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6" r:id="rId2"/>
    <p:sldId id="258" r:id="rId3"/>
    <p:sldId id="259" r:id="rId4"/>
    <p:sldId id="260" r:id="rId5"/>
    <p:sldId id="261" r:id="rId6"/>
    <p:sldId id="271" r:id="rId7"/>
    <p:sldId id="272" r:id="rId8"/>
    <p:sldId id="273" r:id="rId9"/>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FB6A8A8-9086-4E11-A164-D3DE2A88CB19}" v="225" dt="2024-10-19T07:14:21.989"/>
    <p1510:client id="{E5DB1C23-7263-9E44-A663-A0B6429547C2}" v="2060" dt="2024-10-19T07:05:10.31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6909" autoAdjust="0"/>
  </p:normalViewPr>
  <p:slideViewPr>
    <p:cSldViewPr snapToGrid="0">
      <p:cViewPr varScale="1">
        <p:scale>
          <a:sx n="96" d="100"/>
          <a:sy n="96" d="100"/>
        </p:scale>
        <p:origin x="111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宥錡 陳" userId="903d687f9401248f" providerId="LiveId" clId="{CFB6A8A8-9086-4E11-A164-D3DE2A88CB19}"/>
    <pc:docChg chg="undo custSel modSld">
      <pc:chgData name="宥錡 陳" userId="903d687f9401248f" providerId="LiveId" clId="{CFB6A8A8-9086-4E11-A164-D3DE2A88CB19}" dt="2024-10-19T07:14:21.990" v="224" actId="1076"/>
      <pc:docMkLst>
        <pc:docMk/>
      </pc:docMkLst>
      <pc:sldChg chg="addSp modSp mod setBg addAnim modNotesTx">
        <pc:chgData name="宥錡 陳" userId="903d687f9401248f" providerId="LiveId" clId="{CFB6A8A8-9086-4E11-A164-D3DE2A88CB19}" dt="2024-10-19T07:12:04.607" v="189" actId="113"/>
        <pc:sldMkLst>
          <pc:docMk/>
          <pc:sldMk cId="3641469131" sldId="256"/>
        </pc:sldMkLst>
        <pc:spChg chg="mod">
          <ac:chgData name="宥錡 陳" userId="903d687f9401248f" providerId="LiveId" clId="{CFB6A8A8-9086-4E11-A164-D3DE2A88CB19}" dt="2024-10-19T07:11:44.365" v="187" actId="14100"/>
          <ac:spMkLst>
            <pc:docMk/>
            <pc:sldMk cId="3641469131" sldId="256"/>
            <ac:spMk id="2" creationId="{B18622A5-969B-2393-E35D-96AAD5A44303}"/>
          </ac:spMkLst>
        </pc:spChg>
        <pc:spChg chg="mod">
          <ac:chgData name="宥錡 陳" userId="903d687f9401248f" providerId="LiveId" clId="{CFB6A8A8-9086-4E11-A164-D3DE2A88CB19}" dt="2024-10-19T07:11:50.056" v="188" actId="14100"/>
          <ac:spMkLst>
            <pc:docMk/>
            <pc:sldMk cId="3641469131" sldId="256"/>
            <ac:spMk id="3" creationId="{4B692C11-BD9B-815A-216F-FC915F77EFEE}"/>
          </ac:spMkLst>
        </pc:spChg>
        <pc:spChg chg="add">
          <ac:chgData name="宥錡 陳" userId="903d687f9401248f" providerId="LiveId" clId="{CFB6A8A8-9086-4E11-A164-D3DE2A88CB19}" dt="2024-10-19T06:33:57.772" v="161" actId="26606"/>
          <ac:spMkLst>
            <pc:docMk/>
            <pc:sldMk cId="3641469131" sldId="256"/>
            <ac:spMk id="10" creationId="{362D44EE-C852-4460-B8B5-C4F2BC20510C}"/>
          </ac:spMkLst>
        </pc:spChg>
        <pc:spChg chg="add">
          <ac:chgData name="宥錡 陳" userId="903d687f9401248f" providerId="LiveId" clId="{CFB6A8A8-9086-4E11-A164-D3DE2A88CB19}" dt="2024-10-19T06:33:57.772" v="161" actId="26606"/>
          <ac:spMkLst>
            <pc:docMk/>
            <pc:sldMk cId="3641469131" sldId="256"/>
            <ac:spMk id="12" creationId="{658970D8-8D1D-4B5C-894B-E871CC86543D}"/>
          </ac:spMkLst>
        </pc:spChg>
        <pc:spChg chg="add">
          <ac:chgData name="宥錡 陳" userId="903d687f9401248f" providerId="LiveId" clId="{CFB6A8A8-9086-4E11-A164-D3DE2A88CB19}" dt="2024-10-19T06:33:57.772" v="161" actId="26606"/>
          <ac:spMkLst>
            <pc:docMk/>
            <pc:sldMk cId="3641469131" sldId="256"/>
            <ac:spMk id="14" creationId="{F227E5B6-9132-43CA-B503-37A18562ADF2}"/>
          </ac:spMkLst>
        </pc:spChg>
        <pc:spChg chg="add">
          <ac:chgData name="宥錡 陳" userId="903d687f9401248f" providerId="LiveId" clId="{CFB6A8A8-9086-4E11-A164-D3DE2A88CB19}" dt="2024-10-19T06:33:57.772" v="161" actId="26606"/>
          <ac:spMkLst>
            <pc:docMk/>
            <pc:sldMk cId="3641469131" sldId="256"/>
            <ac:spMk id="16" creationId="{03C2051E-A88D-48E5-BACF-AAED17892722}"/>
          </ac:spMkLst>
        </pc:spChg>
        <pc:spChg chg="add">
          <ac:chgData name="宥錡 陳" userId="903d687f9401248f" providerId="LiveId" clId="{CFB6A8A8-9086-4E11-A164-D3DE2A88CB19}" dt="2024-10-19T06:33:57.772" v="161" actId="26606"/>
          <ac:spMkLst>
            <pc:docMk/>
            <pc:sldMk cId="3641469131" sldId="256"/>
            <ac:spMk id="18" creationId="{7821A508-2985-4905-874A-527429BAABFA}"/>
          </ac:spMkLst>
        </pc:spChg>
        <pc:spChg chg="add">
          <ac:chgData name="宥錡 陳" userId="903d687f9401248f" providerId="LiveId" clId="{CFB6A8A8-9086-4E11-A164-D3DE2A88CB19}" dt="2024-10-19T06:33:57.772" v="161" actId="26606"/>
          <ac:spMkLst>
            <pc:docMk/>
            <pc:sldMk cId="3641469131" sldId="256"/>
            <ac:spMk id="20" creationId="{D2929CB1-0E3C-4B2D-ADC5-0154FB33BA44}"/>
          </ac:spMkLst>
        </pc:spChg>
        <pc:spChg chg="add">
          <ac:chgData name="宥錡 陳" userId="903d687f9401248f" providerId="LiveId" clId="{CFB6A8A8-9086-4E11-A164-D3DE2A88CB19}" dt="2024-10-19T06:33:57.772" v="161" actId="26606"/>
          <ac:spMkLst>
            <pc:docMk/>
            <pc:sldMk cId="3641469131" sldId="256"/>
            <ac:spMk id="22" creationId="{5F2F0C84-BE8C-4DC2-A6D3-30349A801D5C}"/>
          </ac:spMkLst>
        </pc:spChg>
        <pc:picChg chg="add mod">
          <ac:chgData name="宥錡 陳" userId="903d687f9401248f" providerId="LiveId" clId="{CFB6A8A8-9086-4E11-A164-D3DE2A88CB19}" dt="2024-10-19T06:34:17.763" v="165" actId="1076"/>
          <ac:picMkLst>
            <pc:docMk/>
            <pc:sldMk cId="3641469131" sldId="256"/>
            <ac:picMk id="5" creationId="{95B0C48F-F776-070B-6863-BD4C44158111}"/>
          </ac:picMkLst>
        </pc:picChg>
      </pc:sldChg>
      <pc:sldChg chg="addSp delSp modSp mod setBg modNotesTx">
        <pc:chgData name="宥錡 陳" userId="903d687f9401248f" providerId="LiveId" clId="{CFB6A8A8-9086-4E11-A164-D3DE2A88CB19}" dt="2024-10-19T07:12:40.260" v="192" actId="1076"/>
        <pc:sldMkLst>
          <pc:docMk/>
          <pc:sldMk cId="111522044" sldId="258"/>
        </pc:sldMkLst>
        <pc:spChg chg="mod">
          <ac:chgData name="宥錡 陳" userId="903d687f9401248f" providerId="LiveId" clId="{CFB6A8A8-9086-4E11-A164-D3DE2A88CB19}" dt="2024-10-19T07:12:37.339" v="191" actId="1076"/>
          <ac:spMkLst>
            <pc:docMk/>
            <pc:sldMk cId="111522044" sldId="258"/>
            <ac:spMk id="2" creationId="{7318AD05-DA68-EF8C-2969-744D9EE15355}"/>
          </ac:spMkLst>
        </pc:spChg>
        <pc:spChg chg="mod">
          <ac:chgData name="宥錡 陳" userId="903d687f9401248f" providerId="LiveId" clId="{CFB6A8A8-9086-4E11-A164-D3DE2A88CB19}" dt="2024-10-19T07:12:40.260" v="192" actId="1076"/>
          <ac:spMkLst>
            <pc:docMk/>
            <pc:sldMk cId="111522044" sldId="258"/>
            <ac:spMk id="3" creationId="{44CDA1EE-0AD4-E890-9249-687DE679E402}"/>
          </ac:spMkLst>
        </pc:spChg>
        <pc:spChg chg="add">
          <ac:chgData name="宥錡 陳" userId="903d687f9401248f" providerId="LiveId" clId="{CFB6A8A8-9086-4E11-A164-D3DE2A88CB19}" dt="2024-10-19T06:36:43.863" v="168" actId="26606"/>
          <ac:spMkLst>
            <pc:docMk/>
            <pc:sldMk cId="111522044" sldId="258"/>
            <ac:spMk id="12" creationId="{32E62931-8EB4-42BB-BAAB-D8757BE66D8E}"/>
          </ac:spMkLst>
        </pc:spChg>
        <pc:picChg chg="add del">
          <ac:chgData name="宥錡 陳" userId="903d687f9401248f" providerId="LiveId" clId="{CFB6A8A8-9086-4E11-A164-D3DE2A88CB19}" dt="2024-10-19T05:09:54.105" v="1" actId="478"/>
          <ac:picMkLst>
            <pc:docMk/>
            <pc:sldMk cId="111522044" sldId="258"/>
            <ac:picMk id="5" creationId="{4A0F410B-5CEE-6B8C-397F-F0F208027F41}"/>
          </ac:picMkLst>
        </pc:picChg>
        <pc:picChg chg="add mod">
          <ac:chgData name="宥錡 陳" userId="903d687f9401248f" providerId="LiveId" clId="{CFB6A8A8-9086-4E11-A164-D3DE2A88CB19}" dt="2024-10-19T06:36:43.863" v="168" actId="26606"/>
          <ac:picMkLst>
            <pc:docMk/>
            <pc:sldMk cId="111522044" sldId="258"/>
            <ac:picMk id="7" creationId="{147D34D6-774E-951E-837F-8800C4C4B061}"/>
          </ac:picMkLst>
        </pc:picChg>
      </pc:sldChg>
      <pc:sldChg chg="addSp delSp modSp mod setBg addAnim delAnim delDesignElem chgLayout modNotesTx">
        <pc:chgData name="宥錡 陳" userId="903d687f9401248f" providerId="LiveId" clId="{CFB6A8A8-9086-4E11-A164-D3DE2A88CB19}" dt="2024-10-19T07:12:48.402" v="194" actId="1076"/>
        <pc:sldMkLst>
          <pc:docMk/>
          <pc:sldMk cId="3123928838" sldId="259"/>
        </pc:sldMkLst>
        <pc:spChg chg="mod ord">
          <ac:chgData name="宥錡 陳" userId="903d687f9401248f" providerId="LiveId" clId="{CFB6A8A8-9086-4E11-A164-D3DE2A88CB19}" dt="2024-10-19T07:12:45.300" v="193" actId="1076"/>
          <ac:spMkLst>
            <pc:docMk/>
            <pc:sldMk cId="3123928838" sldId="259"/>
            <ac:spMk id="2" creationId="{B2293BDD-20B9-1BA5-99DD-5014AE6A14BF}"/>
          </ac:spMkLst>
        </pc:spChg>
        <pc:spChg chg="mod ord">
          <ac:chgData name="宥錡 陳" userId="903d687f9401248f" providerId="LiveId" clId="{CFB6A8A8-9086-4E11-A164-D3DE2A88CB19}" dt="2024-10-19T07:12:48.402" v="194" actId="1076"/>
          <ac:spMkLst>
            <pc:docMk/>
            <pc:sldMk cId="3123928838" sldId="259"/>
            <ac:spMk id="3" creationId="{61434AAC-8E91-C97B-F288-E75784101FB9}"/>
          </ac:spMkLst>
        </pc:spChg>
        <pc:spChg chg="add del mod">
          <ac:chgData name="宥錡 陳" userId="903d687f9401248f" providerId="LiveId" clId="{CFB6A8A8-9086-4E11-A164-D3DE2A88CB19}" dt="2024-10-19T05:29:58.302" v="21" actId="6264"/>
          <ac:spMkLst>
            <pc:docMk/>
            <pc:sldMk cId="3123928838" sldId="259"/>
            <ac:spMk id="6" creationId="{37E87F21-A599-7056-5370-C069FBE9E67E}"/>
          </ac:spMkLst>
        </pc:spChg>
        <pc:spChg chg="add del mod">
          <ac:chgData name="宥錡 陳" userId="903d687f9401248f" providerId="LiveId" clId="{CFB6A8A8-9086-4E11-A164-D3DE2A88CB19}" dt="2024-10-19T05:29:58.302" v="21" actId="6264"/>
          <ac:spMkLst>
            <pc:docMk/>
            <pc:sldMk cId="3123928838" sldId="259"/>
            <ac:spMk id="7" creationId="{C0453B1A-F666-FFCD-338A-F430C2399227}"/>
          </ac:spMkLst>
        </pc:spChg>
        <pc:spChg chg="add del mod">
          <ac:chgData name="宥錡 陳" userId="903d687f9401248f" providerId="LiveId" clId="{CFB6A8A8-9086-4E11-A164-D3DE2A88CB19}" dt="2024-10-19T05:31:17.308" v="80" actId="6264"/>
          <ac:spMkLst>
            <pc:docMk/>
            <pc:sldMk cId="3123928838" sldId="259"/>
            <ac:spMk id="8" creationId="{2539A4E5-A33C-0983-9A70-3EDD7FDFB3C4}"/>
          </ac:spMkLst>
        </pc:spChg>
        <pc:spChg chg="add del mod">
          <ac:chgData name="宥錡 陳" userId="903d687f9401248f" providerId="LiveId" clId="{CFB6A8A8-9086-4E11-A164-D3DE2A88CB19}" dt="2024-10-19T05:31:17.308" v="80" actId="6264"/>
          <ac:spMkLst>
            <pc:docMk/>
            <pc:sldMk cId="3123928838" sldId="259"/>
            <ac:spMk id="9" creationId="{C556EC2A-2D36-4750-73EA-7120F67E6802}"/>
          </ac:spMkLst>
        </pc:spChg>
        <pc:spChg chg="add del">
          <ac:chgData name="宥錡 陳" userId="903d687f9401248f" providerId="LiveId" clId="{CFB6A8A8-9086-4E11-A164-D3DE2A88CB19}" dt="2024-10-19T05:29:31.879" v="17" actId="26606"/>
          <ac:spMkLst>
            <pc:docMk/>
            <pc:sldMk cId="3123928838" sldId="259"/>
            <ac:spMk id="10" creationId="{0671A8AE-40A1-4631-A6B8-581AFF065482}"/>
          </ac:spMkLst>
        </pc:spChg>
        <pc:spChg chg="add del">
          <ac:chgData name="宥錡 陳" userId="903d687f9401248f" providerId="LiveId" clId="{CFB6A8A8-9086-4E11-A164-D3DE2A88CB19}" dt="2024-10-19T05:32:12.443" v="83" actId="26606"/>
          <ac:spMkLst>
            <pc:docMk/>
            <pc:sldMk cId="3123928838" sldId="259"/>
            <ac:spMk id="11" creationId="{0671A8AE-40A1-4631-A6B8-581AFF065482}"/>
          </ac:spMkLst>
        </pc:spChg>
        <pc:spChg chg="add del">
          <ac:chgData name="宥錡 陳" userId="903d687f9401248f" providerId="LiveId" clId="{CFB6A8A8-9086-4E11-A164-D3DE2A88CB19}" dt="2024-10-19T05:29:31.879" v="17" actId="26606"/>
          <ac:spMkLst>
            <pc:docMk/>
            <pc:sldMk cId="3123928838" sldId="259"/>
            <ac:spMk id="12" creationId="{AB58EF07-17C2-48CF-ABB0-EEF1F17CB8F0}"/>
          </ac:spMkLst>
        </pc:spChg>
        <pc:spChg chg="add del">
          <ac:chgData name="宥錡 陳" userId="903d687f9401248f" providerId="LiveId" clId="{CFB6A8A8-9086-4E11-A164-D3DE2A88CB19}" dt="2024-10-19T05:32:12.443" v="83" actId="26606"/>
          <ac:spMkLst>
            <pc:docMk/>
            <pc:sldMk cId="3123928838" sldId="259"/>
            <ac:spMk id="13" creationId="{AB58EF07-17C2-48CF-ABB0-EEF1F17CB8F0}"/>
          </ac:spMkLst>
        </pc:spChg>
        <pc:spChg chg="add del">
          <ac:chgData name="宥錡 陳" userId="903d687f9401248f" providerId="LiveId" clId="{CFB6A8A8-9086-4E11-A164-D3DE2A88CB19}" dt="2024-10-19T05:29:31.879" v="17" actId="26606"/>
          <ac:spMkLst>
            <pc:docMk/>
            <pc:sldMk cId="3123928838" sldId="259"/>
            <ac:spMk id="14" creationId="{AF2F604E-43BE-4DC3-B983-E071523364F8}"/>
          </ac:spMkLst>
        </pc:spChg>
        <pc:spChg chg="add del">
          <ac:chgData name="宥錡 陳" userId="903d687f9401248f" providerId="LiveId" clId="{CFB6A8A8-9086-4E11-A164-D3DE2A88CB19}" dt="2024-10-19T05:32:12.443" v="83" actId="26606"/>
          <ac:spMkLst>
            <pc:docMk/>
            <pc:sldMk cId="3123928838" sldId="259"/>
            <ac:spMk id="15" creationId="{AF2F604E-43BE-4DC3-B983-E071523364F8}"/>
          </ac:spMkLst>
        </pc:spChg>
        <pc:spChg chg="add del">
          <ac:chgData name="宥錡 陳" userId="903d687f9401248f" providerId="LiveId" clId="{CFB6A8A8-9086-4E11-A164-D3DE2A88CB19}" dt="2024-10-19T05:29:31.879" v="17" actId="26606"/>
          <ac:spMkLst>
            <pc:docMk/>
            <pc:sldMk cId="3123928838" sldId="259"/>
            <ac:spMk id="16" creationId="{08C9B587-E65E-4B52-B37C-ABEBB6E87928}"/>
          </ac:spMkLst>
        </pc:spChg>
        <pc:spChg chg="add del">
          <ac:chgData name="宥錡 陳" userId="903d687f9401248f" providerId="LiveId" clId="{CFB6A8A8-9086-4E11-A164-D3DE2A88CB19}" dt="2024-10-19T05:32:12.443" v="83" actId="26606"/>
          <ac:spMkLst>
            <pc:docMk/>
            <pc:sldMk cId="3123928838" sldId="259"/>
            <ac:spMk id="17" creationId="{08C9B587-E65E-4B52-B37C-ABEBB6E87928}"/>
          </ac:spMkLst>
        </pc:spChg>
        <pc:spChg chg="add del">
          <ac:chgData name="宥錡 陳" userId="903d687f9401248f" providerId="LiveId" clId="{CFB6A8A8-9086-4E11-A164-D3DE2A88CB19}" dt="2024-10-19T05:31:17.308" v="80" actId="6264"/>
          <ac:spMkLst>
            <pc:docMk/>
            <pc:sldMk cId="3123928838" sldId="259"/>
            <ac:spMk id="18" creationId="{22A397E7-BF60-45B2-84C7-B074B76C37A7}"/>
          </ac:spMkLst>
        </pc:spChg>
        <pc:spChg chg="add del">
          <ac:chgData name="宥錡 陳" userId="903d687f9401248f" providerId="LiveId" clId="{CFB6A8A8-9086-4E11-A164-D3DE2A88CB19}" dt="2024-10-19T05:31:17.308" v="80" actId="6264"/>
          <ac:spMkLst>
            <pc:docMk/>
            <pc:sldMk cId="3123928838" sldId="259"/>
            <ac:spMk id="19" creationId="{890DEF05-784E-4B61-89E4-04C4ECF4E5A0}"/>
          </ac:spMkLst>
        </pc:spChg>
        <pc:spChg chg="add del">
          <ac:chgData name="宥錡 陳" userId="903d687f9401248f" providerId="LiveId" clId="{CFB6A8A8-9086-4E11-A164-D3DE2A88CB19}" dt="2024-10-19T06:36:09.893" v="167" actId="26606"/>
          <ac:spMkLst>
            <pc:docMk/>
            <pc:sldMk cId="3123928838" sldId="259"/>
            <ac:spMk id="21" creationId="{22A397E7-BF60-45B2-84C7-B074B76C37A7}"/>
          </ac:spMkLst>
        </pc:spChg>
        <pc:spChg chg="add del">
          <ac:chgData name="宥錡 陳" userId="903d687f9401248f" providerId="LiveId" clId="{CFB6A8A8-9086-4E11-A164-D3DE2A88CB19}" dt="2024-10-19T06:36:09.893" v="167" actId="26606"/>
          <ac:spMkLst>
            <pc:docMk/>
            <pc:sldMk cId="3123928838" sldId="259"/>
            <ac:spMk id="22" creationId="{890DEF05-784E-4B61-89E4-04C4ECF4E5A0}"/>
          </ac:spMkLst>
        </pc:spChg>
        <pc:spChg chg="add">
          <ac:chgData name="宥錡 陳" userId="903d687f9401248f" providerId="LiveId" clId="{CFB6A8A8-9086-4E11-A164-D3DE2A88CB19}" dt="2024-10-19T06:36:09.893" v="167" actId="26606"/>
          <ac:spMkLst>
            <pc:docMk/>
            <pc:sldMk cId="3123928838" sldId="259"/>
            <ac:spMk id="28" creationId="{ECC07320-C2CA-4E29-8481-9D9E143C7788}"/>
          </ac:spMkLst>
        </pc:spChg>
        <pc:spChg chg="add">
          <ac:chgData name="宥錡 陳" userId="903d687f9401248f" providerId="LiveId" clId="{CFB6A8A8-9086-4E11-A164-D3DE2A88CB19}" dt="2024-10-19T06:36:09.893" v="167" actId="26606"/>
          <ac:spMkLst>
            <pc:docMk/>
            <pc:sldMk cId="3123928838" sldId="259"/>
            <ac:spMk id="30" creationId="{178FB36B-5BFE-42CA-BC60-1115E0D95EEC}"/>
          </ac:spMkLst>
        </pc:spChg>
        <pc:picChg chg="add mod ord">
          <ac:chgData name="宥錡 陳" userId="903d687f9401248f" providerId="LiveId" clId="{CFB6A8A8-9086-4E11-A164-D3DE2A88CB19}" dt="2024-10-19T06:36:09.893" v="167" actId="26606"/>
          <ac:picMkLst>
            <pc:docMk/>
            <pc:sldMk cId="3123928838" sldId="259"/>
            <ac:picMk id="5" creationId="{332EB459-5BFE-C963-71BF-8A1C8945D8A0}"/>
          </ac:picMkLst>
        </pc:picChg>
        <pc:cxnChg chg="add del">
          <ac:chgData name="宥錡 陳" userId="903d687f9401248f" providerId="LiveId" clId="{CFB6A8A8-9086-4E11-A164-D3DE2A88CB19}" dt="2024-10-19T05:31:17.308" v="80" actId="6264"/>
          <ac:cxnSpMkLst>
            <pc:docMk/>
            <pc:sldMk cId="3123928838" sldId="259"/>
            <ac:cxnSpMk id="20" creationId="{C41BAEC7-F7B0-4224-8B18-8F74B7D87F0B}"/>
          </ac:cxnSpMkLst>
        </pc:cxnChg>
        <pc:cxnChg chg="add del">
          <ac:chgData name="宥錡 陳" userId="903d687f9401248f" providerId="LiveId" clId="{CFB6A8A8-9086-4E11-A164-D3DE2A88CB19}" dt="2024-10-19T06:36:09.893" v="167" actId="26606"/>
          <ac:cxnSpMkLst>
            <pc:docMk/>
            <pc:sldMk cId="3123928838" sldId="259"/>
            <ac:cxnSpMk id="23" creationId="{C41BAEC7-F7B0-4224-8B18-8F74B7D87F0B}"/>
          </ac:cxnSpMkLst>
        </pc:cxnChg>
      </pc:sldChg>
      <pc:sldChg chg="addSp delSp modSp mod setBg addAnim modNotesTx">
        <pc:chgData name="宥錡 陳" userId="903d687f9401248f" providerId="LiveId" clId="{CFB6A8A8-9086-4E11-A164-D3DE2A88CB19}" dt="2024-10-19T07:13:17.154" v="212" actId="20577"/>
        <pc:sldMkLst>
          <pc:docMk/>
          <pc:sldMk cId="787846259" sldId="260"/>
        </pc:sldMkLst>
        <pc:spChg chg="mod">
          <ac:chgData name="宥錡 陳" userId="903d687f9401248f" providerId="LiveId" clId="{CFB6A8A8-9086-4E11-A164-D3DE2A88CB19}" dt="2024-10-19T07:12:57.122" v="195" actId="1076"/>
          <ac:spMkLst>
            <pc:docMk/>
            <pc:sldMk cId="787846259" sldId="260"/>
            <ac:spMk id="2" creationId="{FF77D22E-0210-E633-2814-BB8D65553C9A}"/>
          </ac:spMkLst>
        </pc:spChg>
        <pc:spChg chg="mod">
          <ac:chgData name="宥錡 陳" userId="903d687f9401248f" providerId="LiveId" clId="{CFB6A8A8-9086-4E11-A164-D3DE2A88CB19}" dt="2024-10-19T07:13:17.154" v="212" actId="20577"/>
          <ac:spMkLst>
            <pc:docMk/>
            <pc:sldMk cId="787846259" sldId="260"/>
            <ac:spMk id="3" creationId="{241B9BED-25AE-BB54-35B7-1A031E1086DF}"/>
          </ac:spMkLst>
        </pc:spChg>
        <pc:spChg chg="add del">
          <ac:chgData name="宥錡 陳" userId="903d687f9401248f" providerId="LiveId" clId="{CFB6A8A8-9086-4E11-A164-D3DE2A88CB19}" dt="2024-10-19T06:37:15.168" v="175" actId="26606"/>
          <ac:spMkLst>
            <pc:docMk/>
            <pc:sldMk cId="787846259" sldId="260"/>
            <ac:spMk id="10" creationId="{F13C74B1-5B17-4795-BED0-7140497B445A}"/>
          </ac:spMkLst>
        </pc:spChg>
        <pc:spChg chg="add del">
          <ac:chgData name="宥錡 陳" userId="903d687f9401248f" providerId="LiveId" clId="{CFB6A8A8-9086-4E11-A164-D3DE2A88CB19}" dt="2024-10-19T06:37:15.168" v="175" actId="26606"/>
          <ac:spMkLst>
            <pc:docMk/>
            <pc:sldMk cId="787846259" sldId="260"/>
            <ac:spMk id="12" creationId="{D4974D33-8DC5-464E-8C6D-BE58F0669C17}"/>
          </ac:spMkLst>
        </pc:spChg>
        <pc:spChg chg="add">
          <ac:chgData name="宥錡 陳" userId="903d687f9401248f" providerId="LiveId" clId="{CFB6A8A8-9086-4E11-A164-D3DE2A88CB19}" dt="2024-10-19T06:37:15.168" v="175" actId="26606"/>
          <ac:spMkLst>
            <pc:docMk/>
            <pc:sldMk cId="787846259" sldId="260"/>
            <ac:spMk id="17" creationId="{32E62931-8EB4-42BB-BAAB-D8757BE66D8E}"/>
          </ac:spMkLst>
        </pc:spChg>
        <pc:picChg chg="add mod">
          <ac:chgData name="宥錡 陳" userId="903d687f9401248f" providerId="LiveId" clId="{CFB6A8A8-9086-4E11-A164-D3DE2A88CB19}" dt="2024-10-19T06:37:15.168" v="175" actId="26606"/>
          <ac:picMkLst>
            <pc:docMk/>
            <pc:sldMk cId="787846259" sldId="260"/>
            <ac:picMk id="5" creationId="{020AC4E4-00CD-280A-3059-FEF7D7FCDC91}"/>
          </ac:picMkLst>
        </pc:picChg>
      </pc:sldChg>
      <pc:sldChg chg="addSp modSp mod modNotesTx">
        <pc:chgData name="宥錡 陳" userId="903d687f9401248f" providerId="LiveId" clId="{CFB6A8A8-9086-4E11-A164-D3DE2A88CB19}" dt="2024-10-19T07:13:33.917" v="218" actId="5793"/>
        <pc:sldMkLst>
          <pc:docMk/>
          <pc:sldMk cId="786883200" sldId="261"/>
        </pc:sldMkLst>
        <pc:spChg chg="mod">
          <ac:chgData name="宥錡 陳" userId="903d687f9401248f" providerId="LiveId" clId="{CFB6A8A8-9086-4E11-A164-D3DE2A88CB19}" dt="2024-10-19T07:13:27.224" v="215" actId="120"/>
          <ac:spMkLst>
            <pc:docMk/>
            <pc:sldMk cId="786883200" sldId="261"/>
            <ac:spMk id="2" creationId="{B1A9249B-1E73-0391-691E-25DBBD4B49B3}"/>
          </ac:spMkLst>
        </pc:spChg>
        <pc:spChg chg="mod">
          <ac:chgData name="宥錡 陳" userId="903d687f9401248f" providerId="LiveId" clId="{CFB6A8A8-9086-4E11-A164-D3DE2A88CB19}" dt="2024-10-19T07:13:33.917" v="218" actId="5793"/>
          <ac:spMkLst>
            <pc:docMk/>
            <pc:sldMk cId="786883200" sldId="261"/>
            <ac:spMk id="3" creationId="{D9D3505E-C736-D149-AD8F-6BCB877EF65D}"/>
          </ac:spMkLst>
        </pc:spChg>
        <pc:picChg chg="add mod">
          <ac:chgData name="宥錡 陳" userId="903d687f9401248f" providerId="LiveId" clId="{CFB6A8A8-9086-4E11-A164-D3DE2A88CB19}" dt="2024-10-19T06:04:51.336" v="103" actId="1076"/>
          <ac:picMkLst>
            <pc:docMk/>
            <pc:sldMk cId="786883200" sldId="261"/>
            <ac:picMk id="5" creationId="{29764FB7-E3C3-39D9-36A8-76A1A089BAD4}"/>
          </ac:picMkLst>
        </pc:picChg>
      </pc:sldChg>
      <pc:sldChg chg="addSp modSp mod setBg modNotesTx">
        <pc:chgData name="宥錡 陳" userId="903d687f9401248f" providerId="LiveId" clId="{CFB6A8A8-9086-4E11-A164-D3DE2A88CB19}" dt="2024-10-19T07:13:47.449" v="221" actId="1076"/>
        <pc:sldMkLst>
          <pc:docMk/>
          <pc:sldMk cId="1873317345" sldId="271"/>
        </pc:sldMkLst>
        <pc:spChg chg="mod">
          <ac:chgData name="宥錡 陳" userId="903d687f9401248f" providerId="LiveId" clId="{CFB6A8A8-9086-4E11-A164-D3DE2A88CB19}" dt="2024-10-19T07:13:43.793" v="220" actId="1076"/>
          <ac:spMkLst>
            <pc:docMk/>
            <pc:sldMk cId="1873317345" sldId="271"/>
            <ac:spMk id="2" creationId="{2EC42B52-93CA-AE68-342B-0DAAB17CF6CD}"/>
          </ac:spMkLst>
        </pc:spChg>
        <pc:spChg chg="mod ord">
          <ac:chgData name="宥錡 陳" userId="903d687f9401248f" providerId="LiveId" clId="{CFB6A8A8-9086-4E11-A164-D3DE2A88CB19}" dt="2024-10-19T07:13:47.449" v="221" actId="1076"/>
          <ac:spMkLst>
            <pc:docMk/>
            <pc:sldMk cId="1873317345" sldId="271"/>
            <ac:spMk id="3" creationId="{4A558894-073F-AF21-BAA5-2FD3D050D472}"/>
          </ac:spMkLst>
        </pc:spChg>
        <pc:spChg chg="add">
          <ac:chgData name="宥錡 陳" userId="903d687f9401248f" providerId="LiveId" clId="{CFB6A8A8-9086-4E11-A164-D3DE2A88CB19}" dt="2024-10-19T06:16:26.444" v="109" actId="26606"/>
          <ac:spMkLst>
            <pc:docMk/>
            <pc:sldMk cId="1873317345" sldId="271"/>
            <ac:spMk id="10" creationId="{23E547B5-89CF-4EC0-96DE-25771AED0799}"/>
          </ac:spMkLst>
        </pc:spChg>
        <pc:spChg chg="add">
          <ac:chgData name="宥錡 陳" userId="903d687f9401248f" providerId="LiveId" clId="{CFB6A8A8-9086-4E11-A164-D3DE2A88CB19}" dt="2024-10-19T06:16:26.444" v="109" actId="26606"/>
          <ac:spMkLst>
            <pc:docMk/>
            <pc:sldMk cId="1873317345" sldId="271"/>
            <ac:spMk id="12" creationId="{3F0B8CEB-8279-4E5E-A0CE-1FC9F71736F2}"/>
          </ac:spMkLst>
        </pc:spChg>
        <pc:picChg chg="add mod">
          <ac:chgData name="宥錡 陳" userId="903d687f9401248f" providerId="LiveId" clId="{CFB6A8A8-9086-4E11-A164-D3DE2A88CB19}" dt="2024-10-19T06:16:26.444" v="109" actId="26606"/>
          <ac:picMkLst>
            <pc:docMk/>
            <pc:sldMk cId="1873317345" sldId="271"/>
            <ac:picMk id="5" creationId="{D54100EE-72E6-0BC3-93AB-4FB28E5537AE}"/>
          </ac:picMkLst>
        </pc:picChg>
      </pc:sldChg>
      <pc:sldChg chg="addSp modSp mod setBg modNotesTx">
        <pc:chgData name="宥錡 陳" userId="903d687f9401248f" providerId="LiveId" clId="{CFB6A8A8-9086-4E11-A164-D3DE2A88CB19}" dt="2024-10-19T07:14:21.990" v="224" actId="1076"/>
        <pc:sldMkLst>
          <pc:docMk/>
          <pc:sldMk cId="2817322583" sldId="272"/>
        </pc:sldMkLst>
        <pc:spChg chg="mod">
          <ac:chgData name="宥錡 陳" userId="903d687f9401248f" providerId="LiveId" clId="{CFB6A8A8-9086-4E11-A164-D3DE2A88CB19}" dt="2024-10-19T07:14:18.343" v="223" actId="1076"/>
          <ac:spMkLst>
            <pc:docMk/>
            <pc:sldMk cId="2817322583" sldId="272"/>
            <ac:spMk id="2" creationId="{5B87D37F-945E-BA3C-6B25-6692D343AE2C}"/>
          </ac:spMkLst>
        </pc:spChg>
        <pc:spChg chg="mod ord">
          <ac:chgData name="宥錡 陳" userId="903d687f9401248f" providerId="LiveId" clId="{CFB6A8A8-9086-4E11-A164-D3DE2A88CB19}" dt="2024-10-19T07:14:21.990" v="224" actId="1076"/>
          <ac:spMkLst>
            <pc:docMk/>
            <pc:sldMk cId="2817322583" sldId="272"/>
            <ac:spMk id="3" creationId="{5403838C-7832-9E63-3FBB-27C622171F72}"/>
          </ac:spMkLst>
        </pc:spChg>
        <pc:spChg chg="add">
          <ac:chgData name="宥錡 陳" userId="903d687f9401248f" providerId="LiveId" clId="{CFB6A8A8-9086-4E11-A164-D3DE2A88CB19}" dt="2024-10-19T06:24:16.336" v="129" actId="26606"/>
          <ac:spMkLst>
            <pc:docMk/>
            <pc:sldMk cId="2817322583" sldId="272"/>
            <ac:spMk id="10" creationId="{04812C46-200A-4DEB-A05E-3ED6C68C2387}"/>
          </ac:spMkLst>
        </pc:spChg>
        <pc:picChg chg="add mod">
          <ac:chgData name="宥錡 陳" userId="903d687f9401248f" providerId="LiveId" clId="{CFB6A8A8-9086-4E11-A164-D3DE2A88CB19}" dt="2024-10-19T06:24:16.336" v="129" actId="26606"/>
          <ac:picMkLst>
            <pc:docMk/>
            <pc:sldMk cId="2817322583" sldId="272"/>
            <ac:picMk id="5" creationId="{C821B2C6-B351-40C7-3F5A-6F42A695CA80}"/>
          </ac:picMkLst>
        </pc:picChg>
      </pc:sldChg>
      <pc:sldChg chg="addSp delSp modSp mod setBg modNotesTx">
        <pc:chgData name="宥錡 陳" userId="903d687f9401248f" providerId="LiveId" clId="{CFB6A8A8-9086-4E11-A164-D3DE2A88CB19}" dt="2024-10-19T06:37:45.228" v="181" actId="14100"/>
        <pc:sldMkLst>
          <pc:docMk/>
          <pc:sldMk cId="544215950" sldId="273"/>
        </pc:sldMkLst>
        <pc:spChg chg="mod">
          <ac:chgData name="宥錡 陳" userId="903d687f9401248f" providerId="LiveId" clId="{CFB6A8A8-9086-4E11-A164-D3DE2A88CB19}" dt="2024-10-19T06:37:40.507" v="179" actId="14100"/>
          <ac:spMkLst>
            <pc:docMk/>
            <pc:sldMk cId="544215950" sldId="273"/>
            <ac:spMk id="2" creationId="{DAFBFBEA-E96F-E195-8731-7A2180631CF1}"/>
          </ac:spMkLst>
        </pc:spChg>
        <pc:spChg chg="mod ord">
          <ac:chgData name="宥錡 陳" userId="903d687f9401248f" providerId="LiveId" clId="{CFB6A8A8-9086-4E11-A164-D3DE2A88CB19}" dt="2024-10-19T06:37:45.228" v="181" actId="14100"/>
          <ac:spMkLst>
            <pc:docMk/>
            <pc:sldMk cId="544215950" sldId="273"/>
            <ac:spMk id="3" creationId="{BF79B06E-F85B-5C0F-099F-296EFD32CB2B}"/>
          </ac:spMkLst>
        </pc:spChg>
        <pc:spChg chg="add del">
          <ac:chgData name="宥錡 陳" userId="903d687f9401248f" providerId="LiveId" clId="{CFB6A8A8-9086-4E11-A164-D3DE2A88CB19}" dt="2024-10-19T06:37:32.335" v="178" actId="26606"/>
          <ac:spMkLst>
            <pc:docMk/>
            <pc:sldMk cId="544215950" sldId="273"/>
            <ac:spMk id="10" creationId="{743AA782-23D1-4521-8CAD-47662984AA08}"/>
          </ac:spMkLst>
        </pc:spChg>
        <pc:spChg chg="add del">
          <ac:chgData name="宥錡 陳" userId="903d687f9401248f" providerId="LiveId" clId="{CFB6A8A8-9086-4E11-A164-D3DE2A88CB19}" dt="2024-10-19T06:37:32.335" v="178" actId="26606"/>
          <ac:spMkLst>
            <pc:docMk/>
            <pc:sldMk cId="544215950" sldId="273"/>
            <ac:spMk id="12" creationId="{650D18FE-0824-4A46-B22C-A86B52E5780A}"/>
          </ac:spMkLst>
        </pc:spChg>
        <pc:spChg chg="add">
          <ac:chgData name="宥錡 陳" userId="903d687f9401248f" providerId="LiveId" clId="{CFB6A8A8-9086-4E11-A164-D3DE2A88CB19}" dt="2024-10-19T06:37:32.335" v="178" actId="26606"/>
          <ac:spMkLst>
            <pc:docMk/>
            <pc:sldMk cId="544215950" sldId="273"/>
            <ac:spMk id="17" creationId="{04812C46-200A-4DEB-A05E-3ED6C68C2387}"/>
          </ac:spMkLst>
        </pc:spChg>
        <pc:picChg chg="add mod">
          <ac:chgData name="宥錡 陳" userId="903d687f9401248f" providerId="LiveId" clId="{CFB6A8A8-9086-4E11-A164-D3DE2A88CB19}" dt="2024-10-19T06:37:32.335" v="178" actId="26606"/>
          <ac:picMkLst>
            <pc:docMk/>
            <pc:sldMk cId="544215950" sldId="273"/>
            <ac:picMk id="5" creationId="{80281D46-9379-3731-7964-77B67AE67A44}"/>
          </ac:picMkLst>
        </pc:picChg>
      </pc:sldChg>
    </pc:docChg>
  </pc:docChgLst>
  <pc:docChgLst>
    <pc:chgData name="宥錡 陳" userId="903d687f9401248f" providerId="LiveId" clId="{E5DB1C23-7263-9E44-A663-A0B6429547C2}"/>
    <pc:docChg chg="undo custSel addSld delSld modSld">
      <pc:chgData name="宥錡 陳" userId="903d687f9401248f" providerId="LiveId" clId="{E5DB1C23-7263-9E44-A663-A0B6429547C2}" dt="2024-10-19T07:05:10.310" v="9954" actId="20577"/>
      <pc:docMkLst>
        <pc:docMk/>
      </pc:docMkLst>
      <pc:sldChg chg="modSp mod modNotesTx">
        <pc:chgData name="宥錡 陳" userId="903d687f9401248f" providerId="LiveId" clId="{E5DB1C23-7263-9E44-A663-A0B6429547C2}" dt="2024-10-19T06:42:06.021" v="7962" actId="20577"/>
        <pc:sldMkLst>
          <pc:docMk/>
          <pc:sldMk cId="3641469131" sldId="256"/>
        </pc:sldMkLst>
        <pc:spChg chg="mod">
          <ac:chgData name="宥錡 陳" userId="903d687f9401248f" providerId="LiveId" clId="{E5DB1C23-7263-9E44-A663-A0B6429547C2}" dt="2024-10-18T14:28:04.300" v="37" actId="20577"/>
          <ac:spMkLst>
            <pc:docMk/>
            <pc:sldMk cId="3641469131" sldId="256"/>
            <ac:spMk id="2" creationId="{B18622A5-969B-2393-E35D-96AAD5A44303}"/>
          </ac:spMkLst>
        </pc:spChg>
        <pc:spChg chg="mod">
          <ac:chgData name="宥錡 陳" userId="903d687f9401248f" providerId="LiveId" clId="{E5DB1C23-7263-9E44-A663-A0B6429547C2}" dt="2024-10-18T14:29:19.400" v="68" actId="20577"/>
          <ac:spMkLst>
            <pc:docMk/>
            <pc:sldMk cId="3641469131" sldId="256"/>
            <ac:spMk id="3" creationId="{4B692C11-BD9B-815A-216F-FC915F77EFEE}"/>
          </ac:spMkLst>
        </pc:spChg>
      </pc:sldChg>
      <pc:sldChg chg="modSp new mod modShow">
        <pc:chgData name="宥錡 陳" userId="903d687f9401248f" providerId="LiveId" clId="{E5DB1C23-7263-9E44-A663-A0B6429547C2}" dt="2024-10-19T04:59:47.954" v="7896" actId="729"/>
        <pc:sldMkLst>
          <pc:docMk/>
          <pc:sldMk cId="3593544564" sldId="257"/>
        </pc:sldMkLst>
        <pc:spChg chg="mod">
          <ac:chgData name="宥錡 陳" userId="903d687f9401248f" providerId="LiveId" clId="{E5DB1C23-7263-9E44-A663-A0B6429547C2}" dt="2024-10-18T14:29:57.804" v="96" actId="20577"/>
          <ac:spMkLst>
            <pc:docMk/>
            <pc:sldMk cId="3593544564" sldId="257"/>
            <ac:spMk id="2" creationId="{22AB1516-10B7-E0BF-DD6A-AB6AF984298D}"/>
          </ac:spMkLst>
        </pc:spChg>
        <pc:spChg chg="mod">
          <ac:chgData name="宥錡 陳" userId="903d687f9401248f" providerId="LiveId" clId="{E5DB1C23-7263-9E44-A663-A0B6429547C2}" dt="2024-10-18T14:30:00.579" v="98" actId="27636"/>
          <ac:spMkLst>
            <pc:docMk/>
            <pc:sldMk cId="3593544564" sldId="257"/>
            <ac:spMk id="3" creationId="{D663BC4F-E8DC-B0AD-7724-A0A39AC4AB8C}"/>
          </ac:spMkLst>
        </pc:spChg>
      </pc:sldChg>
      <pc:sldChg chg="modSp new mod modNotesTx">
        <pc:chgData name="宥錡 陳" userId="903d687f9401248f" providerId="LiveId" clId="{E5DB1C23-7263-9E44-A663-A0B6429547C2}" dt="2024-10-19T06:55:46.221" v="8895" actId="20577"/>
        <pc:sldMkLst>
          <pc:docMk/>
          <pc:sldMk cId="111522044" sldId="258"/>
        </pc:sldMkLst>
        <pc:spChg chg="mod">
          <ac:chgData name="宥錡 陳" userId="903d687f9401248f" providerId="LiveId" clId="{E5DB1C23-7263-9E44-A663-A0B6429547C2}" dt="2024-10-18T14:30:17.697" v="133" actId="20577"/>
          <ac:spMkLst>
            <pc:docMk/>
            <pc:sldMk cId="111522044" sldId="258"/>
            <ac:spMk id="2" creationId="{7318AD05-DA68-EF8C-2969-744D9EE15355}"/>
          </ac:spMkLst>
        </pc:spChg>
        <pc:spChg chg="mod">
          <ac:chgData name="宥錡 陳" userId="903d687f9401248f" providerId="LiveId" clId="{E5DB1C23-7263-9E44-A663-A0B6429547C2}" dt="2024-10-19T04:31:35.318" v="7474" actId="20577"/>
          <ac:spMkLst>
            <pc:docMk/>
            <pc:sldMk cId="111522044" sldId="258"/>
            <ac:spMk id="3" creationId="{44CDA1EE-0AD4-E890-9249-687DE679E402}"/>
          </ac:spMkLst>
        </pc:spChg>
      </pc:sldChg>
      <pc:sldChg chg="modSp new add del mod modNotesTx">
        <pc:chgData name="宥錡 陳" userId="903d687f9401248f" providerId="LiveId" clId="{E5DB1C23-7263-9E44-A663-A0B6429547C2}" dt="2024-10-19T06:48:32.924" v="8172" actId="20577"/>
        <pc:sldMkLst>
          <pc:docMk/>
          <pc:sldMk cId="3123928838" sldId="259"/>
        </pc:sldMkLst>
        <pc:spChg chg="mod">
          <ac:chgData name="宥錡 陳" userId="903d687f9401248f" providerId="LiveId" clId="{E5DB1C23-7263-9E44-A663-A0B6429547C2}" dt="2024-10-18T14:31:24.939" v="212" actId="20577"/>
          <ac:spMkLst>
            <pc:docMk/>
            <pc:sldMk cId="3123928838" sldId="259"/>
            <ac:spMk id="2" creationId="{B2293BDD-20B9-1BA5-99DD-5014AE6A14BF}"/>
          </ac:spMkLst>
        </pc:spChg>
        <pc:spChg chg="mod">
          <ac:chgData name="宥錡 陳" userId="903d687f9401248f" providerId="LiveId" clId="{E5DB1C23-7263-9E44-A663-A0B6429547C2}" dt="2024-10-19T04:54:32.170" v="7510" actId="20577"/>
          <ac:spMkLst>
            <pc:docMk/>
            <pc:sldMk cId="3123928838" sldId="259"/>
            <ac:spMk id="3" creationId="{61434AAC-8E91-C97B-F288-E75784101FB9}"/>
          </ac:spMkLst>
        </pc:spChg>
      </pc:sldChg>
      <pc:sldChg chg="modSp new mod modNotesTx">
        <pc:chgData name="宥錡 陳" userId="903d687f9401248f" providerId="LiveId" clId="{E5DB1C23-7263-9E44-A663-A0B6429547C2}" dt="2024-10-19T06:50:39.642" v="8283" actId="20577"/>
        <pc:sldMkLst>
          <pc:docMk/>
          <pc:sldMk cId="787846259" sldId="260"/>
        </pc:sldMkLst>
        <pc:spChg chg="mod">
          <ac:chgData name="宥錡 陳" userId="903d687f9401248f" providerId="LiveId" clId="{E5DB1C23-7263-9E44-A663-A0B6429547C2}" dt="2024-10-18T14:58:41.869" v="3495" actId="20577"/>
          <ac:spMkLst>
            <pc:docMk/>
            <pc:sldMk cId="787846259" sldId="260"/>
            <ac:spMk id="2" creationId="{FF77D22E-0210-E633-2814-BB8D65553C9A}"/>
          </ac:spMkLst>
        </pc:spChg>
        <pc:spChg chg="mod">
          <ac:chgData name="宥錡 陳" userId="903d687f9401248f" providerId="LiveId" clId="{E5DB1C23-7263-9E44-A663-A0B6429547C2}" dt="2024-10-19T04:55:37.039" v="7653" actId="20577"/>
          <ac:spMkLst>
            <pc:docMk/>
            <pc:sldMk cId="787846259" sldId="260"/>
            <ac:spMk id="3" creationId="{241B9BED-25AE-BB54-35B7-1A031E1086DF}"/>
          </ac:spMkLst>
        </pc:spChg>
      </pc:sldChg>
      <pc:sldChg chg="modSp new mod modNotesTx">
        <pc:chgData name="宥錡 陳" userId="903d687f9401248f" providerId="LiveId" clId="{E5DB1C23-7263-9E44-A663-A0B6429547C2}" dt="2024-10-19T06:52:43.220" v="8526" actId="20577"/>
        <pc:sldMkLst>
          <pc:docMk/>
          <pc:sldMk cId="786883200" sldId="261"/>
        </pc:sldMkLst>
        <pc:spChg chg="mod">
          <ac:chgData name="宥錡 陳" userId="903d687f9401248f" providerId="LiveId" clId="{E5DB1C23-7263-9E44-A663-A0B6429547C2}" dt="2024-10-19T04:55:59.134" v="7670" actId="20577"/>
          <ac:spMkLst>
            <pc:docMk/>
            <pc:sldMk cId="786883200" sldId="261"/>
            <ac:spMk id="2" creationId="{B1A9249B-1E73-0391-691E-25DBBD4B49B3}"/>
          </ac:spMkLst>
        </pc:spChg>
        <pc:spChg chg="mod">
          <ac:chgData name="宥錡 陳" userId="903d687f9401248f" providerId="LiveId" clId="{E5DB1C23-7263-9E44-A663-A0B6429547C2}" dt="2024-10-19T04:56:53.081" v="7714" actId="255"/>
          <ac:spMkLst>
            <pc:docMk/>
            <pc:sldMk cId="786883200" sldId="261"/>
            <ac:spMk id="3" creationId="{D9D3505E-C736-D149-AD8F-6BCB877EF65D}"/>
          </ac:spMkLst>
        </pc:spChg>
      </pc:sldChg>
      <pc:sldChg chg="modSp new mod">
        <pc:chgData name="宥錡 陳" userId="903d687f9401248f" providerId="LiveId" clId="{E5DB1C23-7263-9E44-A663-A0B6429547C2}" dt="2024-10-18T15:58:44.108" v="7163" actId="20577"/>
        <pc:sldMkLst>
          <pc:docMk/>
          <pc:sldMk cId="2228497348" sldId="262"/>
        </pc:sldMkLst>
        <pc:spChg chg="mod">
          <ac:chgData name="宥錡 陳" userId="903d687f9401248f" providerId="LiveId" clId="{E5DB1C23-7263-9E44-A663-A0B6429547C2}" dt="2024-10-18T15:46:21.788" v="5917" actId="20577"/>
          <ac:spMkLst>
            <pc:docMk/>
            <pc:sldMk cId="2228497348" sldId="262"/>
            <ac:spMk id="2" creationId="{9BFEDC1F-1D6E-F299-4E14-2163F92885D5}"/>
          </ac:spMkLst>
        </pc:spChg>
        <pc:spChg chg="mod">
          <ac:chgData name="宥錡 陳" userId="903d687f9401248f" providerId="LiveId" clId="{E5DB1C23-7263-9E44-A663-A0B6429547C2}" dt="2024-10-18T15:58:44.108" v="7163" actId="20577"/>
          <ac:spMkLst>
            <pc:docMk/>
            <pc:sldMk cId="2228497348" sldId="262"/>
            <ac:spMk id="3" creationId="{70DB6062-03A4-542C-781C-FAE89B6B3335}"/>
          </ac:spMkLst>
        </pc:spChg>
      </pc:sldChg>
      <pc:sldChg chg="modSp new mod">
        <pc:chgData name="宥錡 陳" userId="903d687f9401248f" providerId="LiveId" clId="{E5DB1C23-7263-9E44-A663-A0B6429547C2}" dt="2024-10-18T15:59:58.745" v="7285" actId="20577"/>
        <pc:sldMkLst>
          <pc:docMk/>
          <pc:sldMk cId="2698080603" sldId="263"/>
        </pc:sldMkLst>
        <pc:spChg chg="mod">
          <ac:chgData name="宥錡 陳" userId="903d687f9401248f" providerId="LiveId" clId="{E5DB1C23-7263-9E44-A663-A0B6429547C2}" dt="2024-10-18T15:46:30.167" v="5925" actId="20577"/>
          <ac:spMkLst>
            <pc:docMk/>
            <pc:sldMk cId="2698080603" sldId="263"/>
            <ac:spMk id="2" creationId="{2825CB1B-61F1-2200-46BA-EDA8E9595D29}"/>
          </ac:spMkLst>
        </pc:spChg>
        <pc:spChg chg="mod">
          <ac:chgData name="宥錡 陳" userId="903d687f9401248f" providerId="LiveId" clId="{E5DB1C23-7263-9E44-A663-A0B6429547C2}" dt="2024-10-18T15:59:58.745" v="7285" actId="20577"/>
          <ac:spMkLst>
            <pc:docMk/>
            <pc:sldMk cId="2698080603" sldId="263"/>
            <ac:spMk id="3" creationId="{9CE4090A-3663-79CC-D0C3-A19A2B54FA99}"/>
          </ac:spMkLst>
        </pc:spChg>
      </pc:sldChg>
      <pc:sldChg chg="modSp new mod">
        <pc:chgData name="宥錡 陳" userId="903d687f9401248f" providerId="LiveId" clId="{E5DB1C23-7263-9E44-A663-A0B6429547C2}" dt="2024-10-18T16:01:05.421" v="7418" actId="20577"/>
        <pc:sldMkLst>
          <pc:docMk/>
          <pc:sldMk cId="2096809303" sldId="264"/>
        </pc:sldMkLst>
        <pc:spChg chg="mod">
          <ac:chgData name="宥錡 陳" userId="903d687f9401248f" providerId="LiveId" clId="{E5DB1C23-7263-9E44-A663-A0B6429547C2}" dt="2024-10-18T15:46:43.460" v="5935" actId="20577"/>
          <ac:spMkLst>
            <pc:docMk/>
            <pc:sldMk cId="2096809303" sldId="264"/>
            <ac:spMk id="2" creationId="{685AF609-2176-72E3-64E0-648B6A391E18}"/>
          </ac:spMkLst>
        </pc:spChg>
        <pc:spChg chg="mod">
          <ac:chgData name="宥錡 陳" userId="903d687f9401248f" providerId="LiveId" clId="{E5DB1C23-7263-9E44-A663-A0B6429547C2}" dt="2024-10-18T16:01:05.421" v="7418" actId="20577"/>
          <ac:spMkLst>
            <pc:docMk/>
            <pc:sldMk cId="2096809303" sldId="264"/>
            <ac:spMk id="3" creationId="{E359AC76-67B1-6C00-AFC2-F8AFF160D05C}"/>
          </ac:spMkLst>
        </pc:spChg>
      </pc:sldChg>
      <pc:sldChg chg="modSp new mod">
        <pc:chgData name="宥錡 陳" userId="903d687f9401248f" providerId="LiveId" clId="{E5DB1C23-7263-9E44-A663-A0B6429547C2}" dt="2024-10-18T15:46:49.716" v="5944" actId="20577"/>
        <pc:sldMkLst>
          <pc:docMk/>
          <pc:sldMk cId="337685092" sldId="265"/>
        </pc:sldMkLst>
        <pc:spChg chg="mod">
          <ac:chgData name="宥錡 陳" userId="903d687f9401248f" providerId="LiveId" clId="{E5DB1C23-7263-9E44-A663-A0B6429547C2}" dt="2024-10-18T15:46:49.716" v="5944" actId="20577"/>
          <ac:spMkLst>
            <pc:docMk/>
            <pc:sldMk cId="337685092" sldId="265"/>
            <ac:spMk id="2" creationId="{6940EA06-A105-714C-9742-BB03F7A75AE9}"/>
          </ac:spMkLst>
        </pc:spChg>
      </pc:sldChg>
      <pc:sldChg chg="modSp new mod">
        <pc:chgData name="宥錡 陳" userId="903d687f9401248f" providerId="LiveId" clId="{E5DB1C23-7263-9E44-A663-A0B6429547C2}" dt="2024-10-18T15:46:57.707" v="5951" actId="20577"/>
        <pc:sldMkLst>
          <pc:docMk/>
          <pc:sldMk cId="3420126956" sldId="266"/>
        </pc:sldMkLst>
        <pc:spChg chg="mod">
          <ac:chgData name="宥錡 陳" userId="903d687f9401248f" providerId="LiveId" clId="{E5DB1C23-7263-9E44-A663-A0B6429547C2}" dt="2024-10-18T15:46:57.707" v="5951" actId="20577"/>
          <ac:spMkLst>
            <pc:docMk/>
            <pc:sldMk cId="3420126956" sldId="266"/>
            <ac:spMk id="2" creationId="{56FAEFF7-A82D-A3C1-8D23-1C704702FEE0}"/>
          </ac:spMkLst>
        </pc:spChg>
      </pc:sldChg>
      <pc:sldChg chg="modSp new mod">
        <pc:chgData name="宥錡 陳" userId="903d687f9401248f" providerId="LiveId" clId="{E5DB1C23-7263-9E44-A663-A0B6429547C2}" dt="2024-10-18T16:01:31.004" v="7431" actId="20577"/>
        <pc:sldMkLst>
          <pc:docMk/>
          <pc:sldMk cId="3272490303" sldId="267"/>
        </pc:sldMkLst>
        <pc:spChg chg="mod">
          <ac:chgData name="宥錡 陳" userId="903d687f9401248f" providerId="LiveId" clId="{E5DB1C23-7263-9E44-A663-A0B6429547C2}" dt="2024-10-18T15:47:04.713" v="5960" actId="20577"/>
          <ac:spMkLst>
            <pc:docMk/>
            <pc:sldMk cId="3272490303" sldId="267"/>
            <ac:spMk id="2" creationId="{10117F68-3E46-578F-F61D-666522154D77}"/>
          </ac:spMkLst>
        </pc:spChg>
        <pc:spChg chg="mod">
          <ac:chgData name="宥錡 陳" userId="903d687f9401248f" providerId="LiveId" clId="{E5DB1C23-7263-9E44-A663-A0B6429547C2}" dt="2024-10-18T16:01:31.004" v="7431" actId="20577"/>
          <ac:spMkLst>
            <pc:docMk/>
            <pc:sldMk cId="3272490303" sldId="267"/>
            <ac:spMk id="3" creationId="{C1254406-33B6-D120-C002-A82A8D23839E}"/>
          </ac:spMkLst>
        </pc:spChg>
      </pc:sldChg>
      <pc:sldChg chg="add mod modShow">
        <pc:chgData name="宥錡 陳" userId="903d687f9401248f" providerId="LiveId" clId="{E5DB1C23-7263-9E44-A663-A0B6429547C2}" dt="2024-10-19T04:30:38.819" v="7438" actId="729"/>
        <pc:sldMkLst>
          <pc:docMk/>
          <pc:sldMk cId="801965438" sldId="268"/>
        </pc:sldMkLst>
      </pc:sldChg>
      <pc:sldChg chg="add mod modShow">
        <pc:chgData name="宥錡 陳" userId="903d687f9401248f" providerId="LiveId" clId="{E5DB1C23-7263-9E44-A663-A0B6429547C2}" dt="2024-10-19T04:30:45.267" v="7439" actId="729"/>
        <pc:sldMkLst>
          <pc:docMk/>
          <pc:sldMk cId="1838348094" sldId="269"/>
        </pc:sldMkLst>
      </pc:sldChg>
      <pc:sldChg chg="add">
        <pc:chgData name="宥錡 陳" userId="903d687f9401248f" providerId="LiveId" clId="{E5DB1C23-7263-9E44-A663-A0B6429547C2}" dt="2024-10-19T04:55:44.455" v="7654" actId="2890"/>
        <pc:sldMkLst>
          <pc:docMk/>
          <pc:sldMk cId="2132466155" sldId="270"/>
        </pc:sldMkLst>
      </pc:sldChg>
      <pc:sldChg chg="modSp add mod modNotesTx">
        <pc:chgData name="宥錡 陳" userId="903d687f9401248f" providerId="LiveId" clId="{E5DB1C23-7263-9E44-A663-A0B6429547C2}" dt="2024-10-19T06:58:00.429" v="9068" actId="20577"/>
        <pc:sldMkLst>
          <pc:docMk/>
          <pc:sldMk cId="1873317345" sldId="271"/>
        </pc:sldMkLst>
        <pc:spChg chg="mod">
          <ac:chgData name="宥錡 陳" userId="903d687f9401248f" providerId="LiveId" clId="{E5DB1C23-7263-9E44-A663-A0B6429547C2}" dt="2024-10-19T04:57:14.774" v="7725" actId="20577"/>
          <ac:spMkLst>
            <pc:docMk/>
            <pc:sldMk cId="1873317345" sldId="271"/>
            <ac:spMk id="2" creationId="{2EC42B52-93CA-AE68-342B-0DAAB17CF6CD}"/>
          </ac:spMkLst>
        </pc:spChg>
        <pc:spChg chg="mod">
          <ac:chgData name="宥錡 陳" userId="903d687f9401248f" providerId="LiveId" clId="{E5DB1C23-7263-9E44-A663-A0B6429547C2}" dt="2024-10-19T04:57:59.833" v="7777" actId="20577"/>
          <ac:spMkLst>
            <pc:docMk/>
            <pc:sldMk cId="1873317345" sldId="271"/>
            <ac:spMk id="3" creationId="{4A558894-073F-AF21-BAA5-2FD3D050D472}"/>
          </ac:spMkLst>
        </pc:spChg>
      </pc:sldChg>
      <pc:sldChg chg="modSp add mod modNotesTx">
        <pc:chgData name="宥錡 陳" userId="903d687f9401248f" providerId="LiveId" clId="{E5DB1C23-7263-9E44-A663-A0B6429547C2}" dt="2024-10-19T07:02:01.411" v="9544" actId="20577"/>
        <pc:sldMkLst>
          <pc:docMk/>
          <pc:sldMk cId="2817322583" sldId="272"/>
        </pc:sldMkLst>
        <pc:spChg chg="mod">
          <ac:chgData name="宥錡 陳" userId="903d687f9401248f" providerId="LiveId" clId="{E5DB1C23-7263-9E44-A663-A0B6429547C2}" dt="2024-10-19T04:58:09.929" v="7786" actId="20577"/>
          <ac:spMkLst>
            <pc:docMk/>
            <pc:sldMk cId="2817322583" sldId="272"/>
            <ac:spMk id="2" creationId="{5B87D37F-945E-BA3C-6B25-6692D343AE2C}"/>
          </ac:spMkLst>
        </pc:spChg>
        <pc:spChg chg="mod">
          <ac:chgData name="宥錡 陳" userId="903d687f9401248f" providerId="LiveId" clId="{E5DB1C23-7263-9E44-A663-A0B6429547C2}" dt="2024-10-19T04:58:35.020" v="7845" actId="20577"/>
          <ac:spMkLst>
            <pc:docMk/>
            <pc:sldMk cId="2817322583" sldId="272"/>
            <ac:spMk id="3" creationId="{5403838C-7832-9E63-3FBB-27C622171F72}"/>
          </ac:spMkLst>
        </pc:spChg>
      </pc:sldChg>
      <pc:sldChg chg="modSp add mod modNotesTx">
        <pc:chgData name="宥錡 陳" userId="903d687f9401248f" providerId="LiveId" clId="{E5DB1C23-7263-9E44-A663-A0B6429547C2}" dt="2024-10-19T07:05:10.310" v="9954" actId="20577"/>
        <pc:sldMkLst>
          <pc:docMk/>
          <pc:sldMk cId="544215950" sldId="273"/>
        </pc:sldMkLst>
        <pc:spChg chg="mod">
          <ac:chgData name="宥錡 陳" userId="903d687f9401248f" providerId="LiveId" clId="{E5DB1C23-7263-9E44-A663-A0B6429547C2}" dt="2024-10-19T04:59:04.964" v="7857" actId="20577"/>
          <ac:spMkLst>
            <pc:docMk/>
            <pc:sldMk cId="544215950" sldId="273"/>
            <ac:spMk id="2" creationId="{DAFBFBEA-E96F-E195-8731-7A2180631CF1}"/>
          </ac:spMkLst>
        </pc:spChg>
        <pc:spChg chg="mod">
          <ac:chgData name="宥錡 陳" userId="903d687f9401248f" providerId="LiveId" clId="{E5DB1C23-7263-9E44-A663-A0B6429547C2}" dt="2024-10-19T04:59:33.445" v="7895" actId="20577"/>
          <ac:spMkLst>
            <pc:docMk/>
            <pc:sldMk cId="544215950" sldId="273"/>
            <ac:spMk id="3" creationId="{BF79B06E-F85B-5C0F-099F-296EFD32CB2B}"/>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B4CF41-B594-4F10-8B75-243F75A22AD0}" type="datetimeFigureOut">
              <a:rPr lang="zh-TW" altLang="en-US" smtClean="0"/>
              <a:t>2024/10/22</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914115-E7AF-4ABF-98AD-1B38B2AA204D}" type="slidenum">
              <a:rPr lang="zh-TW" altLang="en-US" smtClean="0"/>
              <a:t>‹#›</a:t>
            </a:fld>
            <a:endParaRPr lang="zh-TW" altLang="en-US"/>
          </a:p>
        </p:txBody>
      </p:sp>
    </p:spTree>
    <p:extLst>
      <p:ext uri="{BB962C8B-B14F-4D97-AF65-F5344CB8AC3E}">
        <p14:creationId xmlns:p14="http://schemas.microsoft.com/office/powerpoint/2010/main" val="34319149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b="0" i="0">
                <a:solidFill>
                  <a:srgbClr val="242424"/>
                </a:solidFill>
                <a:effectLst/>
                <a:latin typeface="Segoe UI" panose="020B0502040204020203" pitchFamily="34" charset="0"/>
              </a:rPr>
              <a:t>A self-introduction image of a young woman with shoulder-length black hair with bangs and green eyes, wearing casual attire. The drawing should be in the style of Japanese anime.</a:t>
            </a: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0">
                <a:solidFill>
                  <a:srgbClr val="0E0E0E"/>
                </a:solidFill>
                <a:effectLst/>
                <a:latin typeface=".SF NS"/>
              </a:rPr>
              <a:t>大家好，我是柊青，我要來簡短地自我介紹一下。</a:t>
            </a:r>
          </a:p>
        </p:txBody>
      </p:sp>
      <p:sp>
        <p:nvSpPr>
          <p:cNvPr id="4" name="投影片編號版面配置區 3"/>
          <p:cNvSpPr>
            <a:spLocks noGrp="1"/>
          </p:cNvSpPr>
          <p:nvPr>
            <p:ph type="sldNum" sz="quarter" idx="5"/>
          </p:nvPr>
        </p:nvSpPr>
        <p:spPr/>
        <p:txBody>
          <a:bodyPr/>
          <a:lstStyle/>
          <a:p>
            <a:fld id="{B1914115-E7AF-4ABF-98AD-1B38B2AA204D}" type="slidenum">
              <a:rPr lang="zh-TW" altLang="en-US" smtClean="0"/>
              <a:t>1</a:t>
            </a:fld>
            <a:endParaRPr lang="zh-TW" altLang="en-US"/>
          </a:p>
        </p:txBody>
      </p:sp>
    </p:spTree>
    <p:extLst>
      <p:ext uri="{BB962C8B-B14F-4D97-AF65-F5344CB8AC3E}">
        <p14:creationId xmlns:p14="http://schemas.microsoft.com/office/powerpoint/2010/main" val="14311192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b="0" i="0">
                <a:solidFill>
                  <a:srgbClr val="242424"/>
                </a:solidFill>
                <a:effectLst/>
                <a:latin typeface="Segoe UI" panose="020B0502040204020203" pitchFamily="34" charset="0"/>
              </a:rPr>
              <a:t>A young girl with shoulder-length black hair with bangs and green eyes, wearing a high school uniform. She is a strong and determined character who was raised by her grandparents after her parents divorced. The background should reflect her goal of growing up quickly to earn money. The drawing should be in the style of Japanese anime.</a:t>
            </a:r>
          </a:p>
          <a:p>
            <a:r>
              <a:rPr lang="zh-TW" altLang="en-US" b="0">
                <a:solidFill>
                  <a:srgbClr val="0E0E0E"/>
                </a:solidFill>
                <a:effectLst/>
                <a:latin typeface=".SF NS"/>
              </a:rPr>
              <a:t>我的父母出車禍離世，因此從小就由祖父母養育長大。我祖父母年紀雖然大了，但他們為了給我良好的生活與教育，每天都努力工作。他們的付出讓我從小就立下了一個目標：我一定要賺很多錢，讓他們可以過上輕鬆的生活，讓他們不再為了經濟壓力而辛苦。</a:t>
            </a:r>
            <a:endParaRPr lang="zh-TW" altLang="en-US" b="0"/>
          </a:p>
        </p:txBody>
      </p:sp>
      <p:sp>
        <p:nvSpPr>
          <p:cNvPr id="4" name="投影片編號版面配置區 3"/>
          <p:cNvSpPr>
            <a:spLocks noGrp="1"/>
          </p:cNvSpPr>
          <p:nvPr>
            <p:ph type="sldNum" sz="quarter" idx="5"/>
          </p:nvPr>
        </p:nvSpPr>
        <p:spPr/>
        <p:txBody>
          <a:bodyPr/>
          <a:lstStyle/>
          <a:p>
            <a:fld id="{B1914115-E7AF-4ABF-98AD-1B38B2AA204D}" type="slidenum">
              <a:rPr lang="zh-TW" altLang="en-US" smtClean="0"/>
              <a:t>2</a:t>
            </a:fld>
            <a:endParaRPr lang="zh-TW" altLang="en-US"/>
          </a:p>
        </p:txBody>
      </p:sp>
    </p:spTree>
    <p:extLst>
      <p:ext uri="{BB962C8B-B14F-4D97-AF65-F5344CB8AC3E}">
        <p14:creationId xmlns:p14="http://schemas.microsoft.com/office/powerpoint/2010/main" val="37651138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b="1" i="0">
                <a:solidFill>
                  <a:srgbClr val="242424"/>
                </a:solidFill>
                <a:effectLst/>
                <a:latin typeface="Segoe UI" panose="020B0502040204020203" pitchFamily="34" charset="0"/>
              </a:rPr>
              <a:t>A young girl with shoulder-length black hair and green eyes, wearing a high school uniform. She is receiving a phone call from her grandmother, who is informing her that her grandfather is seriously ill and hospitalized. The grandmother should be depicted in the scene as well. The style should be Japanese manga.</a:t>
            </a: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a:solidFill>
                  <a:srgbClr val="000000"/>
                </a:solidFill>
                <a:effectLst/>
                <a:latin typeface="Helvetica Neue" panose="02000503000000020004" pitchFamily="2" charset="0"/>
              </a:rPr>
              <a:t>為了實現這個目標，我努力學習，最終來到大城市工作，有了穩定收入後，家裡的經濟狀況開始有所改善。然而，不幸的是，某天我突然接到遠在家鄉的祖母來電，告知我祖父的健康狀況急轉直下</a:t>
            </a:r>
          </a:p>
        </p:txBody>
      </p:sp>
      <p:sp>
        <p:nvSpPr>
          <p:cNvPr id="4" name="投影片編號版面配置區 3"/>
          <p:cNvSpPr>
            <a:spLocks noGrp="1"/>
          </p:cNvSpPr>
          <p:nvPr>
            <p:ph type="sldNum" sz="quarter" idx="5"/>
          </p:nvPr>
        </p:nvSpPr>
        <p:spPr/>
        <p:txBody>
          <a:bodyPr/>
          <a:lstStyle/>
          <a:p>
            <a:fld id="{B1914115-E7AF-4ABF-98AD-1B38B2AA204D}" type="slidenum">
              <a:rPr lang="zh-TW" altLang="en-US" smtClean="0"/>
              <a:t>3</a:t>
            </a:fld>
            <a:endParaRPr lang="zh-TW" altLang="en-US"/>
          </a:p>
        </p:txBody>
      </p:sp>
    </p:spTree>
    <p:extLst>
      <p:ext uri="{BB962C8B-B14F-4D97-AF65-F5344CB8AC3E}">
        <p14:creationId xmlns:p14="http://schemas.microsoft.com/office/powerpoint/2010/main" val="33995283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b="0" i="0">
                <a:solidFill>
                  <a:srgbClr val="242424"/>
                </a:solidFill>
                <a:effectLst/>
                <a:latin typeface="Segoe UI" panose="020B0502040204020203" pitchFamily="34" charset="0"/>
              </a:rPr>
              <a:t>A young girl with shoulder-length black hair and green eyes, wearing a high school uniform. She is working hard to increase her income to cover her grandfather's hospitalization and medical expenses. The scene should show her became a senior executive, with her clothing changing to reflect her new position. In the background, her grandfather's condition is worsening, and her grandmother is by his side, taking care of him. The style should be Japanese manga.</a:t>
            </a: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0">
                <a:solidFill>
                  <a:srgbClr val="000000"/>
                </a:solidFill>
                <a:effectLst/>
                <a:latin typeface="Helvetica Neue" panose="02000503000000020004" pitchFamily="2" charset="0"/>
              </a:rPr>
              <a:t>醫療費用的壓力讓我更努力工作以爭取加薪的機會。而我的努力，讓我從一個小職員，逐漸變成公司內部的高階主管，讓我負擔得起祖父昂貴的醫療費，並同時能維持生活品質。</a:t>
            </a:r>
          </a:p>
        </p:txBody>
      </p:sp>
      <p:sp>
        <p:nvSpPr>
          <p:cNvPr id="4" name="投影片編號版面配置區 3"/>
          <p:cNvSpPr>
            <a:spLocks noGrp="1"/>
          </p:cNvSpPr>
          <p:nvPr>
            <p:ph type="sldNum" sz="quarter" idx="5"/>
          </p:nvPr>
        </p:nvSpPr>
        <p:spPr/>
        <p:txBody>
          <a:bodyPr/>
          <a:lstStyle/>
          <a:p>
            <a:fld id="{B1914115-E7AF-4ABF-98AD-1B38B2AA204D}" type="slidenum">
              <a:rPr lang="zh-TW" altLang="en-US" smtClean="0"/>
              <a:t>4</a:t>
            </a:fld>
            <a:endParaRPr lang="zh-TW" altLang="en-US"/>
          </a:p>
        </p:txBody>
      </p:sp>
    </p:spTree>
    <p:extLst>
      <p:ext uri="{BB962C8B-B14F-4D97-AF65-F5344CB8AC3E}">
        <p14:creationId xmlns:p14="http://schemas.microsoft.com/office/powerpoint/2010/main" val="27306348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b="0" i="0">
                <a:solidFill>
                  <a:srgbClr val="242424"/>
                </a:solidFill>
                <a:effectLst/>
                <a:latin typeface="Segoe UI" panose="020B0502040204020203" pitchFamily="34" charset="0"/>
              </a:rPr>
              <a:t>A young girl with shoulder-length black hair and green eyes, wearing traditional mourning clothes. She is paying her respects at her grandfather's grave with her grandmother. The style should be Japanese manga.</a:t>
            </a:r>
          </a:p>
          <a:p>
            <a:r>
              <a:rPr lang="zh-TW" altLang="en-US" b="0" i="0">
                <a:solidFill>
                  <a:srgbClr val="242424"/>
                </a:solidFill>
                <a:effectLst/>
                <a:latin typeface="Segoe UI" panose="020B0502040204020203" pitchFamily="34" charset="0"/>
              </a:rPr>
              <a:t>但最終，我的祖父仍然不幸離世。雖然我賺到足夠的薪水，卻也犧牲與家人相觸的時間，在祖父生病的期間，我為了要提高收入，幾乎很少回家探望祖父。</a:t>
            </a:r>
            <a:endParaRPr lang="zh-TW" altLang="en-US" b="0"/>
          </a:p>
        </p:txBody>
      </p:sp>
      <p:sp>
        <p:nvSpPr>
          <p:cNvPr id="4" name="投影片編號版面配置區 3"/>
          <p:cNvSpPr>
            <a:spLocks noGrp="1"/>
          </p:cNvSpPr>
          <p:nvPr>
            <p:ph type="sldNum" sz="quarter" idx="5"/>
          </p:nvPr>
        </p:nvSpPr>
        <p:spPr/>
        <p:txBody>
          <a:bodyPr/>
          <a:lstStyle/>
          <a:p>
            <a:fld id="{B1914115-E7AF-4ABF-98AD-1B38B2AA204D}" type="slidenum">
              <a:rPr lang="zh-TW" altLang="en-US" smtClean="0"/>
              <a:t>5</a:t>
            </a:fld>
            <a:endParaRPr lang="zh-TW" altLang="en-US"/>
          </a:p>
        </p:txBody>
      </p:sp>
    </p:spTree>
    <p:extLst>
      <p:ext uri="{BB962C8B-B14F-4D97-AF65-F5344CB8AC3E}">
        <p14:creationId xmlns:p14="http://schemas.microsoft.com/office/powerpoint/2010/main" val="9645875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b="0" i="0">
                <a:solidFill>
                  <a:srgbClr val="242424"/>
                </a:solidFill>
                <a:effectLst/>
                <a:latin typeface="Segoe UI" panose="020B0502040204020203" pitchFamily="34" charset="0"/>
              </a:rPr>
              <a:t>A young woman with shoulder-length black hair with bangs and green eyes, wearing business attire. She is looking at a computer screen with an email notification about the company's closure. At the same time, she is on a phone call with her grandmother, who appears to be unwell. The woman</a:t>
            </a:r>
            <a:r>
              <a:rPr lang="zh-TW" altLang="en-US" b="0" i="0">
                <a:solidFill>
                  <a:srgbClr val="242424"/>
                </a:solidFill>
                <a:effectLst/>
                <a:latin typeface="Segoe UI" panose="020B0502040204020203" pitchFamily="34" charset="0"/>
              </a:rPr>
              <a:t> </a:t>
            </a:r>
            <a:r>
              <a:rPr lang="en-US" altLang="zh-TW" b="0" i="0">
                <a:solidFill>
                  <a:srgbClr val="242424"/>
                </a:solidFill>
                <a:effectLst/>
                <a:latin typeface="Segoe UI" panose="020B0502040204020203" pitchFamily="34" charset="0"/>
              </a:rPr>
              <a:t>looks worried. The drawing should be in the style of Japanese anime.</a:t>
            </a:r>
          </a:p>
          <a:p>
            <a:r>
              <a:rPr lang="zh-TW" altLang="en-US" b="0" i="0">
                <a:solidFill>
                  <a:srgbClr val="242424"/>
                </a:solidFill>
                <a:effectLst/>
                <a:latin typeface="Segoe UI" panose="020B0502040204020203" pitchFamily="34" charset="0"/>
              </a:rPr>
              <a:t>祖父辭世沒多久，剛好</a:t>
            </a:r>
            <a:r>
              <a:rPr lang="en-US" altLang="zh-TW" b="0" i="0">
                <a:solidFill>
                  <a:srgbClr val="242424"/>
                </a:solidFill>
                <a:effectLst/>
                <a:latin typeface="Segoe UI" panose="020B0502040204020203" pitchFamily="34" charset="0"/>
              </a:rPr>
              <a:t>COVID-19</a:t>
            </a:r>
            <a:r>
              <a:rPr lang="zh-TW" altLang="en-US" b="0" i="0">
                <a:solidFill>
                  <a:srgbClr val="242424"/>
                </a:solidFill>
                <a:effectLst/>
                <a:latin typeface="Segoe UI" panose="020B0502040204020203" pitchFamily="34" charset="0"/>
              </a:rPr>
              <a:t>爆發，全球經濟受到嚴重影響。我任職的公司不幸倒閉，當我收到公司關閉、我面臨失業的資訊時，我的祖母也來電告訴我，他最近感覺到身體不太舒服。我感到很擔憂和焦慮，因為祖母對我來說是我僅存的唯一親人，而之前祖父的離開也讓我覺得，我在職涯上的成功，在家人的健康面前根本微不足道。</a:t>
            </a:r>
            <a:endParaRPr lang="zh-TW" altLang="en-US" b="0"/>
          </a:p>
        </p:txBody>
      </p:sp>
      <p:sp>
        <p:nvSpPr>
          <p:cNvPr id="4" name="投影片編號版面配置區 3"/>
          <p:cNvSpPr>
            <a:spLocks noGrp="1"/>
          </p:cNvSpPr>
          <p:nvPr>
            <p:ph type="sldNum" sz="quarter" idx="5"/>
          </p:nvPr>
        </p:nvSpPr>
        <p:spPr/>
        <p:txBody>
          <a:bodyPr/>
          <a:lstStyle/>
          <a:p>
            <a:fld id="{B1914115-E7AF-4ABF-98AD-1B38B2AA204D}" type="slidenum">
              <a:rPr lang="zh-TW" altLang="en-US" smtClean="0"/>
              <a:t>6</a:t>
            </a:fld>
            <a:endParaRPr lang="zh-TW" altLang="en-US"/>
          </a:p>
        </p:txBody>
      </p:sp>
    </p:spTree>
    <p:extLst>
      <p:ext uri="{BB962C8B-B14F-4D97-AF65-F5344CB8AC3E}">
        <p14:creationId xmlns:p14="http://schemas.microsoft.com/office/powerpoint/2010/main" val="1486366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b="0" i="0">
                <a:solidFill>
                  <a:srgbClr val="242424"/>
                </a:solidFill>
                <a:effectLst/>
                <a:latin typeface="Segoe UI" panose="020B0502040204020203" pitchFamily="34" charset="0"/>
              </a:rPr>
              <a:t>A young woman with shoulder-length black hair with bangs and green eyes, wearing casual attire. She has decided to return to her hometown to take care of her grandmother while looking for a job in her hometown or searching for job opportunities online. The drawing should be in the style of Japanese manga.</a:t>
            </a:r>
          </a:p>
          <a:p>
            <a:r>
              <a:rPr lang="zh-TW" altLang="en-US" b="0" i="0">
                <a:solidFill>
                  <a:srgbClr val="242424"/>
                </a:solidFill>
                <a:effectLst/>
                <a:latin typeface="Segoe UI" panose="020B0502040204020203" pitchFamily="34" charset="0"/>
              </a:rPr>
              <a:t>所以我決定回家就近照顧祖母並在家裡附近與網路上尋找新的工作，打算在家鄉重新出發。雖然尋找新工作的時候會很焦慮，但我卻也因此有更多時間陪伴家人。而我待業不久，突然發現網路上有開一份遠距工作得職缺，我便嘗試爭取。</a:t>
            </a:r>
            <a:endParaRPr lang="zh-TW" altLang="en-US" b="0"/>
          </a:p>
        </p:txBody>
      </p:sp>
      <p:sp>
        <p:nvSpPr>
          <p:cNvPr id="4" name="投影片編號版面配置區 3"/>
          <p:cNvSpPr>
            <a:spLocks noGrp="1"/>
          </p:cNvSpPr>
          <p:nvPr>
            <p:ph type="sldNum" sz="quarter" idx="5"/>
          </p:nvPr>
        </p:nvSpPr>
        <p:spPr/>
        <p:txBody>
          <a:bodyPr/>
          <a:lstStyle/>
          <a:p>
            <a:fld id="{B1914115-E7AF-4ABF-98AD-1B38B2AA204D}" type="slidenum">
              <a:rPr lang="zh-TW" altLang="en-US" smtClean="0"/>
              <a:t>7</a:t>
            </a:fld>
            <a:endParaRPr lang="zh-TW" altLang="en-US"/>
          </a:p>
        </p:txBody>
      </p:sp>
    </p:spTree>
    <p:extLst>
      <p:ext uri="{BB962C8B-B14F-4D97-AF65-F5344CB8AC3E}">
        <p14:creationId xmlns:p14="http://schemas.microsoft.com/office/powerpoint/2010/main" val="8196666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b="0" i="0">
                <a:solidFill>
                  <a:srgbClr val="242424"/>
                </a:solidFill>
                <a:effectLst/>
                <a:latin typeface="Segoe UI" panose="020B0502040204020203" pitchFamily="34" charset="0"/>
              </a:rPr>
              <a:t>A young woman with shoulder-length black hair with bangs and green eyes, wearing casual attire. She has found a remote job opportunity and decided to stay in her hometown to accompany her grandmother. Her life is now more flexible and she has more time to enjoy life. The image should include scenes of the main character walking with her grandmother, having a remote meeting, and going out with friends. The drawing should be in the style of Japanese anime.</a:t>
            </a:r>
          </a:p>
          <a:p>
            <a:r>
              <a:rPr lang="zh-TW" altLang="en-US" b="0" i="0">
                <a:solidFill>
                  <a:srgbClr val="242424"/>
                </a:solidFill>
                <a:effectLst/>
                <a:latin typeface="Segoe UI" panose="020B0502040204020203" pitchFamily="34" charset="0"/>
              </a:rPr>
              <a:t>最終，我成功得到這一份遠距工作，並決定在家鄉定居。這份工作的收入或許沒有之前公司優渥，但還是足夠維持生活。我逐漸從生活跟工作中取得平衡，我有更多時間陪伴祖母、跟以前的朋友們聯絡、聚會，有更多的私人時間。</a:t>
            </a:r>
            <a:endParaRPr lang="zh-TW" altLang="en-US" b="0"/>
          </a:p>
        </p:txBody>
      </p:sp>
      <p:sp>
        <p:nvSpPr>
          <p:cNvPr id="4" name="投影片編號版面配置區 3"/>
          <p:cNvSpPr>
            <a:spLocks noGrp="1"/>
          </p:cNvSpPr>
          <p:nvPr>
            <p:ph type="sldNum" sz="quarter" idx="5"/>
          </p:nvPr>
        </p:nvSpPr>
        <p:spPr/>
        <p:txBody>
          <a:bodyPr/>
          <a:lstStyle/>
          <a:p>
            <a:fld id="{B1914115-E7AF-4ABF-98AD-1B38B2AA204D}" type="slidenum">
              <a:rPr lang="zh-TW" altLang="en-US" smtClean="0"/>
              <a:t>8</a:t>
            </a:fld>
            <a:endParaRPr lang="zh-TW" altLang="en-US"/>
          </a:p>
        </p:txBody>
      </p:sp>
    </p:spTree>
    <p:extLst>
      <p:ext uri="{BB962C8B-B14F-4D97-AF65-F5344CB8AC3E}">
        <p14:creationId xmlns:p14="http://schemas.microsoft.com/office/powerpoint/2010/main" val="622702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C19D411-3C98-05D3-6E1C-89694940D76C}"/>
              </a:ext>
            </a:extLst>
          </p:cNvPr>
          <p:cNvSpPr>
            <a:spLocks noGrp="1"/>
          </p:cNvSpPr>
          <p:nvPr>
            <p:ph type="ctrTitle"/>
          </p:nvPr>
        </p:nvSpPr>
        <p:spPr>
          <a:xfrm>
            <a:off x="1524000" y="1122363"/>
            <a:ext cx="9144000" cy="2387600"/>
          </a:xfrm>
        </p:spPr>
        <p:txBody>
          <a:bodyPr anchor="b"/>
          <a:lstStyle>
            <a:lvl1pPr algn="ctr">
              <a:defRPr sz="6000"/>
            </a:lvl1pPr>
          </a:lstStyle>
          <a:p>
            <a:r>
              <a:rPr kumimoji="1" lang="zh-TW" altLang="en-US"/>
              <a:t>按一下以編輯母片標題樣式</a:t>
            </a:r>
          </a:p>
        </p:txBody>
      </p:sp>
      <p:sp>
        <p:nvSpPr>
          <p:cNvPr id="3" name="副標題 2">
            <a:extLst>
              <a:ext uri="{FF2B5EF4-FFF2-40B4-BE49-F238E27FC236}">
                <a16:creationId xmlns:a16="http://schemas.microsoft.com/office/drawing/2014/main" id="{244E64BF-8B34-9658-7ED5-E9C71899974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TW" altLang="en-US"/>
              <a:t>按一下以編輯母片子標題樣式</a:t>
            </a:r>
          </a:p>
        </p:txBody>
      </p:sp>
      <p:sp>
        <p:nvSpPr>
          <p:cNvPr id="4" name="日期版面配置區 3">
            <a:extLst>
              <a:ext uri="{FF2B5EF4-FFF2-40B4-BE49-F238E27FC236}">
                <a16:creationId xmlns:a16="http://schemas.microsoft.com/office/drawing/2014/main" id="{0E9AC774-E2D7-3CDB-F4F2-2A689D40EE89}"/>
              </a:ext>
            </a:extLst>
          </p:cNvPr>
          <p:cNvSpPr>
            <a:spLocks noGrp="1"/>
          </p:cNvSpPr>
          <p:nvPr>
            <p:ph type="dt" sz="half" idx="10"/>
          </p:nvPr>
        </p:nvSpPr>
        <p:spPr/>
        <p:txBody>
          <a:bodyPr/>
          <a:lstStyle/>
          <a:p>
            <a:fld id="{F96147D6-89EB-8646-84D0-9EF14F9E76E9}" type="datetimeFigureOut">
              <a:rPr kumimoji="1" lang="zh-TW" altLang="en-US" smtClean="0"/>
              <a:t>2024/10/22</a:t>
            </a:fld>
            <a:endParaRPr kumimoji="1" lang="zh-TW" altLang="en-US"/>
          </a:p>
        </p:txBody>
      </p:sp>
      <p:sp>
        <p:nvSpPr>
          <p:cNvPr id="5" name="頁尾版面配置區 4">
            <a:extLst>
              <a:ext uri="{FF2B5EF4-FFF2-40B4-BE49-F238E27FC236}">
                <a16:creationId xmlns:a16="http://schemas.microsoft.com/office/drawing/2014/main" id="{45CD35D5-1496-D381-34B8-6C89A814D298}"/>
              </a:ext>
            </a:extLst>
          </p:cNvPr>
          <p:cNvSpPr>
            <a:spLocks noGrp="1"/>
          </p:cNvSpPr>
          <p:nvPr>
            <p:ph type="ftr" sz="quarter" idx="11"/>
          </p:nvPr>
        </p:nvSpPr>
        <p:spPr/>
        <p:txBody>
          <a:bodyPr/>
          <a:lstStyle/>
          <a:p>
            <a:endParaRPr kumimoji="1" lang="zh-TW" altLang="en-US"/>
          </a:p>
        </p:txBody>
      </p:sp>
      <p:sp>
        <p:nvSpPr>
          <p:cNvPr id="6" name="投影片編號版面配置區 5">
            <a:extLst>
              <a:ext uri="{FF2B5EF4-FFF2-40B4-BE49-F238E27FC236}">
                <a16:creationId xmlns:a16="http://schemas.microsoft.com/office/drawing/2014/main" id="{C9E8051E-CDD6-F448-2793-7F1EC0773A7B}"/>
              </a:ext>
            </a:extLst>
          </p:cNvPr>
          <p:cNvSpPr>
            <a:spLocks noGrp="1"/>
          </p:cNvSpPr>
          <p:nvPr>
            <p:ph type="sldNum" sz="quarter" idx="12"/>
          </p:nvPr>
        </p:nvSpPr>
        <p:spPr/>
        <p:txBody>
          <a:bodyPr/>
          <a:lstStyle/>
          <a:p>
            <a:fld id="{C54BD5F1-34C8-C446-ADC8-5DAAFAEAEB10}" type="slidenum">
              <a:rPr kumimoji="1" lang="zh-TW" altLang="en-US" smtClean="0"/>
              <a:t>‹#›</a:t>
            </a:fld>
            <a:endParaRPr kumimoji="1" lang="zh-TW" altLang="en-US"/>
          </a:p>
        </p:txBody>
      </p:sp>
    </p:spTree>
    <p:extLst>
      <p:ext uri="{BB962C8B-B14F-4D97-AF65-F5344CB8AC3E}">
        <p14:creationId xmlns:p14="http://schemas.microsoft.com/office/powerpoint/2010/main" val="37182291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7600CB2-9D47-9FB0-8D3B-61D946C24DE7}"/>
              </a:ext>
            </a:extLst>
          </p:cNvPr>
          <p:cNvSpPr>
            <a:spLocks noGrp="1"/>
          </p:cNvSpPr>
          <p:nvPr>
            <p:ph type="title"/>
          </p:nvPr>
        </p:nvSpPr>
        <p:spPr/>
        <p:txBody>
          <a:bodyPr/>
          <a:lstStyle/>
          <a:p>
            <a:r>
              <a:rPr kumimoji="1" lang="zh-TW" altLang="en-US"/>
              <a:t>按一下以編輯母片標題樣式</a:t>
            </a:r>
          </a:p>
        </p:txBody>
      </p:sp>
      <p:sp>
        <p:nvSpPr>
          <p:cNvPr id="3" name="直排文字版面配置區 2">
            <a:extLst>
              <a:ext uri="{FF2B5EF4-FFF2-40B4-BE49-F238E27FC236}">
                <a16:creationId xmlns:a16="http://schemas.microsoft.com/office/drawing/2014/main" id="{ECCA0222-CE24-0A7F-8384-63E86F81BAB1}"/>
              </a:ext>
            </a:extLst>
          </p:cNvPr>
          <p:cNvSpPr>
            <a:spLocks noGrp="1"/>
          </p:cNvSpPr>
          <p:nvPr>
            <p:ph type="body" orient="vert" idx="1"/>
          </p:nvPr>
        </p:nvSpPr>
        <p:spPr/>
        <p:txBody>
          <a:bodyPr vert="eaVert"/>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日期版面配置區 3">
            <a:extLst>
              <a:ext uri="{FF2B5EF4-FFF2-40B4-BE49-F238E27FC236}">
                <a16:creationId xmlns:a16="http://schemas.microsoft.com/office/drawing/2014/main" id="{DCDC4B75-532F-F18A-716C-19FC3AE77D0D}"/>
              </a:ext>
            </a:extLst>
          </p:cNvPr>
          <p:cNvSpPr>
            <a:spLocks noGrp="1"/>
          </p:cNvSpPr>
          <p:nvPr>
            <p:ph type="dt" sz="half" idx="10"/>
          </p:nvPr>
        </p:nvSpPr>
        <p:spPr/>
        <p:txBody>
          <a:bodyPr/>
          <a:lstStyle/>
          <a:p>
            <a:fld id="{F96147D6-89EB-8646-84D0-9EF14F9E76E9}" type="datetimeFigureOut">
              <a:rPr kumimoji="1" lang="zh-TW" altLang="en-US" smtClean="0"/>
              <a:t>2024/10/22</a:t>
            </a:fld>
            <a:endParaRPr kumimoji="1" lang="zh-TW" altLang="en-US"/>
          </a:p>
        </p:txBody>
      </p:sp>
      <p:sp>
        <p:nvSpPr>
          <p:cNvPr id="5" name="頁尾版面配置區 4">
            <a:extLst>
              <a:ext uri="{FF2B5EF4-FFF2-40B4-BE49-F238E27FC236}">
                <a16:creationId xmlns:a16="http://schemas.microsoft.com/office/drawing/2014/main" id="{D86D1505-1F69-19DE-99CC-C5EE7110389E}"/>
              </a:ext>
            </a:extLst>
          </p:cNvPr>
          <p:cNvSpPr>
            <a:spLocks noGrp="1"/>
          </p:cNvSpPr>
          <p:nvPr>
            <p:ph type="ftr" sz="quarter" idx="11"/>
          </p:nvPr>
        </p:nvSpPr>
        <p:spPr/>
        <p:txBody>
          <a:bodyPr/>
          <a:lstStyle/>
          <a:p>
            <a:endParaRPr kumimoji="1" lang="zh-TW" altLang="en-US"/>
          </a:p>
        </p:txBody>
      </p:sp>
      <p:sp>
        <p:nvSpPr>
          <p:cNvPr id="6" name="投影片編號版面配置區 5">
            <a:extLst>
              <a:ext uri="{FF2B5EF4-FFF2-40B4-BE49-F238E27FC236}">
                <a16:creationId xmlns:a16="http://schemas.microsoft.com/office/drawing/2014/main" id="{ABE4A8BF-D963-DF3D-4B4F-157B281735FD}"/>
              </a:ext>
            </a:extLst>
          </p:cNvPr>
          <p:cNvSpPr>
            <a:spLocks noGrp="1"/>
          </p:cNvSpPr>
          <p:nvPr>
            <p:ph type="sldNum" sz="quarter" idx="12"/>
          </p:nvPr>
        </p:nvSpPr>
        <p:spPr/>
        <p:txBody>
          <a:bodyPr/>
          <a:lstStyle/>
          <a:p>
            <a:fld id="{C54BD5F1-34C8-C446-ADC8-5DAAFAEAEB10}" type="slidenum">
              <a:rPr kumimoji="1" lang="zh-TW" altLang="en-US" smtClean="0"/>
              <a:t>‹#›</a:t>
            </a:fld>
            <a:endParaRPr kumimoji="1" lang="zh-TW" altLang="en-US"/>
          </a:p>
        </p:txBody>
      </p:sp>
    </p:spTree>
    <p:extLst>
      <p:ext uri="{BB962C8B-B14F-4D97-AF65-F5344CB8AC3E}">
        <p14:creationId xmlns:p14="http://schemas.microsoft.com/office/powerpoint/2010/main" val="9279142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0D5BC81C-D143-5C8E-A23D-A735433334E9}"/>
              </a:ext>
            </a:extLst>
          </p:cNvPr>
          <p:cNvSpPr>
            <a:spLocks noGrp="1"/>
          </p:cNvSpPr>
          <p:nvPr>
            <p:ph type="title" orient="vert"/>
          </p:nvPr>
        </p:nvSpPr>
        <p:spPr>
          <a:xfrm>
            <a:off x="8724900" y="365125"/>
            <a:ext cx="2628900" cy="5811838"/>
          </a:xfrm>
        </p:spPr>
        <p:txBody>
          <a:bodyPr vert="eaVert"/>
          <a:lstStyle/>
          <a:p>
            <a:r>
              <a:rPr kumimoji="1" lang="zh-TW" altLang="en-US"/>
              <a:t>按一下以編輯母片標題樣式</a:t>
            </a:r>
          </a:p>
        </p:txBody>
      </p:sp>
      <p:sp>
        <p:nvSpPr>
          <p:cNvPr id="3" name="直排文字版面配置區 2">
            <a:extLst>
              <a:ext uri="{FF2B5EF4-FFF2-40B4-BE49-F238E27FC236}">
                <a16:creationId xmlns:a16="http://schemas.microsoft.com/office/drawing/2014/main" id="{0FAFE1A3-0AA5-C376-5A59-915AD68A69E9}"/>
              </a:ext>
            </a:extLst>
          </p:cNvPr>
          <p:cNvSpPr>
            <a:spLocks noGrp="1"/>
          </p:cNvSpPr>
          <p:nvPr>
            <p:ph type="body" orient="vert" idx="1"/>
          </p:nvPr>
        </p:nvSpPr>
        <p:spPr>
          <a:xfrm>
            <a:off x="838200" y="365125"/>
            <a:ext cx="7734300" cy="5811838"/>
          </a:xfrm>
        </p:spPr>
        <p:txBody>
          <a:bodyPr vert="eaVert"/>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日期版面配置區 3">
            <a:extLst>
              <a:ext uri="{FF2B5EF4-FFF2-40B4-BE49-F238E27FC236}">
                <a16:creationId xmlns:a16="http://schemas.microsoft.com/office/drawing/2014/main" id="{E1F18D12-83E1-D25C-C485-303649D7BEDA}"/>
              </a:ext>
            </a:extLst>
          </p:cNvPr>
          <p:cNvSpPr>
            <a:spLocks noGrp="1"/>
          </p:cNvSpPr>
          <p:nvPr>
            <p:ph type="dt" sz="half" idx="10"/>
          </p:nvPr>
        </p:nvSpPr>
        <p:spPr/>
        <p:txBody>
          <a:bodyPr/>
          <a:lstStyle/>
          <a:p>
            <a:fld id="{F96147D6-89EB-8646-84D0-9EF14F9E76E9}" type="datetimeFigureOut">
              <a:rPr kumimoji="1" lang="zh-TW" altLang="en-US" smtClean="0"/>
              <a:t>2024/10/22</a:t>
            </a:fld>
            <a:endParaRPr kumimoji="1" lang="zh-TW" altLang="en-US"/>
          </a:p>
        </p:txBody>
      </p:sp>
      <p:sp>
        <p:nvSpPr>
          <p:cNvPr id="5" name="頁尾版面配置區 4">
            <a:extLst>
              <a:ext uri="{FF2B5EF4-FFF2-40B4-BE49-F238E27FC236}">
                <a16:creationId xmlns:a16="http://schemas.microsoft.com/office/drawing/2014/main" id="{5C5B725C-8D84-26C4-BA15-55371CDF09E6}"/>
              </a:ext>
            </a:extLst>
          </p:cNvPr>
          <p:cNvSpPr>
            <a:spLocks noGrp="1"/>
          </p:cNvSpPr>
          <p:nvPr>
            <p:ph type="ftr" sz="quarter" idx="11"/>
          </p:nvPr>
        </p:nvSpPr>
        <p:spPr/>
        <p:txBody>
          <a:bodyPr/>
          <a:lstStyle/>
          <a:p>
            <a:endParaRPr kumimoji="1" lang="zh-TW" altLang="en-US"/>
          </a:p>
        </p:txBody>
      </p:sp>
      <p:sp>
        <p:nvSpPr>
          <p:cNvPr id="6" name="投影片編號版面配置區 5">
            <a:extLst>
              <a:ext uri="{FF2B5EF4-FFF2-40B4-BE49-F238E27FC236}">
                <a16:creationId xmlns:a16="http://schemas.microsoft.com/office/drawing/2014/main" id="{3FA5089A-A8B7-F8E3-7CF1-44029477C104}"/>
              </a:ext>
            </a:extLst>
          </p:cNvPr>
          <p:cNvSpPr>
            <a:spLocks noGrp="1"/>
          </p:cNvSpPr>
          <p:nvPr>
            <p:ph type="sldNum" sz="quarter" idx="12"/>
          </p:nvPr>
        </p:nvSpPr>
        <p:spPr/>
        <p:txBody>
          <a:bodyPr/>
          <a:lstStyle/>
          <a:p>
            <a:fld id="{C54BD5F1-34C8-C446-ADC8-5DAAFAEAEB10}" type="slidenum">
              <a:rPr kumimoji="1" lang="zh-TW" altLang="en-US" smtClean="0"/>
              <a:t>‹#›</a:t>
            </a:fld>
            <a:endParaRPr kumimoji="1" lang="zh-TW" altLang="en-US"/>
          </a:p>
        </p:txBody>
      </p:sp>
    </p:spTree>
    <p:extLst>
      <p:ext uri="{BB962C8B-B14F-4D97-AF65-F5344CB8AC3E}">
        <p14:creationId xmlns:p14="http://schemas.microsoft.com/office/powerpoint/2010/main" val="13914169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ACBF4B0-A76C-A257-DD0E-0D850A09B963}"/>
              </a:ext>
            </a:extLst>
          </p:cNvPr>
          <p:cNvSpPr>
            <a:spLocks noGrp="1"/>
          </p:cNvSpPr>
          <p:nvPr>
            <p:ph type="title"/>
          </p:nvPr>
        </p:nvSpPr>
        <p:spPr/>
        <p:txBody>
          <a:bodyPr/>
          <a:lstStyle/>
          <a:p>
            <a:r>
              <a:rPr kumimoji="1" lang="zh-TW" altLang="en-US"/>
              <a:t>按一下以編輯母片標題樣式</a:t>
            </a:r>
          </a:p>
        </p:txBody>
      </p:sp>
      <p:sp>
        <p:nvSpPr>
          <p:cNvPr id="3" name="內容版面配置區 2">
            <a:extLst>
              <a:ext uri="{FF2B5EF4-FFF2-40B4-BE49-F238E27FC236}">
                <a16:creationId xmlns:a16="http://schemas.microsoft.com/office/drawing/2014/main" id="{980ED1DB-BB78-FE20-2FBF-1487C6202875}"/>
              </a:ext>
            </a:extLst>
          </p:cNvPr>
          <p:cNvSpPr>
            <a:spLocks noGrp="1"/>
          </p:cNvSpPr>
          <p:nvPr>
            <p:ph idx="1"/>
          </p:nvPr>
        </p:nvSpPr>
        <p:spPr/>
        <p:txBody>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日期版面配置區 3">
            <a:extLst>
              <a:ext uri="{FF2B5EF4-FFF2-40B4-BE49-F238E27FC236}">
                <a16:creationId xmlns:a16="http://schemas.microsoft.com/office/drawing/2014/main" id="{5B8C4884-C074-D302-8706-0F908A2D785D}"/>
              </a:ext>
            </a:extLst>
          </p:cNvPr>
          <p:cNvSpPr>
            <a:spLocks noGrp="1"/>
          </p:cNvSpPr>
          <p:nvPr>
            <p:ph type="dt" sz="half" idx="10"/>
          </p:nvPr>
        </p:nvSpPr>
        <p:spPr/>
        <p:txBody>
          <a:bodyPr/>
          <a:lstStyle/>
          <a:p>
            <a:fld id="{F96147D6-89EB-8646-84D0-9EF14F9E76E9}" type="datetimeFigureOut">
              <a:rPr kumimoji="1" lang="zh-TW" altLang="en-US" smtClean="0"/>
              <a:t>2024/10/22</a:t>
            </a:fld>
            <a:endParaRPr kumimoji="1" lang="zh-TW" altLang="en-US"/>
          </a:p>
        </p:txBody>
      </p:sp>
      <p:sp>
        <p:nvSpPr>
          <p:cNvPr id="5" name="頁尾版面配置區 4">
            <a:extLst>
              <a:ext uri="{FF2B5EF4-FFF2-40B4-BE49-F238E27FC236}">
                <a16:creationId xmlns:a16="http://schemas.microsoft.com/office/drawing/2014/main" id="{9C371B33-A25C-C930-7915-F972423BA3FF}"/>
              </a:ext>
            </a:extLst>
          </p:cNvPr>
          <p:cNvSpPr>
            <a:spLocks noGrp="1"/>
          </p:cNvSpPr>
          <p:nvPr>
            <p:ph type="ftr" sz="quarter" idx="11"/>
          </p:nvPr>
        </p:nvSpPr>
        <p:spPr/>
        <p:txBody>
          <a:bodyPr/>
          <a:lstStyle/>
          <a:p>
            <a:endParaRPr kumimoji="1" lang="zh-TW" altLang="en-US"/>
          </a:p>
        </p:txBody>
      </p:sp>
      <p:sp>
        <p:nvSpPr>
          <p:cNvPr id="6" name="投影片編號版面配置區 5">
            <a:extLst>
              <a:ext uri="{FF2B5EF4-FFF2-40B4-BE49-F238E27FC236}">
                <a16:creationId xmlns:a16="http://schemas.microsoft.com/office/drawing/2014/main" id="{192EF113-1AF2-C1A1-3A90-DAE60EDB577D}"/>
              </a:ext>
            </a:extLst>
          </p:cNvPr>
          <p:cNvSpPr>
            <a:spLocks noGrp="1"/>
          </p:cNvSpPr>
          <p:nvPr>
            <p:ph type="sldNum" sz="quarter" idx="12"/>
          </p:nvPr>
        </p:nvSpPr>
        <p:spPr/>
        <p:txBody>
          <a:bodyPr/>
          <a:lstStyle/>
          <a:p>
            <a:fld id="{C54BD5F1-34C8-C446-ADC8-5DAAFAEAEB10}" type="slidenum">
              <a:rPr kumimoji="1" lang="zh-TW" altLang="en-US" smtClean="0"/>
              <a:t>‹#›</a:t>
            </a:fld>
            <a:endParaRPr kumimoji="1" lang="zh-TW" altLang="en-US"/>
          </a:p>
        </p:txBody>
      </p:sp>
    </p:spTree>
    <p:extLst>
      <p:ext uri="{BB962C8B-B14F-4D97-AF65-F5344CB8AC3E}">
        <p14:creationId xmlns:p14="http://schemas.microsoft.com/office/powerpoint/2010/main" val="36978639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9B1EE8C-52F5-75F0-1220-6DA1EE8C6FD1}"/>
              </a:ext>
            </a:extLst>
          </p:cNvPr>
          <p:cNvSpPr>
            <a:spLocks noGrp="1"/>
          </p:cNvSpPr>
          <p:nvPr>
            <p:ph type="title"/>
          </p:nvPr>
        </p:nvSpPr>
        <p:spPr>
          <a:xfrm>
            <a:off x="831850" y="1709738"/>
            <a:ext cx="10515600" cy="2852737"/>
          </a:xfrm>
        </p:spPr>
        <p:txBody>
          <a:bodyPr anchor="b"/>
          <a:lstStyle>
            <a:lvl1pPr>
              <a:defRPr sz="6000"/>
            </a:lvl1pPr>
          </a:lstStyle>
          <a:p>
            <a:r>
              <a:rPr kumimoji="1" lang="zh-TW" altLang="en-US"/>
              <a:t>按一下以編輯母片標題樣式</a:t>
            </a:r>
          </a:p>
        </p:txBody>
      </p:sp>
      <p:sp>
        <p:nvSpPr>
          <p:cNvPr id="3" name="文字版面配置區 2">
            <a:extLst>
              <a:ext uri="{FF2B5EF4-FFF2-40B4-BE49-F238E27FC236}">
                <a16:creationId xmlns:a16="http://schemas.microsoft.com/office/drawing/2014/main" id="{708EC1D3-B0A0-7956-5803-FFDFBE65B3B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kumimoji="1" lang="zh-TW" altLang="en-US"/>
              <a:t>按一下以編輯母片文字樣式</a:t>
            </a:r>
          </a:p>
        </p:txBody>
      </p:sp>
      <p:sp>
        <p:nvSpPr>
          <p:cNvPr id="4" name="日期版面配置區 3">
            <a:extLst>
              <a:ext uri="{FF2B5EF4-FFF2-40B4-BE49-F238E27FC236}">
                <a16:creationId xmlns:a16="http://schemas.microsoft.com/office/drawing/2014/main" id="{7B5DB79F-7A8D-2972-2AE2-A612CB2F3EAA}"/>
              </a:ext>
            </a:extLst>
          </p:cNvPr>
          <p:cNvSpPr>
            <a:spLocks noGrp="1"/>
          </p:cNvSpPr>
          <p:nvPr>
            <p:ph type="dt" sz="half" idx="10"/>
          </p:nvPr>
        </p:nvSpPr>
        <p:spPr/>
        <p:txBody>
          <a:bodyPr/>
          <a:lstStyle/>
          <a:p>
            <a:fld id="{F96147D6-89EB-8646-84D0-9EF14F9E76E9}" type="datetimeFigureOut">
              <a:rPr kumimoji="1" lang="zh-TW" altLang="en-US" smtClean="0"/>
              <a:t>2024/10/22</a:t>
            </a:fld>
            <a:endParaRPr kumimoji="1" lang="zh-TW" altLang="en-US"/>
          </a:p>
        </p:txBody>
      </p:sp>
      <p:sp>
        <p:nvSpPr>
          <p:cNvPr id="5" name="頁尾版面配置區 4">
            <a:extLst>
              <a:ext uri="{FF2B5EF4-FFF2-40B4-BE49-F238E27FC236}">
                <a16:creationId xmlns:a16="http://schemas.microsoft.com/office/drawing/2014/main" id="{38CFA66F-E098-8A3A-322A-6AB30CD7E1F8}"/>
              </a:ext>
            </a:extLst>
          </p:cNvPr>
          <p:cNvSpPr>
            <a:spLocks noGrp="1"/>
          </p:cNvSpPr>
          <p:nvPr>
            <p:ph type="ftr" sz="quarter" idx="11"/>
          </p:nvPr>
        </p:nvSpPr>
        <p:spPr/>
        <p:txBody>
          <a:bodyPr/>
          <a:lstStyle/>
          <a:p>
            <a:endParaRPr kumimoji="1" lang="zh-TW" altLang="en-US"/>
          </a:p>
        </p:txBody>
      </p:sp>
      <p:sp>
        <p:nvSpPr>
          <p:cNvPr id="6" name="投影片編號版面配置區 5">
            <a:extLst>
              <a:ext uri="{FF2B5EF4-FFF2-40B4-BE49-F238E27FC236}">
                <a16:creationId xmlns:a16="http://schemas.microsoft.com/office/drawing/2014/main" id="{CFF2A5BA-9F83-7AB2-225A-85E210D8A9C5}"/>
              </a:ext>
            </a:extLst>
          </p:cNvPr>
          <p:cNvSpPr>
            <a:spLocks noGrp="1"/>
          </p:cNvSpPr>
          <p:nvPr>
            <p:ph type="sldNum" sz="quarter" idx="12"/>
          </p:nvPr>
        </p:nvSpPr>
        <p:spPr/>
        <p:txBody>
          <a:bodyPr/>
          <a:lstStyle/>
          <a:p>
            <a:fld id="{C54BD5F1-34C8-C446-ADC8-5DAAFAEAEB10}" type="slidenum">
              <a:rPr kumimoji="1" lang="zh-TW" altLang="en-US" smtClean="0"/>
              <a:t>‹#›</a:t>
            </a:fld>
            <a:endParaRPr kumimoji="1" lang="zh-TW" altLang="en-US"/>
          </a:p>
        </p:txBody>
      </p:sp>
    </p:spTree>
    <p:extLst>
      <p:ext uri="{BB962C8B-B14F-4D97-AF65-F5344CB8AC3E}">
        <p14:creationId xmlns:p14="http://schemas.microsoft.com/office/powerpoint/2010/main" val="35055648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C969AA3-9B68-BD31-76D0-87047B18BB60}"/>
              </a:ext>
            </a:extLst>
          </p:cNvPr>
          <p:cNvSpPr>
            <a:spLocks noGrp="1"/>
          </p:cNvSpPr>
          <p:nvPr>
            <p:ph type="title"/>
          </p:nvPr>
        </p:nvSpPr>
        <p:spPr/>
        <p:txBody>
          <a:bodyPr/>
          <a:lstStyle/>
          <a:p>
            <a:r>
              <a:rPr kumimoji="1" lang="zh-TW" altLang="en-US"/>
              <a:t>按一下以編輯母片標題樣式</a:t>
            </a:r>
          </a:p>
        </p:txBody>
      </p:sp>
      <p:sp>
        <p:nvSpPr>
          <p:cNvPr id="3" name="內容版面配置區 2">
            <a:extLst>
              <a:ext uri="{FF2B5EF4-FFF2-40B4-BE49-F238E27FC236}">
                <a16:creationId xmlns:a16="http://schemas.microsoft.com/office/drawing/2014/main" id="{0749A0BF-11BB-16EF-C423-C1008E2C6FCD}"/>
              </a:ext>
            </a:extLst>
          </p:cNvPr>
          <p:cNvSpPr>
            <a:spLocks noGrp="1"/>
          </p:cNvSpPr>
          <p:nvPr>
            <p:ph sz="half" idx="1"/>
          </p:nvPr>
        </p:nvSpPr>
        <p:spPr>
          <a:xfrm>
            <a:off x="838200" y="1825625"/>
            <a:ext cx="5181600" cy="4351338"/>
          </a:xfrm>
        </p:spPr>
        <p:txBody>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內容版面配置區 3">
            <a:extLst>
              <a:ext uri="{FF2B5EF4-FFF2-40B4-BE49-F238E27FC236}">
                <a16:creationId xmlns:a16="http://schemas.microsoft.com/office/drawing/2014/main" id="{5A7A564D-34BB-2FDC-F4BD-F9FE29A62B13}"/>
              </a:ext>
            </a:extLst>
          </p:cNvPr>
          <p:cNvSpPr>
            <a:spLocks noGrp="1"/>
          </p:cNvSpPr>
          <p:nvPr>
            <p:ph sz="half" idx="2"/>
          </p:nvPr>
        </p:nvSpPr>
        <p:spPr>
          <a:xfrm>
            <a:off x="6172200" y="1825625"/>
            <a:ext cx="5181600" cy="4351338"/>
          </a:xfrm>
        </p:spPr>
        <p:txBody>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5" name="日期版面配置區 4">
            <a:extLst>
              <a:ext uri="{FF2B5EF4-FFF2-40B4-BE49-F238E27FC236}">
                <a16:creationId xmlns:a16="http://schemas.microsoft.com/office/drawing/2014/main" id="{6F9AC50A-1D50-23D8-B70C-61E7B5694022}"/>
              </a:ext>
            </a:extLst>
          </p:cNvPr>
          <p:cNvSpPr>
            <a:spLocks noGrp="1"/>
          </p:cNvSpPr>
          <p:nvPr>
            <p:ph type="dt" sz="half" idx="10"/>
          </p:nvPr>
        </p:nvSpPr>
        <p:spPr/>
        <p:txBody>
          <a:bodyPr/>
          <a:lstStyle/>
          <a:p>
            <a:fld id="{F96147D6-89EB-8646-84D0-9EF14F9E76E9}" type="datetimeFigureOut">
              <a:rPr kumimoji="1" lang="zh-TW" altLang="en-US" smtClean="0"/>
              <a:t>2024/10/22</a:t>
            </a:fld>
            <a:endParaRPr kumimoji="1" lang="zh-TW" altLang="en-US"/>
          </a:p>
        </p:txBody>
      </p:sp>
      <p:sp>
        <p:nvSpPr>
          <p:cNvPr id="6" name="頁尾版面配置區 5">
            <a:extLst>
              <a:ext uri="{FF2B5EF4-FFF2-40B4-BE49-F238E27FC236}">
                <a16:creationId xmlns:a16="http://schemas.microsoft.com/office/drawing/2014/main" id="{7586C9DC-0403-92D4-3E63-B07D8396CE13}"/>
              </a:ext>
            </a:extLst>
          </p:cNvPr>
          <p:cNvSpPr>
            <a:spLocks noGrp="1"/>
          </p:cNvSpPr>
          <p:nvPr>
            <p:ph type="ftr" sz="quarter" idx="11"/>
          </p:nvPr>
        </p:nvSpPr>
        <p:spPr/>
        <p:txBody>
          <a:bodyPr/>
          <a:lstStyle/>
          <a:p>
            <a:endParaRPr kumimoji="1" lang="zh-TW" altLang="en-US"/>
          </a:p>
        </p:txBody>
      </p:sp>
      <p:sp>
        <p:nvSpPr>
          <p:cNvPr id="7" name="投影片編號版面配置區 6">
            <a:extLst>
              <a:ext uri="{FF2B5EF4-FFF2-40B4-BE49-F238E27FC236}">
                <a16:creationId xmlns:a16="http://schemas.microsoft.com/office/drawing/2014/main" id="{16DB1704-15CF-161C-FCB1-D80CC385F25D}"/>
              </a:ext>
            </a:extLst>
          </p:cNvPr>
          <p:cNvSpPr>
            <a:spLocks noGrp="1"/>
          </p:cNvSpPr>
          <p:nvPr>
            <p:ph type="sldNum" sz="quarter" idx="12"/>
          </p:nvPr>
        </p:nvSpPr>
        <p:spPr/>
        <p:txBody>
          <a:bodyPr/>
          <a:lstStyle/>
          <a:p>
            <a:fld id="{C54BD5F1-34C8-C446-ADC8-5DAAFAEAEB10}" type="slidenum">
              <a:rPr kumimoji="1" lang="zh-TW" altLang="en-US" smtClean="0"/>
              <a:t>‹#›</a:t>
            </a:fld>
            <a:endParaRPr kumimoji="1" lang="zh-TW" altLang="en-US"/>
          </a:p>
        </p:txBody>
      </p:sp>
    </p:spTree>
    <p:extLst>
      <p:ext uri="{BB962C8B-B14F-4D97-AF65-F5344CB8AC3E}">
        <p14:creationId xmlns:p14="http://schemas.microsoft.com/office/powerpoint/2010/main" val="290449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E236B9D-62FE-38A0-B89D-DDAC7F4D621A}"/>
              </a:ext>
            </a:extLst>
          </p:cNvPr>
          <p:cNvSpPr>
            <a:spLocks noGrp="1"/>
          </p:cNvSpPr>
          <p:nvPr>
            <p:ph type="title"/>
          </p:nvPr>
        </p:nvSpPr>
        <p:spPr>
          <a:xfrm>
            <a:off x="839788" y="365125"/>
            <a:ext cx="10515600" cy="1325563"/>
          </a:xfrm>
        </p:spPr>
        <p:txBody>
          <a:bodyPr/>
          <a:lstStyle/>
          <a:p>
            <a:r>
              <a:rPr kumimoji="1" lang="zh-TW" altLang="en-US"/>
              <a:t>按一下以編輯母片標題樣式</a:t>
            </a:r>
          </a:p>
        </p:txBody>
      </p:sp>
      <p:sp>
        <p:nvSpPr>
          <p:cNvPr id="3" name="文字版面配置區 2">
            <a:extLst>
              <a:ext uri="{FF2B5EF4-FFF2-40B4-BE49-F238E27FC236}">
                <a16:creationId xmlns:a16="http://schemas.microsoft.com/office/drawing/2014/main" id="{EA0C4AE2-8ACF-3222-4DC0-B2BDB040E0A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TW" altLang="en-US"/>
              <a:t>按一下以編輯母片文字樣式</a:t>
            </a:r>
          </a:p>
        </p:txBody>
      </p:sp>
      <p:sp>
        <p:nvSpPr>
          <p:cNvPr id="4" name="內容版面配置區 3">
            <a:extLst>
              <a:ext uri="{FF2B5EF4-FFF2-40B4-BE49-F238E27FC236}">
                <a16:creationId xmlns:a16="http://schemas.microsoft.com/office/drawing/2014/main" id="{C638D9AF-3492-0C65-137D-C0BA3390CB1E}"/>
              </a:ext>
            </a:extLst>
          </p:cNvPr>
          <p:cNvSpPr>
            <a:spLocks noGrp="1"/>
          </p:cNvSpPr>
          <p:nvPr>
            <p:ph sz="half" idx="2"/>
          </p:nvPr>
        </p:nvSpPr>
        <p:spPr>
          <a:xfrm>
            <a:off x="839788" y="2505075"/>
            <a:ext cx="5157787" cy="3684588"/>
          </a:xfrm>
        </p:spPr>
        <p:txBody>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5" name="文字版面配置區 4">
            <a:extLst>
              <a:ext uri="{FF2B5EF4-FFF2-40B4-BE49-F238E27FC236}">
                <a16:creationId xmlns:a16="http://schemas.microsoft.com/office/drawing/2014/main" id="{898D7946-CC34-6BA8-3D6E-C155EAD1F6E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TW" altLang="en-US"/>
              <a:t>按一下以編輯母片文字樣式</a:t>
            </a:r>
          </a:p>
        </p:txBody>
      </p:sp>
      <p:sp>
        <p:nvSpPr>
          <p:cNvPr id="6" name="內容版面配置區 5">
            <a:extLst>
              <a:ext uri="{FF2B5EF4-FFF2-40B4-BE49-F238E27FC236}">
                <a16:creationId xmlns:a16="http://schemas.microsoft.com/office/drawing/2014/main" id="{A04D5053-C1A3-8C14-62EC-B265F338A9D5}"/>
              </a:ext>
            </a:extLst>
          </p:cNvPr>
          <p:cNvSpPr>
            <a:spLocks noGrp="1"/>
          </p:cNvSpPr>
          <p:nvPr>
            <p:ph sz="quarter" idx="4"/>
          </p:nvPr>
        </p:nvSpPr>
        <p:spPr>
          <a:xfrm>
            <a:off x="6172200" y="2505075"/>
            <a:ext cx="5183188" cy="3684588"/>
          </a:xfrm>
        </p:spPr>
        <p:txBody>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7" name="日期版面配置區 6">
            <a:extLst>
              <a:ext uri="{FF2B5EF4-FFF2-40B4-BE49-F238E27FC236}">
                <a16:creationId xmlns:a16="http://schemas.microsoft.com/office/drawing/2014/main" id="{78DC150F-F190-072B-69C3-754B0AD012C5}"/>
              </a:ext>
            </a:extLst>
          </p:cNvPr>
          <p:cNvSpPr>
            <a:spLocks noGrp="1"/>
          </p:cNvSpPr>
          <p:nvPr>
            <p:ph type="dt" sz="half" idx="10"/>
          </p:nvPr>
        </p:nvSpPr>
        <p:spPr/>
        <p:txBody>
          <a:bodyPr/>
          <a:lstStyle/>
          <a:p>
            <a:fld id="{F96147D6-89EB-8646-84D0-9EF14F9E76E9}" type="datetimeFigureOut">
              <a:rPr kumimoji="1" lang="zh-TW" altLang="en-US" smtClean="0"/>
              <a:t>2024/10/22</a:t>
            </a:fld>
            <a:endParaRPr kumimoji="1" lang="zh-TW" altLang="en-US"/>
          </a:p>
        </p:txBody>
      </p:sp>
      <p:sp>
        <p:nvSpPr>
          <p:cNvPr id="8" name="頁尾版面配置區 7">
            <a:extLst>
              <a:ext uri="{FF2B5EF4-FFF2-40B4-BE49-F238E27FC236}">
                <a16:creationId xmlns:a16="http://schemas.microsoft.com/office/drawing/2014/main" id="{4E8AE8C3-5BA2-CB7C-E5BC-CFE228CA2A04}"/>
              </a:ext>
            </a:extLst>
          </p:cNvPr>
          <p:cNvSpPr>
            <a:spLocks noGrp="1"/>
          </p:cNvSpPr>
          <p:nvPr>
            <p:ph type="ftr" sz="quarter" idx="11"/>
          </p:nvPr>
        </p:nvSpPr>
        <p:spPr/>
        <p:txBody>
          <a:bodyPr/>
          <a:lstStyle/>
          <a:p>
            <a:endParaRPr kumimoji="1" lang="zh-TW" altLang="en-US"/>
          </a:p>
        </p:txBody>
      </p:sp>
      <p:sp>
        <p:nvSpPr>
          <p:cNvPr id="9" name="投影片編號版面配置區 8">
            <a:extLst>
              <a:ext uri="{FF2B5EF4-FFF2-40B4-BE49-F238E27FC236}">
                <a16:creationId xmlns:a16="http://schemas.microsoft.com/office/drawing/2014/main" id="{3CCFCFA9-B934-666D-7874-3FA8AD643766}"/>
              </a:ext>
            </a:extLst>
          </p:cNvPr>
          <p:cNvSpPr>
            <a:spLocks noGrp="1"/>
          </p:cNvSpPr>
          <p:nvPr>
            <p:ph type="sldNum" sz="quarter" idx="12"/>
          </p:nvPr>
        </p:nvSpPr>
        <p:spPr/>
        <p:txBody>
          <a:bodyPr/>
          <a:lstStyle/>
          <a:p>
            <a:fld id="{C54BD5F1-34C8-C446-ADC8-5DAAFAEAEB10}" type="slidenum">
              <a:rPr kumimoji="1" lang="zh-TW" altLang="en-US" smtClean="0"/>
              <a:t>‹#›</a:t>
            </a:fld>
            <a:endParaRPr kumimoji="1" lang="zh-TW" altLang="en-US"/>
          </a:p>
        </p:txBody>
      </p:sp>
    </p:spTree>
    <p:extLst>
      <p:ext uri="{BB962C8B-B14F-4D97-AF65-F5344CB8AC3E}">
        <p14:creationId xmlns:p14="http://schemas.microsoft.com/office/powerpoint/2010/main" val="30562639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6B1C1A5-8624-7440-4409-A64850499414}"/>
              </a:ext>
            </a:extLst>
          </p:cNvPr>
          <p:cNvSpPr>
            <a:spLocks noGrp="1"/>
          </p:cNvSpPr>
          <p:nvPr>
            <p:ph type="title"/>
          </p:nvPr>
        </p:nvSpPr>
        <p:spPr/>
        <p:txBody>
          <a:bodyPr/>
          <a:lstStyle/>
          <a:p>
            <a:r>
              <a:rPr kumimoji="1" lang="zh-TW" altLang="en-US"/>
              <a:t>按一下以編輯母片標題樣式</a:t>
            </a:r>
          </a:p>
        </p:txBody>
      </p:sp>
      <p:sp>
        <p:nvSpPr>
          <p:cNvPr id="3" name="日期版面配置區 2">
            <a:extLst>
              <a:ext uri="{FF2B5EF4-FFF2-40B4-BE49-F238E27FC236}">
                <a16:creationId xmlns:a16="http://schemas.microsoft.com/office/drawing/2014/main" id="{0A864B9E-94C0-70CA-8DF2-2F5E0D43AF95}"/>
              </a:ext>
            </a:extLst>
          </p:cNvPr>
          <p:cNvSpPr>
            <a:spLocks noGrp="1"/>
          </p:cNvSpPr>
          <p:nvPr>
            <p:ph type="dt" sz="half" idx="10"/>
          </p:nvPr>
        </p:nvSpPr>
        <p:spPr/>
        <p:txBody>
          <a:bodyPr/>
          <a:lstStyle/>
          <a:p>
            <a:fld id="{F96147D6-89EB-8646-84D0-9EF14F9E76E9}" type="datetimeFigureOut">
              <a:rPr kumimoji="1" lang="zh-TW" altLang="en-US" smtClean="0"/>
              <a:t>2024/10/22</a:t>
            </a:fld>
            <a:endParaRPr kumimoji="1" lang="zh-TW" altLang="en-US"/>
          </a:p>
        </p:txBody>
      </p:sp>
      <p:sp>
        <p:nvSpPr>
          <p:cNvPr id="4" name="頁尾版面配置區 3">
            <a:extLst>
              <a:ext uri="{FF2B5EF4-FFF2-40B4-BE49-F238E27FC236}">
                <a16:creationId xmlns:a16="http://schemas.microsoft.com/office/drawing/2014/main" id="{F96EA031-F780-D0FC-FDA8-8E9FFEEED176}"/>
              </a:ext>
            </a:extLst>
          </p:cNvPr>
          <p:cNvSpPr>
            <a:spLocks noGrp="1"/>
          </p:cNvSpPr>
          <p:nvPr>
            <p:ph type="ftr" sz="quarter" idx="11"/>
          </p:nvPr>
        </p:nvSpPr>
        <p:spPr/>
        <p:txBody>
          <a:bodyPr/>
          <a:lstStyle/>
          <a:p>
            <a:endParaRPr kumimoji="1" lang="zh-TW" altLang="en-US"/>
          </a:p>
        </p:txBody>
      </p:sp>
      <p:sp>
        <p:nvSpPr>
          <p:cNvPr id="5" name="投影片編號版面配置區 4">
            <a:extLst>
              <a:ext uri="{FF2B5EF4-FFF2-40B4-BE49-F238E27FC236}">
                <a16:creationId xmlns:a16="http://schemas.microsoft.com/office/drawing/2014/main" id="{F3FEA3E6-DA1A-2C5B-0FBE-007D6A6B8691}"/>
              </a:ext>
            </a:extLst>
          </p:cNvPr>
          <p:cNvSpPr>
            <a:spLocks noGrp="1"/>
          </p:cNvSpPr>
          <p:nvPr>
            <p:ph type="sldNum" sz="quarter" idx="12"/>
          </p:nvPr>
        </p:nvSpPr>
        <p:spPr/>
        <p:txBody>
          <a:bodyPr/>
          <a:lstStyle/>
          <a:p>
            <a:fld id="{C54BD5F1-34C8-C446-ADC8-5DAAFAEAEB10}" type="slidenum">
              <a:rPr kumimoji="1" lang="zh-TW" altLang="en-US" smtClean="0"/>
              <a:t>‹#›</a:t>
            </a:fld>
            <a:endParaRPr kumimoji="1" lang="zh-TW" altLang="en-US"/>
          </a:p>
        </p:txBody>
      </p:sp>
    </p:spTree>
    <p:extLst>
      <p:ext uri="{BB962C8B-B14F-4D97-AF65-F5344CB8AC3E}">
        <p14:creationId xmlns:p14="http://schemas.microsoft.com/office/powerpoint/2010/main" val="19172089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1A858AFF-84C8-7E6C-46FF-E46BBDC2EB94}"/>
              </a:ext>
            </a:extLst>
          </p:cNvPr>
          <p:cNvSpPr>
            <a:spLocks noGrp="1"/>
          </p:cNvSpPr>
          <p:nvPr>
            <p:ph type="dt" sz="half" idx="10"/>
          </p:nvPr>
        </p:nvSpPr>
        <p:spPr/>
        <p:txBody>
          <a:bodyPr/>
          <a:lstStyle/>
          <a:p>
            <a:fld id="{F96147D6-89EB-8646-84D0-9EF14F9E76E9}" type="datetimeFigureOut">
              <a:rPr kumimoji="1" lang="zh-TW" altLang="en-US" smtClean="0"/>
              <a:t>2024/10/22</a:t>
            </a:fld>
            <a:endParaRPr kumimoji="1" lang="zh-TW" altLang="en-US"/>
          </a:p>
        </p:txBody>
      </p:sp>
      <p:sp>
        <p:nvSpPr>
          <p:cNvPr id="3" name="頁尾版面配置區 2">
            <a:extLst>
              <a:ext uri="{FF2B5EF4-FFF2-40B4-BE49-F238E27FC236}">
                <a16:creationId xmlns:a16="http://schemas.microsoft.com/office/drawing/2014/main" id="{2C09DB7D-CC9B-C13A-CE73-F30AD798DF10}"/>
              </a:ext>
            </a:extLst>
          </p:cNvPr>
          <p:cNvSpPr>
            <a:spLocks noGrp="1"/>
          </p:cNvSpPr>
          <p:nvPr>
            <p:ph type="ftr" sz="quarter" idx="11"/>
          </p:nvPr>
        </p:nvSpPr>
        <p:spPr/>
        <p:txBody>
          <a:bodyPr/>
          <a:lstStyle/>
          <a:p>
            <a:endParaRPr kumimoji="1" lang="zh-TW" altLang="en-US"/>
          </a:p>
        </p:txBody>
      </p:sp>
      <p:sp>
        <p:nvSpPr>
          <p:cNvPr id="4" name="投影片編號版面配置區 3">
            <a:extLst>
              <a:ext uri="{FF2B5EF4-FFF2-40B4-BE49-F238E27FC236}">
                <a16:creationId xmlns:a16="http://schemas.microsoft.com/office/drawing/2014/main" id="{87BF5D89-92D8-6914-5D54-21B4BE7BEB52}"/>
              </a:ext>
            </a:extLst>
          </p:cNvPr>
          <p:cNvSpPr>
            <a:spLocks noGrp="1"/>
          </p:cNvSpPr>
          <p:nvPr>
            <p:ph type="sldNum" sz="quarter" idx="12"/>
          </p:nvPr>
        </p:nvSpPr>
        <p:spPr/>
        <p:txBody>
          <a:bodyPr/>
          <a:lstStyle/>
          <a:p>
            <a:fld id="{C54BD5F1-34C8-C446-ADC8-5DAAFAEAEB10}" type="slidenum">
              <a:rPr kumimoji="1" lang="zh-TW" altLang="en-US" smtClean="0"/>
              <a:t>‹#›</a:t>
            </a:fld>
            <a:endParaRPr kumimoji="1" lang="zh-TW" altLang="en-US"/>
          </a:p>
        </p:txBody>
      </p:sp>
    </p:spTree>
    <p:extLst>
      <p:ext uri="{BB962C8B-B14F-4D97-AF65-F5344CB8AC3E}">
        <p14:creationId xmlns:p14="http://schemas.microsoft.com/office/powerpoint/2010/main" val="7097837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FC9994A-7506-008F-9BDE-03BE70E9F976}"/>
              </a:ext>
            </a:extLst>
          </p:cNvPr>
          <p:cNvSpPr>
            <a:spLocks noGrp="1"/>
          </p:cNvSpPr>
          <p:nvPr>
            <p:ph type="title"/>
          </p:nvPr>
        </p:nvSpPr>
        <p:spPr>
          <a:xfrm>
            <a:off x="839788" y="457200"/>
            <a:ext cx="3932237" cy="1600200"/>
          </a:xfrm>
        </p:spPr>
        <p:txBody>
          <a:bodyPr anchor="b"/>
          <a:lstStyle>
            <a:lvl1pPr>
              <a:defRPr sz="3200"/>
            </a:lvl1pPr>
          </a:lstStyle>
          <a:p>
            <a:r>
              <a:rPr kumimoji="1" lang="zh-TW" altLang="en-US"/>
              <a:t>按一下以編輯母片標題樣式</a:t>
            </a:r>
          </a:p>
        </p:txBody>
      </p:sp>
      <p:sp>
        <p:nvSpPr>
          <p:cNvPr id="3" name="內容版面配置區 2">
            <a:extLst>
              <a:ext uri="{FF2B5EF4-FFF2-40B4-BE49-F238E27FC236}">
                <a16:creationId xmlns:a16="http://schemas.microsoft.com/office/drawing/2014/main" id="{F5D7B278-F49A-6BCF-56C2-B0EEFB7EED1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文字版面配置區 3">
            <a:extLst>
              <a:ext uri="{FF2B5EF4-FFF2-40B4-BE49-F238E27FC236}">
                <a16:creationId xmlns:a16="http://schemas.microsoft.com/office/drawing/2014/main" id="{7B13E228-7458-A31A-018F-3443A4783D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TW" altLang="en-US"/>
              <a:t>按一下以編輯母片文字樣式</a:t>
            </a:r>
          </a:p>
        </p:txBody>
      </p:sp>
      <p:sp>
        <p:nvSpPr>
          <p:cNvPr id="5" name="日期版面配置區 4">
            <a:extLst>
              <a:ext uri="{FF2B5EF4-FFF2-40B4-BE49-F238E27FC236}">
                <a16:creationId xmlns:a16="http://schemas.microsoft.com/office/drawing/2014/main" id="{016ACDE3-DFB6-FB40-2335-F537372BF88D}"/>
              </a:ext>
            </a:extLst>
          </p:cNvPr>
          <p:cNvSpPr>
            <a:spLocks noGrp="1"/>
          </p:cNvSpPr>
          <p:nvPr>
            <p:ph type="dt" sz="half" idx="10"/>
          </p:nvPr>
        </p:nvSpPr>
        <p:spPr/>
        <p:txBody>
          <a:bodyPr/>
          <a:lstStyle/>
          <a:p>
            <a:fld id="{F96147D6-89EB-8646-84D0-9EF14F9E76E9}" type="datetimeFigureOut">
              <a:rPr kumimoji="1" lang="zh-TW" altLang="en-US" smtClean="0"/>
              <a:t>2024/10/22</a:t>
            </a:fld>
            <a:endParaRPr kumimoji="1" lang="zh-TW" altLang="en-US"/>
          </a:p>
        </p:txBody>
      </p:sp>
      <p:sp>
        <p:nvSpPr>
          <p:cNvPr id="6" name="頁尾版面配置區 5">
            <a:extLst>
              <a:ext uri="{FF2B5EF4-FFF2-40B4-BE49-F238E27FC236}">
                <a16:creationId xmlns:a16="http://schemas.microsoft.com/office/drawing/2014/main" id="{E3E6FE01-F0C8-23B2-CB2B-39E358F13345}"/>
              </a:ext>
            </a:extLst>
          </p:cNvPr>
          <p:cNvSpPr>
            <a:spLocks noGrp="1"/>
          </p:cNvSpPr>
          <p:nvPr>
            <p:ph type="ftr" sz="quarter" idx="11"/>
          </p:nvPr>
        </p:nvSpPr>
        <p:spPr/>
        <p:txBody>
          <a:bodyPr/>
          <a:lstStyle/>
          <a:p>
            <a:endParaRPr kumimoji="1" lang="zh-TW" altLang="en-US"/>
          </a:p>
        </p:txBody>
      </p:sp>
      <p:sp>
        <p:nvSpPr>
          <p:cNvPr id="7" name="投影片編號版面配置區 6">
            <a:extLst>
              <a:ext uri="{FF2B5EF4-FFF2-40B4-BE49-F238E27FC236}">
                <a16:creationId xmlns:a16="http://schemas.microsoft.com/office/drawing/2014/main" id="{5D040DE6-57C8-6293-35A0-6522902A9A2F}"/>
              </a:ext>
            </a:extLst>
          </p:cNvPr>
          <p:cNvSpPr>
            <a:spLocks noGrp="1"/>
          </p:cNvSpPr>
          <p:nvPr>
            <p:ph type="sldNum" sz="quarter" idx="12"/>
          </p:nvPr>
        </p:nvSpPr>
        <p:spPr/>
        <p:txBody>
          <a:bodyPr/>
          <a:lstStyle/>
          <a:p>
            <a:fld id="{C54BD5F1-34C8-C446-ADC8-5DAAFAEAEB10}" type="slidenum">
              <a:rPr kumimoji="1" lang="zh-TW" altLang="en-US" smtClean="0"/>
              <a:t>‹#›</a:t>
            </a:fld>
            <a:endParaRPr kumimoji="1" lang="zh-TW" altLang="en-US"/>
          </a:p>
        </p:txBody>
      </p:sp>
    </p:spTree>
    <p:extLst>
      <p:ext uri="{BB962C8B-B14F-4D97-AF65-F5344CB8AC3E}">
        <p14:creationId xmlns:p14="http://schemas.microsoft.com/office/powerpoint/2010/main" val="21152947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DED8AA4-516E-1DA0-0865-7B788E09FBB9}"/>
              </a:ext>
            </a:extLst>
          </p:cNvPr>
          <p:cNvSpPr>
            <a:spLocks noGrp="1"/>
          </p:cNvSpPr>
          <p:nvPr>
            <p:ph type="title"/>
          </p:nvPr>
        </p:nvSpPr>
        <p:spPr>
          <a:xfrm>
            <a:off x="839788" y="457200"/>
            <a:ext cx="3932237" cy="1600200"/>
          </a:xfrm>
        </p:spPr>
        <p:txBody>
          <a:bodyPr anchor="b"/>
          <a:lstStyle>
            <a:lvl1pPr>
              <a:defRPr sz="3200"/>
            </a:lvl1pPr>
          </a:lstStyle>
          <a:p>
            <a:r>
              <a:rPr kumimoji="1" lang="zh-TW" altLang="en-US"/>
              <a:t>按一下以編輯母片標題樣式</a:t>
            </a:r>
          </a:p>
        </p:txBody>
      </p:sp>
      <p:sp>
        <p:nvSpPr>
          <p:cNvPr id="3" name="圖片版面配置區 2">
            <a:extLst>
              <a:ext uri="{FF2B5EF4-FFF2-40B4-BE49-F238E27FC236}">
                <a16:creationId xmlns:a16="http://schemas.microsoft.com/office/drawing/2014/main" id="{CC1370C2-88E3-D02A-C343-8EE8FD1BAB5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TW" altLang="en-US"/>
          </a:p>
        </p:txBody>
      </p:sp>
      <p:sp>
        <p:nvSpPr>
          <p:cNvPr id="4" name="文字版面配置區 3">
            <a:extLst>
              <a:ext uri="{FF2B5EF4-FFF2-40B4-BE49-F238E27FC236}">
                <a16:creationId xmlns:a16="http://schemas.microsoft.com/office/drawing/2014/main" id="{7E10F4D3-F30D-14E4-AB2B-F5E56455A4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TW" altLang="en-US"/>
              <a:t>按一下以編輯母片文字樣式</a:t>
            </a:r>
          </a:p>
        </p:txBody>
      </p:sp>
      <p:sp>
        <p:nvSpPr>
          <p:cNvPr id="5" name="日期版面配置區 4">
            <a:extLst>
              <a:ext uri="{FF2B5EF4-FFF2-40B4-BE49-F238E27FC236}">
                <a16:creationId xmlns:a16="http://schemas.microsoft.com/office/drawing/2014/main" id="{C230A38D-F981-80E5-D509-5E73D685F641}"/>
              </a:ext>
            </a:extLst>
          </p:cNvPr>
          <p:cNvSpPr>
            <a:spLocks noGrp="1"/>
          </p:cNvSpPr>
          <p:nvPr>
            <p:ph type="dt" sz="half" idx="10"/>
          </p:nvPr>
        </p:nvSpPr>
        <p:spPr/>
        <p:txBody>
          <a:bodyPr/>
          <a:lstStyle/>
          <a:p>
            <a:fld id="{F96147D6-89EB-8646-84D0-9EF14F9E76E9}" type="datetimeFigureOut">
              <a:rPr kumimoji="1" lang="zh-TW" altLang="en-US" smtClean="0"/>
              <a:t>2024/10/22</a:t>
            </a:fld>
            <a:endParaRPr kumimoji="1" lang="zh-TW" altLang="en-US"/>
          </a:p>
        </p:txBody>
      </p:sp>
      <p:sp>
        <p:nvSpPr>
          <p:cNvPr id="6" name="頁尾版面配置區 5">
            <a:extLst>
              <a:ext uri="{FF2B5EF4-FFF2-40B4-BE49-F238E27FC236}">
                <a16:creationId xmlns:a16="http://schemas.microsoft.com/office/drawing/2014/main" id="{B9B58D6E-7FAB-1247-24FF-2B830F8808B4}"/>
              </a:ext>
            </a:extLst>
          </p:cNvPr>
          <p:cNvSpPr>
            <a:spLocks noGrp="1"/>
          </p:cNvSpPr>
          <p:nvPr>
            <p:ph type="ftr" sz="quarter" idx="11"/>
          </p:nvPr>
        </p:nvSpPr>
        <p:spPr/>
        <p:txBody>
          <a:bodyPr/>
          <a:lstStyle/>
          <a:p>
            <a:endParaRPr kumimoji="1" lang="zh-TW" altLang="en-US"/>
          </a:p>
        </p:txBody>
      </p:sp>
      <p:sp>
        <p:nvSpPr>
          <p:cNvPr id="7" name="投影片編號版面配置區 6">
            <a:extLst>
              <a:ext uri="{FF2B5EF4-FFF2-40B4-BE49-F238E27FC236}">
                <a16:creationId xmlns:a16="http://schemas.microsoft.com/office/drawing/2014/main" id="{46B6E21C-32EE-CAC9-8738-CF4208CA8AEA}"/>
              </a:ext>
            </a:extLst>
          </p:cNvPr>
          <p:cNvSpPr>
            <a:spLocks noGrp="1"/>
          </p:cNvSpPr>
          <p:nvPr>
            <p:ph type="sldNum" sz="quarter" idx="12"/>
          </p:nvPr>
        </p:nvSpPr>
        <p:spPr/>
        <p:txBody>
          <a:bodyPr/>
          <a:lstStyle/>
          <a:p>
            <a:fld id="{C54BD5F1-34C8-C446-ADC8-5DAAFAEAEB10}" type="slidenum">
              <a:rPr kumimoji="1" lang="zh-TW" altLang="en-US" smtClean="0"/>
              <a:t>‹#›</a:t>
            </a:fld>
            <a:endParaRPr kumimoji="1" lang="zh-TW" altLang="en-US"/>
          </a:p>
        </p:txBody>
      </p:sp>
    </p:spTree>
    <p:extLst>
      <p:ext uri="{BB962C8B-B14F-4D97-AF65-F5344CB8AC3E}">
        <p14:creationId xmlns:p14="http://schemas.microsoft.com/office/powerpoint/2010/main" val="23316785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C61F80FF-5A77-76F9-3159-9467515ABE4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TW" altLang="en-US"/>
              <a:t>按一下以編輯母片標題樣式</a:t>
            </a:r>
          </a:p>
        </p:txBody>
      </p:sp>
      <p:sp>
        <p:nvSpPr>
          <p:cNvPr id="3" name="文字版面配置區 2">
            <a:extLst>
              <a:ext uri="{FF2B5EF4-FFF2-40B4-BE49-F238E27FC236}">
                <a16:creationId xmlns:a16="http://schemas.microsoft.com/office/drawing/2014/main" id="{966782FA-7559-E295-F4B8-064A193C7C5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日期版面配置區 3">
            <a:extLst>
              <a:ext uri="{FF2B5EF4-FFF2-40B4-BE49-F238E27FC236}">
                <a16:creationId xmlns:a16="http://schemas.microsoft.com/office/drawing/2014/main" id="{5D4C8C13-07FA-2D73-47C4-64CACF8E08C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96147D6-89EB-8646-84D0-9EF14F9E76E9}" type="datetimeFigureOut">
              <a:rPr kumimoji="1" lang="zh-TW" altLang="en-US" smtClean="0"/>
              <a:t>2024/10/22</a:t>
            </a:fld>
            <a:endParaRPr kumimoji="1" lang="zh-TW" altLang="en-US"/>
          </a:p>
        </p:txBody>
      </p:sp>
      <p:sp>
        <p:nvSpPr>
          <p:cNvPr id="5" name="頁尾版面配置區 4">
            <a:extLst>
              <a:ext uri="{FF2B5EF4-FFF2-40B4-BE49-F238E27FC236}">
                <a16:creationId xmlns:a16="http://schemas.microsoft.com/office/drawing/2014/main" id="{0EF71759-220C-523B-43BF-6D63E4D1A4B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kumimoji="1" lang="zh-TW" altLang="en-US"/>
          </a:p>
        </p:txBody>
      </p:sp>
      <p:sp>
        <p:nvSpPr>
          <p:cNvPr id="6" name="投影片編號版面配置區 5">
            <a:extLst>
              <a:ext uri="{FF2B5EF4-FFF2-40B4-BE49-F238E27FC236}">
                <a16:creationId xmlns:a16="http://schemas.microsoft.com/office/drawing/2014/main" id="{F33436B0-4AFE-18C3-ED22-143B307B73E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54BD5F1-34C8-C446-ADC8-5DAAFAEAEB10}" type="slidenum">
              <a:rPr kumimoji="1" lang="zh-TW" altLang="en-US" smtClean="0"/>
              <a:t>‹#›</a:t>
            </a:fld>
            <a:endParaRPr kumimoji="1" lang="zh-TW" altLang="en-US"/>
          </a:p>
        </p:txBody>
      </p:sp>
    </p:spTree>
    <p:extLst>
      <p:ext uri="{BB962C8B-B14F-4D97-AF65-F5344CB8AC3E}">
        <p14:creationId xmlns:p14="http://schemas.microsoft.com/office/powerpoint/2010/main" val="12878453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62D44EE-C852-4460-B8B5-C4F2BC205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B18622A5-969B-2393-E35D-96AAD5A44303}"/>
              </a:ext>
            </a:extLst>
          </p:cNvPr>
          <p:cNvSpPr>
            <a:spLocks noGrp="1"/>
          </p:cNvSpPr>
          <p:nvPr>
            <p:ph type="ctrTitle"/>
          </p:nvPr>
        </p:nvSpPr>
        <p:spPr>
          <a:xfrm>
            <a:off x="6194716" y="739978"/>
            <a:ext cx="5334930" cy="959537"/>
          </a:xfrm>
        </p:spPr>
        <p:txBody>
          <a:bodyPr>
            <a:normAutofit/>
          </a:bodyPr>
          <a:lstStyle/>
          <a:p>
            <a:r>
              <a:rPr kumimoji="1" lang="zh-TW" altLang="en-US"/>
              <a:t>自我介紹</a:t>
            </a:r>
          </a:p>
        </p:txBody>
      </p:sp>
      <p:sp>
        <p:nvSpPr>
          <p:cNvPr id="3" name="副標題 2">
            <a:extLst>
              <a:ext uri="{FF2B5EF4-FFF2-40B4-BE49-F238E27FC236}">
                <a16:creationId xmlns:a16="http://schemas.microsoft.com/office/drawing/2014/main" id="{4B692C11-BD9B-815A-216F-FC915F77EFEE}"/>
              </a:ext>
            </a:extLst>
          </p:cNvPr>
          <p:cNvSpPr>
            <a:spLocks noGrp="1"/>
          </p:cNvSpPr>
          <p:nvPr>
            <p:ph type="subTitle" idx="1"/>
          </p:nvPr>
        </p:nvSpPr>
        <p:spPr>
          <a:xfrm>
            <a:off x="6194715" y="1699515"/>
            <a:ext cx="5334931" cy="4325896"/>
          </a:xfrm>
        </p:spPr>
        <p:txBody>
          <a:bodyPr>
            <a:normAutofit/>
          </a:bodyPr>
          <a:lstStyle/>
          <a:p>
            <a:r>
              <a:rPr kumimoji="1" lang="zh-TW" altLang="en-US"/>
              <a:t>柊青</a:t>
            </a:r>
          </a:p>
        </p:txBody>
      </p:sp>
      <p:sp>
        <p:nvSpPr>
          <p:cNvPr id="12" name="Freeform: Shape 11">
            <a:extLst>
              <a:ext uri="{FF2B5EF4-FFF2-40B4-BE49-F238E27FC236}">
                <a16:creationId xmlns:a16="http://schemas.microsoft.com/office/drawing/2014/main" id="{658970D8-8D1D-4B5C-894B-E871CC865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1"/>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F227E5B6-9132-43CA-B503-37A18562AD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349052" y="0"/>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03C2051E-A88D-48E5-BACF-AAED178927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16245"/>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7821A508-2985-4905-874A-527429BAA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D2929CB1-0E3C-4B2D-ADC5-0154FB33B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697761" y="5717906"/>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pic>
        <p:nvPicPr>
          <p:cNvPr id="5" name="圖片 4" descr="一張含有 日本動畫, 文字, 卡通, 女孩 的圖片&#10;&#10;自動產生的描述">
            <a:extLst>
              <a:ext uri="{FF2B5EF4-FFF2-40B4-BE49-F238E27FC236}">
                <a16:creationId xmlns:a16="http://schemas.microsoft.com/office/drawing/2014/main" id="{95B0C48F-F776-070B-6863-BD4C44158111}"/>
              </a:ext>
            </a:extLst>
          </p:cNvPr>
          <p:cNvPicPr>
            <a:picLocks noChangeAspect="1"/>
          </p:cNvPicPr>
          <p:nvPr/>
        </p:nvPicPr>
        <p:blipFill>
          <a:blip r:embed="rId3"/>
          <a:srcRect r="3" b="3"/>
          <a:stretch/>
        </p:blipFill>
        <p:spPr>
          <a:xfrm>
            <a:off x="530529" y="86172"/>
            <a:ext cx="6031850" cy="6031850"/>
          </a:xfrm>
          <a:custGeom>
            <a:avLst/>
            <a:gdLst/>
            <a:ahLst/>
            <a:cxnLst/>
            <a:rect l="l" t="t" r="r" b="b"/>
            <a:pathLst>
              <a:path w="3741748" h="3741748">
                <a:moveTo>
                  <a:pt x="1870874" y="0"/>
                </a:moveTo>
                <a:cubicBezTo>
                  <a:pt x="2904129" y="0"/>
                  <a:pt x="3741748" y="837619"/>
                  <a:pt x="3741748" y="1870874"/>
                </a:cubicBezTo>
                <a:cubicBezTo>
                  <a:pt x="3741748" y="2904129"/>
                  <a:pt x="2904129" y="3741748"/>
                  <a:pt x="1870874" y="3741748"/>
                </a:cubicBezTo>
                <a:cubicBezTo>
                  <a:pt x="837619" y="3741748"/>
                  <a:pt x="0" y="2904129"/>
                  <a:pt x="0" y="1870874"/>
                </a:cubicBezTo>
                <a:cubicBezTo>
                  <a:pt x="0" y="837619"/>
                  <a:pt x="837619" y="0"/>
                  <a:pt x="1870874" y="0"/>
                </a:cubicBezTo>
                <a:close/>
              </a:path>
            </a:pathLst>
          </a:custGeom>
        </p:spPr>
      </p:pic>
      <p:sp>
        <p:nvSpPr>
          <p:cNvPr id="22" name="Freeform: Shape 21">
            <a:extLst>
              <a:ext uri="{FF2B5EF4-FFF2-40B4-BE49-F238E27FC236}">
                <a16:creationId xmlns:a16="http://schemas.microsoft.com/office/drawing/2014/main" id="{5F2F0C84-BE8C-4DC2-A6D3-30349A801D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520513" y="6258756"/>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641469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2E62931-8EB4-42BB-BAAB-D8757BE66D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7318AD05-DA68-EF8C-2969-744D9EE15355}"/>
              </a:ext>
            </a:extLst>
          </p:cNvPr>
          <p:cNvSpPr>
            <a:spLocks noGrp="1"/>
          </p:cNvSpPr>
          <p:nvPr>
            <p:ph type="title"/>
          </p:nvPr>
        </p:nvSpPr>
        <p:spPr>
          <a:xfrm>
            <a:off x="6367460" y="191454"/>
            <a:ext cx="4984813" cy="802956"/>
          </a:xfrm>
          <a:noFill/>
        </p:spPr>
        <p:txBody>
          <a:bodyPr vert="horz" lIns="91440" tIns="45720" rIns="91440" bIns="45720" rtlCol="0" anchor="b">
            <a:normAutofit fontScale="90000"/>
          </a:bodyPr>
          <a:lstStyle/>
          <a:p>
            <a:r>
              <a:rPr kumimoji="1" lang="zh-TW" altLang="en-US" sz="5200"/>
              <a:t>目標</a:t>
            </a:r>
          </a:p>
        </p:txBody>
      </p:sp>
      <p:sp>
        <p:nvSpPr>
          <p:cNvPr id="3" name="內容版面配置區 2">
            <a:extLst>
              <a:ext uri="{FF2B5EF4-FFF2-40B4-BE49-F238E27FC236}">
                <a16:creationId xmlns:a16="http://schemas.microsoft.com/office/drawing/2014/main" id="{44CDA1EE-0AD4-E890-9249-687DE679E402}"/>
              </a:ext>
            </a:extLst>
          </p:cNvPr>
          <p:cNvSpPr>
            <a:spLocks noGrp="1"/>
          </p:cNvSpPr>
          <p:nvPr>
            <p:ph idx="1"/>
          </p:nvPr>
        </p:nvSpPr>
        <p:spPr>
          <a:xfrm>
            <a:off x="6367460" y="994410"/>
            <a:ext cx="4984813" cy="2057289"/>
          </a:xfrm>
          <a:noFill/>
        </p:spPr>
        <p:txBody>
          <a:bodyPr vert="horz" lIns="91440" tIns="45720" rIns="91440" bIns="45720" rtlCol="0">
            <a:normAutofit/>
          </a:bodyPr>
          <a:lstStyle/>
          <a:p>
            <a:pPr marL="0" indent="0">
              <a:buNone/>
            </a:pPr>
            <a:r>
              <a:rPr lang="zh-TW" altLang="en-US" sz="2400">
                <a:effectLst/>
              </a:rPr>
              <a:t>最初的目標是賺很多錢，擁有高薪工作</a:t>
            </a:r>
            <a:r>
              <a:rPr lang="zh-TW" altLang="en-US" sz="2400"/>
              <a:t>，讓家人過上好生活</a:t>
            </a:r>
            <a:r>
              <a:rPr lang="zh-TW" altLang="en-US" sz="2400">
                <a:effectLst/>
              </a:rPr>
              <a:t>。</a:t>
            </a:r>
          </a:p>
        </p:txBody>
      </p:sp>
      <p:pic>
        <p:nvPicPr>
          <p:cNvPr id="7" name="圖片 6" descr="一張含有 日本動畫, 卡通, 人的臉孔, 服裝 的圖片&#10;&#10;自動產生的描述">
            <a:extLst>
              <a:ext uri="{FF2B5EF4-FFF2-40B4-BE49-F238E27FC236}">
                <a16:creationId xmlns:a16="http://schemas.microsoft.com/office/drawing/2014/main" id="{147D34D6-774E-951E-837F-8800C4C4B061}"/>
              </a:ext>
            </a:extLst>
          </p:cNvPr>
          <p:cNvPicPr>
            <a:picLocks noChangeAspect="1"/>
          </p:cNvPicPr>
          <p:nvPr/>
        </p:nvPicPr>
        <p:blipFill>
          <a:blip r:embed="rId3"/>
          <a:srcRect l="3719" r="8712"/>
          <a:stretch/>
        </p:blipFill>
        <p:spPr>
          <a:xfrm>
            <a:off x="1" y="10"/>
            <a:ext cx="6005512" cy="6857990"/>
          </a:xfrm>
          <a:prstGeom prst="rect">
            <a:avLst/>
          </a:prstGeom>
        </p:spPr>
      </p:pic>
    </p:spTree>
    <p:extLst>
      <p:ext uri="{BB962C8B-B14F-4D97-AF65-F5344CB8AC3E}">
        <p14:creationId xmlns:p14="http://schemas.microsoft.com/office/powerpoint/2010/main" val="1115220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ECC07320-C2CA-4E29-8481-9D9E143C77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圖片 4" descr="一張含有 日本動畫, 卡通, 人的臉孔, 漫畫 的圖片&#10;&#10;自動產生的描述">
            <a:extLst>
              <a:ext uri="{FF2B5EF4-FFF2-40B4-BE49-F238E27FC236}">
                <a16:creationId xmlns:a16="http://schemas.microsoft.com/office/drawing/2014/main" id="{332EB459-5BFE-C963-71BF-8A1C8945D8A0}"/>
              </a:ext>
            </a:extLst>
          </p:cNvPr>
          <p:cNvPicPr>
            <a:picLocks noChangeAspect="1"/>
          </p:cNvPicPr>
          <p:nvPr/>
        </p:nvPicPr>
        <p:blipFill>
          <a:blip r:embed="rId3"/>
          <a:srcRect t="8125" b="20952"/>
          <a:stretch/>
        </p:blipFill>
        <p:spPr>
          <a:xfrm>
            <a:off x="1" y="10"/>
            <a:ext cx="9669642" cy="6857990"/>
          </a:xfrm>
          <a:prstGeom prst="rect">
            <a:avLst/>
          </a:prstGeom>
          <a:noFill/>
        </p:spPr>
      </p:pic>
      <p:sp>
        <p:nvSpPr>
          <p:cNvPr id="30" name="Rectangle 29">
            <a:extLst>
              <a:ext uri="{FF2B5EF4-FFF2-40B4-BE49-F238E27FC236}">
                <a16:creationId xmlns:a16="http://schemas.microsoft.com/office/drawing/2014/main" id="{178FB36B-5BFE-42CA-BC60-1115E0D95E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B2293BDD-20B9-1BA5-99DD-5014AE6A14BF}"/>
              </a:ext>
            </a:extLst>
          </p:cNvPr>
          <p:cNvSpPr>
            <a:spLocks noGrp="1"/>
          </p:cNvSpPr>
          <p:nvPr>
            <p:ph type="title"/>
          </p:nvPr>
        </p:nvSpPr>
        <p:spPr>
          <a:xfrm>
            <a:off x="7948284" y="0"/>
            <a:ext cx="3445765" cy="776743"/>
          </a:xfrm>
          <a:noFill/>
        </p:spPr>
        <p:txBody>
          <a:bodyPr vert="horz" lIns="91440" tIns="45720" rIns="91440" bIns="45720" rtlCol="0" anchor="b">
            <a:normAutofit fontScale="90000"/>
          </a:bodyPr>
          <a:lstStyle/>
          <a:p>
            <a:r>
              <a:rPr lang="zh-TW" altLang="en-US" sz="5200"/>
              <a:t>阻礙</a:t>
            </a:r>
          </a:p>
        </p:txBody>
      </p:sp>
      <p:sp>
        <p:nvSpPr>
          <p:cNvPr id="3" name="內容版面配置區 2">
            <a:extLst>
              <a:ext uri="{FF2B5EF4-FFF2-40B4-BE49-F238E27FC236}">
                <a16:creationId xmlns:a16="http://schemas.microsoft.com/office/drawing/2014/main" id="{61434AAC-8E91-C97B-F288-E75784101FB9}"/>
              </a:ext>
            </a:extLst>
          </p:cNvPr>
          <p:cNvSpPr>
            <a:spLocks noGrp="1"/>
          </p:cNvSpPr>
          <p:nvPr>
            <p:ph idx="1"/>
          </p:nvPr>
        </p:nvSpPr>
        <p:spPr>
          <a:xfrm>
            <a:off x="7967576" y="776743"/>
            <a:ext cx="3445766" cy="1485319"/>
          </a:xfrm>
          <a:noFill/>
        </p:spPr>
        <p:txBody>
          <a:bodyPr vert="horz" lIns="91440" tIns="45720" rIns="91440" bIns="45720" rtlCol="0">
            <a:normAutofit/>
          </a:bodyPr>
          <a:lstStyle/>
          <a:p>
            <a:pPr marL="0" indent="0">
              <a:buNone/>
            </a:pPr>
            <a:r>
              <a:rPr lang="zh-TW" altLang="en-US" sz="2400"/>
              <a:t>祖父重病住院</a:t>
            </a:r>
          </a:p>
        </p:txBody>
      </p:sp>
    </p:spTree>
    <p:extLst>
      <p:ext uri="{BB962C8B-B14F-4D97-AF65-F5344CB8AC3E}">
        <p14:creationId xmlns:p14="http://schemas.microsoft.com/office/powerpoint/2010/main" val="3123928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32E62931-8EB4-42BB-BAAB-D8757BE66D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FF77D22E-0210-E633-2814-BB8D65553C9A}"/>
              </a:ext>
            </a:extLst>
          </p:cNvPr>
          <p:cNvSpPr>
            <a:spLocks noGrp="1"/>
          </p:cNvSpPr>
          <p:nvPr>
            <p:ph type="title"/>
          </p:nvPr>
        </p:nvSpPr>
        <p:spPr>
          <a:xfrm>
            <a:off x="6367459" y="237174"/>
            <a:ext cx="4984813" cy="905826"/>
          </a:xfrm>
          <a:noFill/>
        </p:spPr>
        <p:txBody>
          <a:bodyPr vert="horz" lIns="91440" tIns="45720" rIns="91440" bIns="45720" rtlCol="0" anchor="b">
            <a:normAutofit/>
          </a:bodyPr>
          <a:lstStyle/>
          <a:p>
            <a:r>
              <a:rPr kumimoji="1" lang="zh-TW" altLang="en-US" sz="5200"/>
              <a:t>努力</a:t>
            </a:r>
          </a:p>
        </p:txBody>
      </p:sp>
      <p:sp>
        <p:nvSpPr>
          <p:cNvPr id="3" name="內容版面配置區 2">
            <a:extLst>
              <a:ext uri="{FF2B5EF4-FFF2-40B4-BE49-F238E27FC236}">
                <a16:creationId xmlns:a16="http://schemas.microsoft.com/office/drawing/2014/main" id="{241B9BED-25AE-BB54-35B7-1A031E1086DF}"/>
              </a:ext>
            </a:extLst>
          </p:cNvPr>
          <p:cNvSpPr>
            <a:spLocks noGrp="1"/>
          </p:cNvSpPr>
          <p:nvPr>
            <p:ph idx="1"/>
          </p:nvPr>
        </p:nvSpPr>
        <p:spPr>
          <a:xfrm>
            <a:off x="6367459" y="1143000"/>
            <a:ext cx="4984813" cy="2057289"/>
          </a:xfrm>
          <a:noFill/>
        </p:spPr>
        <p:txBody>
          <a:bodyPr vert="horz" lIns="91440" tIns="45720" rIns="91440" bIns="45720" rtlCol="0">
            <a:normAutofit/>
          </a:bodyPr>
          <a:lstStyle/>
          <a:p>
            <a:pPr marL="0" indent="0">
              <a:buNone/>
            </a:pPr>
            <a:r>
              <a:rPr kumimoji="1" lang="zh-TW" altLang="en-US" sz="2400"/>
              <a:t>更努力工作</a:t>
            </a:r>
            <a:endParaRPr kumimoji="1" lang="en-US" altLang="zh-TW" sz="2400"/>
          </a:p>
          <a:p>
            <a:pPr marL="0" indent="0">
              <a:buNone/>
            </a:pPr>
            <a:r>
              <a:rPr kumimoji="1" lang="zh-TW" altLang="en-US" sz="2400"/>
              <a:t>小職員晉升到高階主管</a:t>
            </a:r>
          </a:p>
        </p:txBody>
      </p:sp>
      <p:pic>
        <p:nvPicPr>
          <p:cNvPr id="5" name="圖片 4" descr="一張含有 日本動畫, 人的臉孔, 卡通, 漫畫 的圖片&#10;&#10;自動產生的描述">
            <a:extLst>
              <a:ext uri="{FF2B5EF4-FFF2-40B4-BE49-F238E27FC236}">
                <a16:creationId xmlns:a16="http://schemas.microsoft.com/office/drawing/2014/main" id="{020AC4E4-00CD-280A-3059-FEF7D7FCDC91}"/>
              </a:ext>
            </a:extLst>
          </p:cNvPr>
          <p:cNvPicPr>
            <a:picLocks noChangeAspect="1"/>
          </p:cNvPicPr>
          <p:nvPr/>
        </p:nvPicPr>
        <p:blipFill>
          <a:blip r:embed="rId3"/>
          <a:srcRect l="6215" r="6215"/>
          <a:stretch/>
        </p:blipFill>
        <p:spPr>
          <a:xfrm>
            <a:off x="1" y="10"/>
            <a:ext cx="6005512" cy="6857990"/>
          </a:xfrm>
          <a:prstGeom prst="rect">
            <a:avLst/>
          </a:prstGeom>
        </p:spPr>
      </p:pic>
    </p:spTree>
    <p:extLst>
      <p:ext uri="{BB962C8B-B14F-4D97-AF65-F5344CB8AC3E}">
        <p14:creationId xmlns:p14="http://schemas.microsoft.com/office/powerpoint/2010/main" val="787846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1A9249B-1E73-0391-691E-25DBBD4B49B3}"/>
              </a:ext>
            </a:extLst>
          </p:cNvPr>
          <p:cNvSpPr>
            <a:spLocks noGrp="1"/>
          </p:cNvSpPr>
          <p:nvPr>
            <p:ph type="title"/>
          </p:nvPr>
        </p:nvSpPr>
        <p:spPr>
          <a:xfrm>
            <a:off x="7246620" y="159385"/>
            <a:ext cx="4484370" cy="1325563"/>
          </a:xfrm>
        </p:spPr>
        <p:txBody>
          <a:bodyPr/>
          <a:lstStyle/>
          <a:p>
            <a:r>
              <a:rPr kumimoji="1" lang="zh-TW" altLang="en-US"/>
              <a:t>結果</a:t>
            </a:r>
          </a:p>
        </p:txBody>
      </p:sp>
      <p:sp>
        <p:nvSpPr>
          <p:cNvPr id="3" name="內容版面配置區 2">
            <a:extLst>
              <a:ext uri="{FF2B5EF4-FFF2-40B4-BE49-F238E27FC236}">
                <a16:creationId xmlns:a16="http://schemas.microsoft.com/office/drawing/2014/main" id="{D9D3505E-C736-D149-AD8F-6BCB877EF65D}"/>
              </a:ext>
            </a:extLst>
          </p:cNvPr>
          <p:cNvSpPr>
            <a:spLocks noGrp="1"/>
          </p:cNvSpPr>
          <p:nvPr>
            <p:ph idx="1"/>
          </p:nvPr>
        </p:nvSpPr>
        <p:spPr>
          <a:xfrm>
            <a:off x="7246620" y="1253331"/>
            <a:ext cx="4370070" cy="4351338"/>
          </a:xfrm>
        </p:spPr>
        <p:txBody>
          <a:bodyPr>
            <a:normAutofit/>
          </a:bodyPr>
          <a:lstStyle/>
          <a:p>
            <a:pPr marL="0" indent="0">
              <a:buNone/>
            </a:pPr>
            <a:r>
              <a:rPr kumimoji="1" lang="zh-TW" altLang="en-US"/>
              <a:t>祖父仍然不幸離世</a:t>
            </a:r>
            <a:endParaRPr kumimoji="1" lang="en-US" altLang="zh-TW">
              <a:solidFill>
                <a:srgbClr val="4D5156"/>
              </a:solidFill>
              <a:latin typeface="Arial" panose="020B0604020202020204" pitchFamily="34" charset="0"/>
            </a:endParaRPr>
          </a:p>
        </p:txBody>
      </p:sp>
      <p:pic>
        <p:nvPicPr>
          <p:cNvPr id="5" name="圖片 4" descr="一張含有 日本動畫, 卡通, 花, 漫畫 的圖片&#10;&#10;自動產生的描述">
            <a:extLst>
              <a:ext uri="{FF2B5EF4-FFF2-40B4-BE49-F238E27FC236}">
                <a16:creationId xmlns:a16="http://schemas.microsoft.com/office/drawing/2014/main" id="{29764FB7-E3C3-39D9-36A8-76A1A089BAD4}"/>
              </a:ext>
            </a:extLst>
          </p:cNvPr>
          <p:cNvPicPr>
            <a:picLocks noChangeAspect="1"/>
          </p:cNvPicPr>
          <p:nvPr/>
        </p:nvPicPr>
        <p:blipFill>
          <a:blip r:embed="rId3"/>
          <a:stretch>
            <a:fillRect/>
          </a:stretch>
        </p:blipFill>
        <p:spPr>
          <a:xfrm>
            <a:off x="0" y="0"/>
            <a:ext cx="6858000" cy="6858000"/>
          </a:xfrm>
          <a:prstGeom prst="rect">
            <a:avLst/>
          </a:prstGeom>
        </p:spPr>
      </p:pic>
    </p:spTree>
    <p:extLst>
      <p:ext uri="{BB962C8B-B14F-4D97-AF65-F5344CB8AC3E}">
        <p14:creationId xmlns:p14="http://schemas.microsoft.com/office/powerpoint/2010/main" val="7868832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1FC0FFE-0AD9-AA06-6444-533EE6FBBE82}"/>
            </a:ext>
          </a:extLst>
        </p:cNvPr>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3E547B5-89CF-4EC0-96DE-25771AED07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F0B8CEB-8279-4E5E-A0CE-1FC9F71736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782" y="0"/>
            <a:ext cx="7421217" cy="6857999"/>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2EC42B52-93CA-AE68-342B-0DAAB17CF6CD}"/>
              </a:ext>
            </a:extLst>
          </p:cNvPr>
          <p:cNvSpPr>
            <a:spLocks noGrp="1"/>
          </p:cNvSpPr>
          <p:nvPr>
            <p:ph type="title"/>
          </p:nvPr>
        </p:nvSpPr>
        <p:spPr>
          <a:xfrm>
            <a:off x="7000426" y="145882"/>
            <a:ext cx="4140014" cy="1330839"/>
          </a:xfrm>
        </p:spPr>
        <p:txBody>
          <a:bodyPr>
            <a:normAutofit/>
          </a:bodyPr>
          <a:lstStyle/>
          <a:p>
            <a:r>
              <a:rPr kumimoji="1" lang="zh-TW" altLang="en-US"/>
              <a:t>轉折</a:t>
            </a:r>
          </a:p>
        </p:txBody>
      </p:sp>
      <p:pic>
        <p:nvPicPr>
          <p:cNvPr id="5" name="圖片 4" descr="一張含有 日本動畫, 文字, 卡通, 電腦 的圖片&#10;&#10;自動產生的描述">
            <a:extLst>
              <a:ext uri="{FF2B5EF4-FFF2-40B4-BE49-F238E27FC236}">
                <a16:creationId xmlns:a16="http://schemas.microsoft.com/office/drawing/2014/main" id="{D54100EE-72E6-0BC3-93AB-4FB28E5537AE}"/>
              </a:ext>
            </a:extLst>
          </p:cNvPr>
          <p:cNvPicPr>
            <a:picLocks noChangeAspect="1"/>
          </p:cNvPicPr>
          <p:nvPr/>
        </p:nvPicPr>
        <p:blipFill>
          <a:blip r:embed="rId3"/>
          <a:srcRect t="271" r="-2" b="361"/>
          <a:stretch/>
        </p:blipFill>
        <p:spPr>
          <a:xfrm>
            <a:off x="20" y="10"/>
            <a:ext cx="6901711" cy="6857990"/>
          </a:xfrm>
          <a:custGeom>
            <a:avLst/>
            <a:gdLst/>
            <a:ahLst/>
            <a:cxnLst/>
            <a:rect l="l" t="t" r="r" b="b"/>
            <a:pathLst>
              <a:path w="6901731" h="6858000">
                <a:moveTo>
                  <a:pt x="0" y="0"/>
                </a:moveTo>
                <a:lnTo>
                  <a:pt x="6897896" y="5958"/>
                </a:lnTo>
                <a:lnTo>
                  <a:pt x="6866823" y="62592"/>
                </a:lnTo>
                <a:lnTo>
                  <a:pt x="6901731" y="89476"/>
                </a:lnTo>
                <a:lnTo>
                  <a:pt x="6901731" y="103833"/>
                </a:lnTo>
                <a:lnTo>
                  <a:pt x="6900034" y="110092"/>
                </a:lnTo>
                <a:lnTo>
                  <a:pt x="6901731" y="113679"/>
                </a:lnTo>
                <a:lnTo>
                  <a:pt x="6901731" y="405560"/>
                </a:lnTo>
                <a:lnTo>
                  <a:pt x="6900456" y="429509"/>
                </a:lnTo>
                <a:cubicBezTo>
                  <a:pt x="6892773" y="535647"/>
                  <a:pt x="6878314" y="537918"/>
                  <a:pt x="6886342" y="636808"/>
                </a:cubicBezTo>
                <a:cubicBezTo>
                  <a:pt x="6892506" y="756883"/>
                  <a:pt x="6864504" y="771443"/>
                  <a:pt x="6851784" y="839073"/>
                </a:cubicBezTo>
                <a:cubicBezTo>
                  <a:pt x="6838675" y="892655"/>
                  <a:pt x="6864124" y="961738"/>
                  <a:pt x="6845760" y="994930"/>
                </a:cubicBezTo>
                <a:cubicBezTo>
                  <a:pt x="6833572" y="1024166"/>
                  <a:pt x="6859282" y="1058905"/>
                  <a:pt x="6845601" y="1112932"/>
                </a:cubicBezTo>
                <a:cubicBezTo>
                  <a:pt x="6838700" y="1149910"/>
                  <a:pt x="6829138" y="1151035"/>
                  <a:pt x="6820235" y="1187433"/>
                </a:cubicBezTo>
                <a:cubicBezTo>
                  <a:pt x="6815504" y="1196464"/>
                  <a:pt x="6777707" y="1338549"/>
                  <a:pt x="6759643" y="1337010"/>
                </a:cubicBezTo>
                <a:cubicBezTo>
                  <a:pt x="6737660" y="1337296"/>
                  <a:pt x="6760650" y="1396341"/>
                  <a:pt x="6736375" y="1382272"/>
                </a:cubicBezTo>
                <a:cubicBezTo>
                  <a:pt x="6755741" y="1415836"/>
                  <a:pt x="6714675" y="1414567"/>
                  <a:pt x="6701292" y="1432111"/>
                </a:cubicBezTo>
                <a:cubicBezTo>
                  <a:pt x="6721110" y="1460185"/>
                  <a:pt x="6692106" y="1490815"/>
                  <a:pt x="6686578" y="1518624"/>
                </a:cubicBezTo>
                <a:cubicBezTo>
                  <a:pt x="6682512" y="1567002"/>
                  <a:pt x="6679579" y="1571443"/>
                  <a:pt x="6670824" y="1607743"/>
                </a:cubicBezTo>
                <a:cubicBezTo>
                  <a:pt x="6671133" y="1629590"/>
                  <a:pt x="6663161" y="1656870"/>
                  <a:pt x="6664392" y="1696405"/>
                </a:cubicBezTo>
                <a:cubicBezTo>
                  <a:pt x="6655686" y="1770486"/>
                  <a:pt x="6641938" y="1757082"/>
                  <a:pt x="6642880" y="1812372"/>
                </a:cubicBezTo>
                <a:cubicBezTo>
                  <a:pt x="6638579" y="1872475"/>
                  <a:pt x="6619231" y="1825476"/>
                  <a:pt x="6612547" y="1876437"/>
                </a:cubicBezTo>
                <a:cubicBezTo>
                  <a:pt x="6600695" y="1913834"/>
                  <a:pt x="6591061" y="1923231"/>
                  <a:pt x="6571760" y="1953331"/>
                </a:cubicBezTo>
                <a:cubicBezTo>
                  <a:pt x="6561039" y="1989021"/>
                  <a:pt x="6544090" y="2087896"/>
                  <a:pt x="6520213" y="2096455"/>
                </a:cubicBezTo>
                <a:lnTo>
                  <a:pt x="6492461" y="2188148"/>
                </a:lnTo>
                <a:cubicBezTo>
                  <a:pt x="6504372" y="2211333"/>
                  <a:pt x="6489131" y="2253220"/>
                  <a:pt x="6471854" y="2259117"/>
                </a:cubicBezTo>
                <a:cubicBezTo>
                  <a:pt x="6466151" y="2287829"/>
                  <a:pt x="6440452" y="2301346"/>
                  <a:pt x="6439832" y="2328334"/>
                </a:cubicBezTo>
                <a:cubicBezTo>
                  <a:pt x="6431013" y="2351201"/>
                  <a:pt x="6444250" y="2396409"/>
                  <a:pt x="6425162" y="2408211"/>
                </a:cubicBezTo>
                <a:lnTo>
                  <a:pt x="6417221" y="2427382"/>
                </a:lnTo>
                <a:lnTo>
                  <a:pt x="6425030" y="2464387"/>
                </a:lnTo>
                <a:lnTo>
                  <a:pt x="6406293" y="2472223"/>
                </a:lnTo>
                <a:cubicBezTo>
                  <a:pt x="6406862" y="2477277"/>
                  <a:pt x="6406486" y="2491723"/>
                  <a:pt x="6405400" y="2493547"/>
                </a:cubicBezTo>
                <a:lnTo>
                  <a:pt x="6374829" y="2532070"/>
                </a:lnTo>
                <a:cubicBezTo>
                  <a:pt x="6374597" y="2545374"/>
                  <a:pt x="6360976" y="2563797"/>
                  <a:pt x="6350864" y="2577422"/>
                </a:cubicBezTo>
                <a:cubicBezTo>
                  <a:pt x="6327056" y="2632768"/>
                  <a:pt x="6341262" y="2616275"/>
                  <a:pt x="6329174" y="2663854"/>
                </a:cubicBezTo>
                <a:cubicBezTo>
                  <a:pt x="6326303" y="2703642"/>
                  <a:pt x="6332854" y="2709643"/>
                  <a:pt x="6315095" y="2741507"/>
                </a:cubicBezTo>
                <a:cubicBezTo>
                  <a:pt x="6319921" y="2740191"/>
                  <a:pt x="6321925" y="2742004"/>
                  <a:pt x="6322463" y="2745641"/>
                </a:cubicBezTo>
                <a:cubicBezTo>
                  <a:pt x="6322245" y="2747982"/>
                  <a:pt x="6322027" y="2750323"/>
                  <a:pt x="6321808" y="2752663"/>
                </a:cubicBezTo>
                <a:lnTo>
                  <a:pt x="6314569" y="2756718"/>
                </a:lnTo>
                <a:cubicBezTo>
                  <a:pt x="6289324" y="2773686"/>
                  <a:pt x="6317551" y="2780051"/>
                  <a:pt x="6315211" y="2811618"/>
                </a:cubicBezTo>
                <a:cubicBezTo>
                  <a:pt x="6315620" y="2826627"/>
                  <a:pt x="6296047" y="2885298"/>
                  <a:pt x="6302211" y="2882314"/>
                </a:cubicBezTo>
                <a:lnTo>
                  <a:pt x="6286167" y="2949597"/>
                </a:lnTo>
                <a:cubicBezTo>
                  <a:pt x="6286401" y="2994618"/>
                  <a:pt x="6286615" y="2971464"/>
                  <a:pt x="6287037" y="3008578"/>
                </a:cubicBezTo>
                <a:cubicBezTo>
                  <a:pt x="6293795" y="3029535"/>
                  <a:pt x="6274405" y="3114154"/>
                  <a:pt x="6259150" y="3123139"/>
                </a:cubicBezTo>
                <a:cubicBezTo>
                  <a:pt x="6250085" y="3189063"/>
                  <a:pt x="6269067" y="3151280"/>
                  <a:pt x="6272249" y="3227854"/>
                </a:cubicBezTo>
                <a:cubicBezTo>
                  <a:pt x="6278775" y="3295842"/>
                  <a:pt x="6289216" y="3303765"/>
                  <a:pt x="6292288" y="3378383"/>
                </a:cubicBezTo>
                <a:cubicBezTo>
                  <a:pt x="6303894" y="3395995"/>
                  <a:pt x="6287498" y="3432581"/>
                  <a:pt x="6288328" y="3459618"/>
                </a:cubicBezTo>
                <a:cubicBezTo>
                  <a:pt x="6289158" y="3486653"/>
                  <a:pt x="6299937" y="3538735"/>
                  <a:pt x="6297272" y="3540603"/>
                </a:cubicBezTo>
                <a:cubicBezTo>
                  <a:pt x="6296849" y="3577379"/>
                  <a:pt x="6294184" y="3587943"/>
                  <a:pt x="6291001" y="3638374"/>
                </a:cubicBezTo>
                <a:cubicBezTo>
                  <a:pt x="6283026" y="3666794"/>
                  <a:pt x="6265833" y="3731744"/>
                  <a:pt x="6283592" y="3763609"/>
                </a:cubicBezTo>
                <a:cubicBezTo>
                  <a:pt x="6264286" y="3758340"/>
                  <a:pt x="6290177" y="3803150"/>
                  <a:pt x="6274068" y="3814506"/>
                </a:cubicBezTo>
                <a:cubicBezTo>
                  <a:pt x="6260645" y="3821643"/>
                  <a:pt x="6265372" y="3836902"/>
                  <a:pt x="6262850" y="3850454"/>
                </a:cubicBezTo>
                <a:cubicBezTo>
                  <a:pt x="6250418" y="3863479"/>
                  <a:pt x="6250660" y="3955243"/>
                  <a:pt x="6257357" y="3975474"/>
                </a:cubicBezTo>
                <a:cubicBezTo>
                  <a:pt x="6245091" y="4036737"/>
                  <a:pt x="6237535" y="4029237"/>
                  <a:pt x="6257889" y="4073155"/>
                </a:cubicBezTo>
                <a:cubicBezTo>
                  <a:pt x="6259272" y="4085906"/>
                  <a:pt x="6239882" y="4116397"/>
                  <a:pt x="6237441" y="4126638"/>
                </a:cubicBezTo>
                <a:lnTo>
                  <a:pt x="6245587" y="4172738"/>
                </a:lnTo>
                <a:lnTo>
                  <a:pt x="6235772" y="4176721"/>
                </a:lnTo>
                <a:lnTo>
                  <a:pt x="6233287" y="4195136"/>
                </a:lnTo>
                <a:lnTo>
                  <a:pt x="6234619" y="4280850"/>
                </a:lnTo>
                <a:cubicBezTo>
                  <a:pt x="6239453" y="4320763"/>
                  <a:pt x="6223309" y="4337596"/>
                  <a:pt x="6219318" y="4402526"/>
                </a:cubicBezTo>
                <a:cubicBezTo>
                  <a:pt x="6205466" y="4516209"/>
                  <a:pt x="6216183" y="4588729"/>
                  <a:pt x="6216810" y="4651172"/>
                </a:cubicBezTo>
                <a:cubicBezTo>
                  <a:pt x="6217673" y="4756959"/>
                  <a:pt x="6228654" y="4824005"/>
                  <a:pt x="6225945" y="4916779"/>
                </a:cubicBezTo>
                <a:cubicBezTo>
                  <a:pt x="6217032" y="4993010"/>
                  <a:pt x="6264271" y="4984591"/>
                  <a:pt x="6230174" y="5051379"/>
                </a:cubicBezTo>
                <a:cubicBezTo>
                  <a:pt x="6235713" y="5056951"/>
                  <a:pt x="6239420" y="5163714"/>
                  <a:pt x="6242600" y="5170879"/>
                </a:cubicBezTo>
                <a:lnTo>
                  <a:pt x="6235996" y="5216428"/>
                </a:lnTo>
                <a:lnTo>
                  <a:pt x="6214638" y="5285298"/>
                </a:lnTo>
                <a:cubicBezTo>
                  <a:pt x="6211392" y="5297492"/>
                  <a:pt x="6225576" y="5312063"/>
                  <a:pt x="6228432" y="5317696"/>
                </a:cubicBezTo>
                <a:lnTo>
                  <a:pt x="6246496" y="5398787"/>
                </a:lnTo>
                <a:lnTo>
                  <a:pt x="6244793" y="5399530"/>
                </a:lnTo>
                <a:lnTo>
                  <a:pt x="6241695" y="5406948"/>
                </a:lnTo>
                <a:lnTo>
                  <a:pt x="6267461" y="5499413"/>
                </a:lnTo>
                <a:cubicBezTo>
                  <a:pt x="6285387" y="5533848"/>
                  <a:pt x="6284888" y="5550029"/>
                  <a:pt x="6295987" y="5582659"/>
                </a:cubicBezTo>
                <a:cubicBezTo>
                  <a:pt x="6311253" y="5681724"/>
                  <a:pt x="6295439" y="5695558"/>
                  <a:pt x="6364803" y="5784263"/>
                </a:cubicBezTo>
                <a:cubicBezTo>
                  <a:pt x="6379348" y="5818651"/>
                  <a:pt x="6412475" y="5906802"/>
                  <a:pt x="6423050" y="5922637"/>
                </a:cubicBezTo>
                <a:cubicBezTo>
                  <a:pt x="6445210" y="5973612"/>
                  <a:pt x="6468179" y="6023873"/>
                  <a:pt x="6497767" y="6090108"/>
                </a:cubicBezTo>
                <a:cubicBezTo>
                  <a:pt x="6571895" y="6150548"/>
                  <a:pt x="6572491" y="6236583"/>
                  <a:pt x="6606710" y="6281543"/>
                </a:cubicBezTo>
                <a:cubicBezTo>
                  <a:pt x="6633675" y="6335892"/>
                  <a:pt x="6654357" y="6388782"/>
                  <a:pt x="6667540" y="6443715"/>
                </a:cubicBezTo>
                <a:cubicBezTo>
                  <a:pt x="6685192" y="6466826"/>
                  <a:pt x="6650500" y="6508701"/>
                  <a:pt x="6659722" y="6550105"/>
                </a:cubicBezTo>
                <a:cubicBezTo>
                  <a:pt x="6665926" y="6645044"/>
                  <a:pt x="6669126" y="6627536"/>
                  <a:pt x="6671805" y="6687397"/>
                </a:cubicBezTo>
                <a:cubicBezTo>
                  <a:pt x="6682671" y="6733683"/>
                  <a:pt x="6665210" y="6772117"/>
                  <a:pt x="6669658" y="6806602"/>
                </a:cubicBezTo>
                <a:cubicBezTo>
                  <a:pt x="6661174" y="6812658"/>
                  <a:pt x="6667097" y="6831470"/>
                  <a:pt x="6675783" y="6850325"/>
                </a:cubicBezTo>
                <a:lnTo>
                  <a:pt x="6679704" y="6858000"/>
                </a:lnTo>
                <a:lnTo>
                  <a:pt x="4532241" y="6858000"/>
                </a:lnTo>
                <a:lnTo>
                  <a:pt x="1208596" y="6858000"/>
                </a:lnTo>
                <a:lnTo>
                  <a:pt x="0" y="6858000"/>
                </a:lnTo>
                <a:close/>
              </a:path>
            </a:pathLst>
          </a:custGeom>
        </p:spPr>
      </p:pic>
      <p:sp>
        <p:nvSpPr>
          <p:cNvPr id="3" name="內容版面配置區 2">
            <a:extLst>
              <a:ext uri="{FF2B5EF4-FFF2-40B4-BE49-F238E27FC236}">
                <a16:creationId xmlns:a16="http://schemas.microsoft.com/office/drawing/2014/main" id="{4A558894-073F-AF21-BAA5-2FD3D050D472}"/>
              </a:ext>
            </a:extLst>
          </p:cNvPr>
          <p:cNvSpPr>
            <a:spLocks noGrp="1"/>
          </p:cNvSpPr>
          <p:nvPr>
            <p:ph idx="1"/>
          </p:nvPr>
        </p:nvSpPr>
        <p:spPr>
          <a:xfrm>
            <a:off x="7099122" y="1268272"/>
            <a:ext cx="4140013" cy="3908586"/>
          </a:xfrm>
        </p:spPr>
        <p:txBody>
          <a:bodyPr>
            <a:normAutofit/>
          </a:bodyPr>
          <a:lstStyle/>
          <a:p>
            <a:r>
              <a:rPr lang="en" altLang="zh-TW" sz="2000">
                <a:effectLst/>
                <a:latin typeface=".SF NS"/>
              </a:rPr>
              <a:t>COVID-19</a:t>
            </a:r>
            <a:r>
              <a:rPr lang="zh-TW" altLang="en-US" sz="2000">
                <a:effectLst/>
                <a:latin typeface=".SF NS"/>
              </a:rPr>
              <a:t>疫情爆發，公司倒閉，失業</a:t>
            </a:r>
            <a:endParaRPr lang="en-US" altLang="zh-TW" sz="2000">
              <a:effectLst/>
              <a:latin typeface=".SF NS"/>
            </a:endParaRPr>
          </a:p>
          <a:p>
            <a:r>
              <a:rPr lang="zh-TW" altLang="en-US" sz="2000">
                <a:latin typeface=".SF NS"/>
              </a:rPr>
              <a:t>祖母身體不適</a:t>
            </a:r>
            <a:endParaRPr lang="zh-TW" altLang="en-US" sz="2000">
              <a:effectLst/>
              <a:latin typeface=".SF NS"/>
            </a:endParaRPr>
          </a:p>
        </p:txBody>
      </p:sp>
    </p:spTree>
    <p:extLst>
      <p:ext uri="{BB962C8B-B14F-4D97-AF65-F5344CB8AC3E}">
        <p14:creationId xmlns:p14="http://schemas.microsoft.com/office/powerpoint/2010/main" val="18733173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6A04918-D2D5-25FE-3FBD-47D100768310}"/>
            </a:ext>
          </a:extLst>
        </p:cNvPr>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5B87D37F-945E-BA3C-6B25-6692D343AE2C}"/>
              </a:ext>
            </a:extLst>
          </p:cNvPr>
          <p:cNvSpPr>
            <a:spLocks noGrp="1"/>
          </p:cNvSpPr>
          <p:nvPr>
            <p:ph type="title"/>
          </p:nvPr>
        </p:nvSpPr>
        <p:spPr>
          <a:xfrm>
            <a:off x="6832675" y="313051"/>
            <a:ext cx="4589493" cy="685800"/>
          </a:xfrm>
        </p:spPr>
        <p:txBody>
          <a:bodyPr>
            <a:normAutofit/>
          </a:bodyPr>
          <a:lstStyle/>
          <a:p>
            <a:r>
              <a:rPr kumimoji="1" lang="zh-TW" altLang="en-US" sz="4000"/>
              <a:t>意外</a:t>
            </a:r>
          </a:p>
        </p:txBody>
      </p:sp>
      <p:pic>
        <p:nvPicPr>
          <p:cNvPr id="5" name="圖片 4" descr="一張含有 服裝, 人員, 電腦, 室內 的圖片&#10;&#10;自動產生的描述">
            <a:extLst>
              <a:ext uri="{FF2B5EF4-FFF2-40B4-BE49-F238E27FC236}">
                <a16:creationId xmlns:a16="http://schemas.microsoft.com/office/drawing/2014/main" id="{C821B2C6-B351-40C7-3F5A-6F42A695CA80}"/>
              </a:ext>
            </a:extLst>
          </p:cNvPr>
          <p:cNvPicPr>
            <a:picLocks noChangeAspect="1"/>
          </p:cNvPicPr>
          <p:nvPr/>
        </p:nvPicPr>
        <p:blipFill>
          <a:blip r:embed="rId3"/>
          <a:srcRect l="369"/>
          <a:stretch/>
        </p:blipFill>
        <p:spPr>
          <a:xfrm>
            <a:off x="1" y="10"/>
            <a:ext cx="6832674" cy="6857990"/>
          </a:xfrm>
          <a:custGeom>
            <a:avLst/>
            <a:gdLst/>
            <a:ahLst/>
            <a:cxnLst/>
            <a:rect l="l" t="t" r="r" b="b"/>
            <a:pathLst>
              <a:path w="6832674" h="6858000">
                <a:moveTo>
                  <a:pt x="0" y="0"/>
                </a:moveTo>
                <a:lnTo>
                  <a:pt x="6832674" y="0"/>
                </a:lnTo>
                <a:lnTo>
                  <a:pt x="6749707" y="183520"/>
                </a:lnTo>
                <a:cubicBezTo>
                  <a:pt x="6327787" y="1181050"/>
                  <a:pt x="6094475" y="2277779"/>
                  <a:pt x="6094475" y="3429000"/>
                </a:cubicBezTo>
                <a:cubicBezTo>
                  <a:pt x="6094475" y="4580222"/>
                  <a:pt x="6327787" y="5676950"/>
                  <a:pt x="6749707" y="6674481"/>
                </a:cubicBezTo>
                <a:lnTo>
                  <a:pt x="6832674" y="6858000"/>
                </a:lnTo>
                <a:lnTo>
                  <a:pt x="0" y="6858000"/>
                </a:lnTo>
                <a:close/>
              </a:path>
            </a:pathLst>
          </a:custGeom>
        </p:spPr>
      </p:pic>
      <p:sp>
        <p:nvSpPr>
          <p:cNvPr id="3" name="內容版面配置區 2">
            <a:extLst>
              <a:ext uri="{FF2B5EF4-FFF2-40B4-BE49-F238E27FC236}">
                <a16:creationId xmlns:a16="http://schemas.microsoft.com/office/drawing/2014/main" id="{5403838C-7832-9E63-3FBB-27C622171F72}"/>
              </a:ext>
            </a:extLst>
          </p:cNvPr>
          <p:cNvSpPr>
            <a:spLocks noGrp="1"/>
          </p:cNvSpPr>
          <p:nvPr>
            <p:ph idx="1"/>
          </p:nvPr>
        </p:nvSpPr>
        <p:spPr>
          <a:xfrm>
            <a:off x="6832675" y="1098541"/>
            <a:ext cx="4589491" cy="3332489"/>
          </a:xfrm>
        </p:spPr>
        <p:txBody>
          <a:bodyPr>
            <a:normAutofit/>
          </a:bodyPr>
          <a:lstStyle/>
          <a:p>
            <a:r>
              <a:rPr lang="zh-TW" altLang="en-US" sz="2000">
                <a:effectLst/>
                <a:latin typeface=".SF NS"/>
              </a:rPr>
              <a:t>返回家鄉就近照顧祖母</a:t>
            </a:r>
            <a:endParaRPr lang="en-US" altLang="zh-TW" sz="2000">
              <a:effectLst/>
              <a:latin typeface=".SF NS"/>
            </a:endParaRPr>
          </a:p>
          <a:p>
            <a:r>
              <a:rPr lang="zh-TW" altLang="en-US" sz="2000">
                <a:latin typeface=".SF NS"/>
              </a:rPr>
              <a:t>尋找新工作</a:t>
            </a:r>
            <a:endParaRPr lang="zh-TW" altLang="en-US" sz="2000">
              <a:effectLst/>
              <a:latin typeface=".SF NS"/>
            </a:endParaRPr>
          </a:p>
        </p:txBody>
      </p:sp>
    </p:spTree>
    <p:extLst>
      <p:ext uri="{BB962C8B-B14F-4D97-AF65-F5344CB8AC3E}">
        <p14:creationId xmlns:p14="http://schemas.microsoft.com/office/powerpoint/2010/main" val="28173225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5332D8B-F010-D4F5-5216-85F3E4B73CFA}"/>
            </a:ext>
          </a:extLst>
        </p:cNvPr>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DAFBFBEA-E96F-E195-8731-7A2180631CF1}"/>
              </a:ext>
            </a:extLst>
          </p:cNvPr>
          <p:cNvSpPr>
            <a:spLocks noGrp="1"/>
          </p:cNvSpPr>
          <p:nvPr>
            <p:ph type="title"/>
          </p:nvPr>
        </p:nvSpPr>
        <p:spPr>
          <a:xfrm>
            <a:off x="7531610" y="365125"/>
            <a:ext cx="3822189" cy="892175"/>
          </a:xfrm>
        </p:spPr>
        <p:txBody>
          <a:bodyPr>
            <a:normAutofit/>
          </a:bodyPr>
          <a:lstStyle/>
          <a:p>
            <a:r>
              <a:rPr kumimoji="1" lang="zh-TW" altLang="en-US" sz="4000"/>
              <a:t>結果</a:t>
            </a:r>
          </a:p>
        </p:txBody>
      </p:sp>
      <p:pic>
        <p:nvPicPr>
          <p:cNvPr id="5" name="圖片 4" descr="一張含有 日本動畫, 服裝, 卡通, 人的臉孔 的圖片&#10;&#10;自動產生的描述">
            <a:extLst>
              <a:ext uri="{FF2B5EF4-FFF2-40B4-BE49-F238E27FC236}">
                <a16:creationId xmlns:a16="http://schemas.microsoft.com/office/drawing/2014/main" id="{80281D46-9379-3731-7964-77B67AE67A44}"/>
              </a:ext>
            </a:extLst>
          </p:cNvPr>
          <p:cNvPicPr>
            <a:picLocks noChangeAspect="1"/>
          </p:cNvPicPr>
          <p:nvPr/>
        </p:nvPicPr>
        <p:blipFill>
          <a:blip r:embed="rId3"/>
          <a:srcRect b="1130"/>
          <a:stretch/>
        </p:blipFill>
        <p:spPr>
          <a:xfrm>
            <a:off x="1" y="10"/>
            <a:ext cx="6936390" cy="6857990"/>
          </a:xfrm>
          <a:prstGeom prst="rect">
            <a:avLst/>
          </a:prstGeom>
        </p:spPr>
      </p:pic>
      <p:sp>
        <p:nvSpPr>
          <p:cNvPr id="3" name="內容版面配置區 2">
            <a:extLst>
              <a:ext uri="{FF2B5EF4-FFF2-40B4-BE49-F238E27FC236}">
                <a16:creationId xmlns:a16="http://schemas.microsoft.com/office/drawing/2014/main" id="{BF79B06E-F85B-5C0F-099F-296EFD32CB2B}"/>
              </a:ext>
            </a:extLst>
          </p:cNvPr>
          <p:cNvSpPr>
            <a:spLocks noGrp="1"/>
          </p:cNvSpPr>
          <p:nvPr>
            <p:ph idx="1"/>
          </p:nvPr>
        </p:nvSpPr>
        <p:spPr>
          <a:xfrm>
            <a:off x="7531610" y="1257300"/>
            <a:ext cx="3822189" cy="892175"/>
          </a:xfrm>
        </p:spPr>
        <p:txBody>
          <a:bodyPr>
            <a:normAutofit/>
          </a:bodyPr>
          <a:lstStyle/>
          <a:p>
            <a:r>
              <a:rPr lang="zh-TW" altLang="en-US" sz="2000">
                <a:effectLst/>
                <a:latin typeface=".SF NS"/>
              </a:rPr>
              <a:t>找到新</a:t>
            </a:r>
            <a:r>
              <a:rPr lang="zh-TW" altLang="en-US" sz="2000">
                <a:latin typeface=".SF NS"/>
              </a:rPr>
              <a:t>工作</a:t>
            </a:r>
            <a:endParaRPr lang="en-US" altLang="zh-TW" sz="2000">
              <a:latin typeface=".SF NS"/>
            </a:endParaRPr>
          </a:p>
          <a:p>
            <a:r>
              <a:rPr lang="zh-TW" altLang="en-US" sz="2000">
                <a:effectLst/>
                <a:latin typeface=".SF NS"/>
              </a:rPr>
              <a:t>返回家鄉定居</a:t>
            </a:r>
          </a:p>
        </p:txBody>
      </p:sp>
    </p:spTree>
    <p:extLst>
      <p:ext uri="{BB962C8B-B14F-4D97-AF65-F5344CB8AC3E}">
        <p14:creationId xmlns:p14="http://schemas.microsoft.com/office/powerpoint/2010/main" val="544215950"/>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1045</Words>
  <Application>Microsoft Office PowerPoint</Application>
  <PresentationFormat>寬螢幕</PresentationFormat>
  <Paragraphs>44</Paragraphs>
  <Slides>8</Slides>
  <Notes>8</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8</vt:i4>
      </vt:variant>
    </vt:vector>
  </HeadingPairs>
  <TitlesOfParts>
    <vt:vector size="15" baseType="lpstr">
      <vt:lpstr>.SF NS</vt:lpstr>
      <vt:lpstr>Helvetica Neue</vt:lpstr>
      <vt:lpstr>Aptos</vt:lpstr>
      <vt:lpstr>Aptos Display</vt:lpstr>
      <vt:lpstr>Arial</vt:lpstr>
      <vt:lpstr>Segoe UI</vt:lpstr>
      <vt:lpstr>Office 佈景主題</vt:lpstr>
      <vt:lpstr>自我介紹</vt:lpstr>
      <vt:lpstr>目標</vt:lpstr>
      <vt:lpstr>阻礙</vt:lpstr>
      <vt:lpstr>努力</vt:lpstr>
      <vt:lpstr>結果</vt:lpstr>
      <vt:lpstr>轉折</vt:lpstr>
      <vt:lpstr>意外</vt:lpstr>
      <vt:lpstr>結果</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宥錡 陳</dc:creator>
  <cp:lastModifiedBy>宥錡 陳</cp:lastModifiedBy>
  <cp:revision>2</cp:revision>
  <dcterms:created xsi:type="dcterms:W3CDTF">2024-10-18T14:27:11Z</dcterms:created>
  <dcterms:modified xsi:type="dcterms:W3CDTF">2024-10-22T15:17:25Z</dcterms:modified>
</cp:coreProperties>
</file>