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74" r:id="rId2"/>
    <p:sldId id="258" r:id="rId3"/>
    <p:sldId id="275" r:id="rId4"/>
    <p:sldId id="260" r:id="rId5"/>
    <p:sldId id="261" r:id="rId6"/>
    <p:sldId id="271" r:id="rId7"/>
    <p:sldId id="272" r:id="rId8"/>
    <p:sldId id="27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C202C-AB72-4282-BF2B-E9E3626918B7}" v="44" dt="2024-10-19T09:52:02.170"/>
    <p1510:client id="{CFB6A8A8-9086-4E11-A164-D3DE2A88CB19}" v="225" dt="2024-10-19T07:14:21.989"/>
    <p1510:client id="{E5DB1C23-7263-9E44-A663-A0B6429547C2}" v="2060" dt="2024-10-19T07:05:10.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58" autoAdjust="0"/>
  </p:normalViewPr>
  <p:slideViewPr>
    <p:cSldViewPr snapToGrid="0">
      <p:cViewPr varScale="1">
        <p:scale>
          <a:sx n="87" d="100"/>
          <a:sy n="87" d="100"/>
        </p:scale>
        <p:origin x="14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宥錡 陳" userId="903d687f9401248f" providerId="LiveId" clId="{CFB6A8A8-9086-4E11-A164-D3DE2A88CB19}"/>
    <pc:docChg chg="undo custSel modSld">
      <pc:chgData name="宥錡 陳" userId="903d687f9401248f" providerId="LiveId" clId="{CFB6A8A8-9086-4E11-A164-D3DE2A88CB19}" dt="2024-10-19T07:14:21.990" v="224" actId="1076"/>
      <pc:docMkLst>
        <pc:docMk/>
      </pc:docMkLst>
      <pc:sldChg chg="addSp modSp mod setBg addAnim modNotesTx">
        <pc:chgData name="宥錡 陳" userId="903d687f9401248f" providerId="LiveId" clId="{CFB6A8A8-9086-4E11-A164-D3DE2A88CB19}" dt="2024-10-19T07:12:04.607" v="189" actId="113"/>
        <pc:sldMkLst>
          <pc:docMk/>
          <pc:sldMk cId="3641469131" sldId="256"/>
        </pc:sldMkLst>
        <pc:spChg chg="mod">
          <ac:chgData name="宥錡 陳" userId="903d687f9401248f" providerId="LiveId" clId="{CFB6A8A8-9086-4E11-A164-D3DE2A88CB19}" dt="2024-10-19T07:11:44.365" v="187" actId="14100"/>
          <ac:spMkLst>
            <pc:docMk/>
            <pc:sldMk cId="3641469131" sldId="256"/>
            <ac:spMk id="2" creationId="{B18622A5-969B-2393-E35D-96AAD5A44303}"/>
          </ac:spMkLst>
        </pc:spChg>
        <pc:spChg chg="mod">
          <ac:chgData name="宥錡 陳" userId="903d687f9401248f" providerId="LiveId" clId="{CFB6A8A8-9086-4E11-A164-D3DE2A88CB19}" dt="2024-10-19T07:11:50.056" v="188" actId="14100"/>
          <ac:spMkLst>
            <pc:docMk/>
            <pc:sldMk cId="3641469131" sldId="256"/>
            <ac:spMk id="3" creationId="{4B692C11-BD9B-815A-216F-FC915F77EFEE}"/>
          </ac:spMkLst>
        </pc:spChg>
        <pc:spChg chg="add">
          <ac:chgData name="宥錡 陳" userId="903d687f9401248f" providerId="LiveId" clId="{CFB6A8A8-9086-4E11-A164-D3DE2A88CB19}" dt="2024-10-19T06:33:57.772" v="161" actId="26606"/>
          <ac:spMkLst>
            <pc:docMk/>
            <pc:sldMk cId="3641469131" sldId="256"/>
            <ac:spMk id="10" creationId="{362D44EE-C852-4460-B8B5-C4F2BC20510C}"/>
          </ac:spMkLst>
        </pc:spChg>
        <pc:spChg chg="add">
          <ac:chgData name="宥錡 陳" userId="903d687f9401248f" providerId="LiveId" clId="{CFB6A8A8-9086-4E11-A164-D3DE2A88CB19}" dt="2024-10-19T06:33:57.772" v="161" actId="26606"/>
          <ac:spMkLst>
            <pc:docMk/>
            <pc:sldMk cId="3641469131" sldId="256"/>
            <ac:spMk id="12" creationId="{658970D8-8D1D-4B5C-894B-E871CC86543D}"/>
          </ac:spMkLst>
        </pc:spChg>
        <pc:spChg chg="add">
          <ac:chgData name="宥錡 陳" userId="903d687f9401248f" providerId="LiveId" clId="{CFB6A8A8-9086-4E11-A164-D3DE2A88CB19}" dt="2024-10-19T06:33:57.772" v="161" actId="26606"/>
          <ac:spMkLst>
            <pc:docMk/>
            <pc:sldMk cId="3641469131" sldId="256"/>
            <ac:spMk id="14" creationId="{F227E5B6-9132-43CA-B503-37A18562ADF2}"/>
          </ac:spMkLst>
        </pc:spChg>
        <pc:spChg chg="add">
          <ac:chgData name="宥錡 陳" userId="903d687f9401248f" providerId="LiveId" clId="{CFB6A8A8-9086-4E11-A164-D3DE2A88CB19}" dt="2024-10-19T06:33:57.772" v="161" actId="26606"/>
          <ac:spMkLst>
            <pc:docMk/>
            <pc:sldMk cId="3641469131" sldId="256"/>
            <ac:spMk id="16" creationId="{03C2051E-A88D-48E5-BACF-AAED17892722}"/>
          </ac:spMkLst>
        </pc:spChg>
        <pc:spChg chg="add">
          <ac:chgData name="宥錡 陳" userId="903d687f9401248f" providerId="LiveId" clId="{CFB6A8A8-9086-4E11-A164-D3DE2A88CB19}" dt="2024-10-19T06:33:57.772" v="161" actId="26606"/>
          <ac:spMkLst>
            <pc:docMk/>
            <pc:sldMk cId="3641469131" sldId="256"/>
            <ac:spMk id="18" creationId="{7821A508-2985-4905-874A-527429BAABFA}"/>
          </ac:spMkLst>
        </pc:spChg>
        <pc:spChg chg="add">
          <ac:chgData name="宥錡 陳" userId="903d687f9401248f" providerId="LiveId" clId="{CFB6A8A8-9086-4E11-A164-D3DE2A88CB19}" dt="2024-10-19T06:33:57.772" v="161" actId="26606"/>
          <ac:spMkLst>
            <pc:docMk/>
            <pc:sldMk cId="3641469131" sldId="256"/>
            <ac:spMk id="20" creationId="{D2929CB1-0E3C-4B2D-ADC5-0154FB33BA44}"/>
          </ac:spMkLst>
        </pc:spChg>
        <pc:spChg chg="add">
          <ac:chgData name="宥錡 陳" userId="903d687f9401248f" providerId="LiveId" clId="{CFB6A8A8-9086-4E11-A164-D3DE2A88CB19}" dt="2024-10-19T06:33:57.772" v="161" actId="26606"/>
          <ac:spMkLst>
            <pc:docMk/>
            <pc:sldMk cId="3641469131" sldId="256"/>
            <ac:spMk id="22" creationId="{5F2F0C84-BE8C-4DC2-A6D3-30349A801D5C}"/>
          </ac:spMkLst>
        </pc:spChg>
        <pc:picChg chg="add mod">
          <ac:chgData name="宥錡 陳" userId="903d687f9401248f" providerId="LiveId" clId="{CFB6A8A8-9086-4E11-A164-D3DE2A88CB19}" dt="2024-10-19T06:34:17.763" v="165" actId="1076"/>
          <ac:picMkLst>
            <pc:docMk/>
            <pc:sldMk cId="3641469131" sldId="256"/>
            <ac:picMk id="5" creationId="{95B0C48F-F776-070B-6863-BD4C44158111}"/>
          </ac:picMkLst>
        </pc:picChg>
      </pc:sldChg>
      <pc:sldChg chg="addSp delSp modSp mod setBg modNotesTx">
        <pc:chgData name="宥錡 陳" userId="903d687f9401248f" providerId="LiveId" clId="{CFB6A8A8-9086-4E11-A164-D3DE2A88CB19}" dt="2024-10-19T07:12:40.260" v="192" actId="1076"/>
        <pc:sldMkLst>
          <pc:docMk/>
          <pc:sldMk cId="111522044" sldId="258"/>
        </pc:sldMkLst>
        <pc:spChg chg="mod">
          <ac:chgData name="宥錡 陳" userId="903d687f9401248f" providerId="LiveId" clId="{CFB6A8A8-9086-4E11-A164-D3DE2A88CB19}" dt="2024-10-19T07:12:37.339" v="191" actId="1076"/>
          <ac:spMkLst>
            <pc:docMk/>
            <pc:sldMk cId="111522044" sldId="258"/>
            <ac:spMk id="2" creationId="{7318AD05-DA68-EF8C-2969-744D9EE15355}"/>
          </ac:spMkLst>
        </pc:spChg>
        <pc:spChg chg="mod">
          <ac:chgData name="宥錡 陳" userId="903d687f9401248f" providerId="LiveId" clId="{CFB6A8A8-9086-4E11-A164-D3DE2A88CB19}" dt="2024-10-19T07:12:40.260" v="192" actId="1076"/>
          <ac:spMkLst>
            <pc:docMk/>
            <pc:sldMk cId="111522044" sldId="258"/>
            <ac:spMk id="3" creationId="{44CDA1EE-0AD4-E890-9249-687DE679E402}"/>
          </ac:spMkLst>
        </pc:spChg>
        <pc:spChg chg="add">
          <ac:chgData name="宥錡 陳" userId="903d687f9401248f" providerId="LiveId" clId="{CFB6A8A8-9086-4E11-A164-D3DE2A88CB19}" dt="2024-10-19T06:36:43.863" v="168" actId="26606"/>
          <ac:spMkLst>
            <pc:docMk/>
            <pc:sldMk cId="111522044" sldId="258"/>
            <ac:spMk id="12" creationId="{32E62931-8EB4-42BB-BAAB-D8757BE66D8E}"/>
          </ac:spMkLst>
        </pc:spChg>
        <pc:picChg chg="add del">
          <ac:chgData name="宥錡 陳" userId="903d687f9401248f" providerId="LiveId" clId="{CFB6A8A8-9086-4E11-A164-D3DE2A88CB19}" dt="2024-10-19T05:09:54.105" v="1" actId="478"/>
          <ac:picMkLst>
            <pc:docMk/>
            <pc:sldMk cId="111522044" sldId="258"/>
            <ac:picMk id="5" creationId="{4A0F410B-5CEE-6B8C-397F-F0F208027F41}"/>
          </ac:picMkLst>
        </pc:picChg>
        <pc:picChg chg="add mod">
          <ac:chgData name="宥錡 陳" userId="903d687f9401248f" providerId="LiveId" clId="{CFB6A8A8-9086-4E11-A164-D3DE2A88CB19}" dt="2024-10-19T06:36:43.863" v="168" actId="26606"/>
          <ac:picMkLst>
            <pc:docMk/>
            <pc:sldMk cId="111522044" sldId="258"/>
            <ac:picMk id="7" creationId="{147D34D6-774E-951E-837F-8800C4C4B061}"/>
          </ac:picMkLst>
        </pc:picChg>
      </pc:sldChg>
      <pc:sldChg chg="addSp delSp modSp mod setBg addAnim delAnim delDesignElem chgLayout modNotesTx">
        <pc:chgData name="宥錡 陳" userId="903d687f9401248f" providerId="LiveId" clId="{CFB6A8A8-9086-4E11-A164-D3DE2A88CB19}" dt="2024-10-19T07:12:48.402" v="194" actId="1076"/>
        <pc:sldMkLst>
          <pc:docMk/>
          <pc:sldMk cId="3123928838" sldId="259"/>
        </pc:sldMkLst>
        <pc:spChg chg="mod ord">
          <ac:chgData name="宥錡 陳" userId="903d687f9401248f" providerId="LiveId" clId="{CFB6A8A8-9086-4E11-A164-D3DE2A88CB19}" dt="2024-10-19T07:12:45.300" v="193" actId="1076"/>
          <ac:spMkLst>
            <pc:docMk/>
            <pc:sldMk cId="3123928838" sldId="259"/>
            <ac:spMk id="2" creationId="{B2293BDD-20B9-1BA5-99DD-5014AE6A14BF}"/>
          </ac:spMkLst>
        </pc:spChg>
        <pc:spChg chg="mod ord">
          <ac:chgData name="宥錡 陳" userId="903d687f9401248f" providerId="LiveId" clId="{CFB6A8A8-9086-4E11-A164-D3DE2A88CB19}" dt="2024-10-19T07:12:48.402" v="194" actId="1076"/>
          <ac:spMkLst>
            <pc:docMk/>
            <pc:sldMk cId="3123928838" sldId="259"/>
            <ac:spMk id="3" creationId="{61434AAC-8E91-C97B-F288-E75784101FB9}"/>
          </ac:spMkLst>
        </pc:spChg>
        <pc:spChg chg="add del mod">
          <ac:chgData name="宥錡 陳" userId="903d687f9401248f" providerId="LiveId" clId="{CFB6A8A8-9086-4E11-A164-D3DE2A88CB19}" dt="2024-10-19T05:29:58.302" v="21" actId="6264"/>
          <ac:spMkLst>
            <pc:docMk/>
            <pc:sldMk cId="3123928838" sldId="259"/>
            <ac:spMk id="6" creationId="{37E87F21-A599-7056-5370-C069FBE9E67E}"/>
          </ac:spMkLst>
        </pc:spChg>
        <pc:spChg chg="add del mod">
          <ac:chgData name="宥錡 陳" userId="903d687f9401248f" providerId="LiveId" clId="{CFB6A8A8-9086-4E11-A164-D3DE2A88CB19}" dt="2024-10-19T05:29:58.302" v="21" actId="6264"/>
          <ac:spMkLst>
            <pc:docMk/>
            <pc:sldMk cId="3123928838" sldId="259"/>
            <ac:spMk id="7" creationId="{C0453B1A-F666-FFCD-338A-F430C2399227}"/>
          </ac:spMkLst>
        </pc:spChg>
        <pc:spChg chg="add del mod">
          <ac:chgData name="宥錡 陳" userId="903d687f9401248f" providerId="LiveId" clId="{CFB6A8A8-9086-4E11-A164-D3DE2A88CB19}" dt="2024-10-19T05:31:17.308" v="80" actId="6264"/>
          <ac:spMkLst>
            <pc:docMk/>
            <pc:sldMk cId="3123928838" sldId="259"/>
            <ac:spMk id="8" creationId="{2539A4E5-A33C-0983-9A70-3EDD7FDFB3C4}"/>
          </ac:spMkLst>
        </pc:spChg>
        <pc:spChg chg="add del mod">
          <ac:chgData name="宥錡 陳" userId="903d687f9401248f" providerId="LiveId" clId="{CFB6A8A8-9086-4E11-A164-D3DE2A88CB19}" dt="2024-10-19T05:31:17.308" v="80" actId="6264"/>
          <ac:spMkLst>
            <pc:docMk/>
            <pc:sldMk cId="3123928838" sldId="259"/>
            <ac:spMk id="9" creationId="{C556EC2A-2D36-4750-73EA-7120F67E6802}"/>
          </ac:spMkLst>
        </pc:spChg>
        <pc:spChg chg="add del">
          <ac:chgData name="宥錡 陳" userId="903d687f9401248f" providerId="LiveId" clId="{CFB6A8A8-9086-4E11-A164-D3DE2A88CB19}" dt="2024-10-19T05:29:31.879" v="17" actId="26606"/>
          <ac:spMkLst>
            <pc:docMk/>
            <pc:sldMk cId="3123928838" sldId="259"/>
            <ac:spMk id="10" creationId="{0671A8AE-40A1-4631-A6B8-581AFF065482}"/>
          </ac:spMkLst>
        </pc:spChg>
        <pc:spChg chg="add del">
          <ac:chgData name="宥錡 陳" userId="903d687f9401248f" providerId="LiveId" clId="{CFB6A8A8-9086-4E11-A164-D3DE2A88CB19}" dt="2024-10-19T05:32:12.443" v="83" actId="26606"/>
          <ac:spMkLst>
            <pc:docMk/>
            <pc:sldMk cId="3123928838" sldId="259"/>
            <ac:spMk id="11" creationId="{0671A8AE-40A1-4631-A6B8-581AFF065482}"/>
          </ac:spMkLst>
        </pc:spChg>
        <pc:spChg chg="add del">
          <ac:chgData name="宥錡 陳" userId="903d687f9401248f" providerId="LiveId" clId="{CFB6A8A8-9086-4E11-A164-D3DE2A88CB19}" dt="2024-10-19T05:29:31.879" v="17" actId="26606"/>
          <ac:spMkLst>
            <pc:docMk/>
            <pc:sldMk cId="3123928838" sldId="259"/>
            <ac:spMk id="12" creationId="{AB58EF07-17C2-48CF-ABB0-EEF1F17CB8F0}"/>
          </ac:spMkLst>
        </pc:spChg>
        <pc:spChg chg="add del">
          <ac:chgData name="宥錡 陳" userId="903d687f9401248f" providerId="LiveId" clId="{CFB6A8A8-9086-4E11-A164-D3DE2A88CB19}" dt="2024-10-19T05:32:12.443" v="83" actId="26606"/>
          <ac:spMkLst>
            <pc:docMk/>
            <pc:sldMk cId="3123928838" sldId="259"/>
            <ac:spMk id="13" creationId="{AB58EF07-17C2-48CF-ABB0-EEF1F17CB8F0}"/>
          </ac:spMkLst>
        </pc:spChg>
        <pc:spChg chg="add del">
          <ac:chgData name="宥錡 陳" userId="903d687f9401248f" providerId="LiveId" clId="{CFB6A8A8-9086-4E11-A164-D3DE2A88CB19}" dt="2024-10-19T05:29:31.879" v="17" actId="26606"/>
          <ac:spMkLst>
            <pc:docMk/>
            <pc:sldMk cId="3123928838" sldId="259"/>
            <ac:spMk id="14" creationId="{AF2F604E-43BE-4DC3-B983-E071523364F8}"/>
          </ac:spMkLst>
        </pc:spChg>
        <pc:spChg chg="add del">
          <ac:chgData name="宥錡 陳" userId="903d687f9401248f" providerId="LiveId" clId="{CFB6A8A8-9086-4E11-A164-D3DE2A88CB19}" dt="2024-10-19T05:32:12.443" v="83" actId="26606"/>
          <ac:spMkLst>
            <pc:docMk/>
            <pc:sldMk cId="3123928838" sldId="259"/>
            <ac:spMk id="15" creationId="{AF2F604E-43BE-4DC3-B983-E071523364F8}"/>
          </ac:spMkLst>
        </pc:spChg>
        <pc:spChg chg="add del">
          <ac:chgData name="宥錡 陳" userId="903d687f9401248f" providerId="LiveId" clId="{CFB6A8A8-9086-4E11-A164-D3DE2A88CB19}" dt="2024-10-19T05:29:31.879" v="17" actId="26606"/>
          <ac:spMkLst>
            <pc:docMk/>
            <pc:sldMk cId="3123928838" sldId="259"/>
            <ac:spMk id="16" creationId="{08C9B587-E65E-4B52-B37C-ABEBB6E87928}"/>
          </ac:spMkLst>
        </pc:spChg>
        <pc:spChg chg="add del">
          <ac:chgData name="宥錡 陳" userId="903d687f9401248f" providerId="LiveId" clId="{CFB6A8A8-9086-4E11-A164-D3DE2A88CB19}" dt="2024-10-19T05:32:12.443" v="83" actId="26606"/>
          <ac:spMkLst>
            <pc:docMk/>
            <pc:sldMk cId="3123928838" sldId="259"/>
            <ac:spMk id="17" creationId="{08C9B587-E65E-4B52-B37C-ABEBB6E87928}"/>
          </ac:spMkLst>
        </pc:spChg>
        <pc:spChg chg="add del">
          <ac:chgData name="宥錡 陳" userId="903d687f9401248f" providerId="LiveId" clId="{CFB6A8A8-9086-4E11-A164-D3DE2A88CB19}" dt="2024-10-19T05:31:17.308" v="80" actId="6264"/>
          <ac:spMkLst>
            <pc:docMk/>
            <pc:sldMk cId="3123928838" sldId="259"/>
            <ac:spMk id="18" creationId="{22A397E7-BF60-45B2-84C7-B074B76C37A7}"/>
          </ac:spMkLst>
        </pc:spChg>
        <pc:spChg chg="add del">
          <ac:chgData name="宥錡 陳" userId="903d687f9401248f" providerId="LiveId" clId="{CFB6A8A8-9086-4E11-A164-D3DE2A88CB19}" dt="2024-10-19T05:31:17.308" v="80" actId="6264"/>
          <ac:spMkLst>
            <pc:docMk/>
            <pc:sldMk cId="3123928838" sldId="259"/>
            <ac:spMk id="19" creationId="{890DEF05-784E-4B61-89E4-04C4ECF4E5A0}"/>
          </ac:spMkLst>
        </pc:spChg>
        <pc:spChg chg="add del">
          <ac:chgData name="宥錡 陳" userId="903d687f9401248f" providerId="LiveId" clId="{CFB6A8A8-9086-4E11-A164-D3DE2A88CB19}" dt="2024-10-19T06:36:09.893" v="167" actId="26606"/>
          <ac:spMkLst>
            <pc:docMk/>
            <pc:sldMk cId="3123928838" sldId="259"/>
            <ac:spMk id="21" creationId="{22A397E7-BF60-45B2-84C7-B074B76C37A7}"/>
          </ac:spMkLst>
        </pc:spChg>
        <pc:spChg chg="add del">
          <ac:chgData name="宥錡 陳" userId="903d687f9401248f" providerId="LiveId" clId="{CFB6A8A8-9086-4E11-A164-D3DE2A88CB19}" dt="2024-10-19T06:36:09.893" v="167" actId="26606"/>
          <ac:spMkLst>
            <pc:docMk/>
            <pc:sldMk cId="3123928838" sldId="259"/>
            <ac:spMk id="22" creationId="{890DEF05-784E-4B61-89E4-04C4ECF4E5A0}"/>
          </ac:spMkLst>
        </pc:spChg>
        <pc:spChg chg="add">
          <ac:chgData name="宥錡 陳" userId="903d687f9401248f" providerId="LiveId" clId="{CFB6A8A8-9086-4E11-A164-D3DE2A88CB19}" dt="2024-10-19T06:36:09.893" v="167" actId="26606"/>
          <ac:spMkLst>
            <pc:docMk/>
            <pc:sldMk cId="3123928838" sldId="259"/>
            <ac:spMk id="28" creationId="{ECC07320-C2CA-4E29-8481-9D9E143C7788}"/>
          </ac:spMkLst>
        </pc:spChg>
        <pc:spChg chg="add">
          <ac:chgData name="宥錡 陳" userId="903d687f9401248f" providerId="LiveId" clId="{CFB6A8A8-9086-4E11-A164-D3DE2A88CB19}" dt="2024-10-19T06:36:09.893" v="167" actId="26606"/>
          <ac:spMkLst>
            <pc:docMk/>
            <pc:sldMk cId="3123928838" sldId="259"/>
            <ac:spMk id="30" creationId="{178FB36B-5BFE-42CA-BC60-1115E0D95EEC}"/>
          </ac:spMkLst>
        </pc:spChg>
        <pc:picChg chg="add mod ord">
          <ac:chgData name="宥錡 陳" userId="903d687f9401248f" providerId="LiveId" clId="{CFB6A8A8-9086-4E11-A164-D3DE2A88CB19}" dt="2024-10-19T06:36:09.893" v="167" actId="26606"/>
          <ac:picMkLst>
            <pc:docMk/>
            <pc:sldMk cId="3123928838" sldId="259"/>
            <ac:picMk id="5" creationId="{332EB459-5BFE-C963-71BF-8A1C8945D8A0}"/>
          </ac:picMkLst>
        </pc:picChg>
        <pc:cxnChg chg="add del">
          <ac:chgData name="宥錡 陳" userId="903d687f9401248f" providerId="LiveId" clId="{CFB6A8A8-9086-4E11-A164-D3DE2A88CB19}" dt="2024-10-19T05:31:17.308" v="80" actId="6264"/>
          <ac:cxnSpMkLst>
            <pc:docMk/>
            <pc:sldMk cId="3123928838" sldId="259"/>
            <ac:cxnSpMk id="20" creationId="{C41BAEC7-F7B0-4224-8B18-8F74B7D87F0B}"/>
          </ac:cxnSpMkLst>
        </pc:cxnChg>
        <pc:cxnChg chg="add del">
          <ac:chgData name="宥錡 陳" userId="903d687f9401248f" providerId="LiveId" clId="{CFB6A8A8-9086-4E11-A164-D3DE2A88CB19}" dt="2024-10-19T06:36:09.893" v="167" actId="26606"/>
          <ac:cxnSpMkLst>
            <pc:docMk/>
            <pc:sldMk cId="3123928838" sldId="259"/>
            <ac:cxnSpMk id="23" creationId="{C41BAEC7-F7B0-4224-8B18-8F74B7D87F0B}"/>
          </ac:cxnSpMkLst>
        </pc:cxnChg>
      </pc:sldChg>
      <pc:sldChg chg="addSp delSp modSp mod setBg addAnim modNotesTx">
        <pc:chgData name="宥錡 陳" userId="903d687f9401248f" providerId="LiveId" clId="{CFB6A8A8-9086-4E11-A164-D3DE2A88CB19}" dt="2024-10-19T07:13:17.154" v="212" actId="20577"/>
        <pc:sldMkLst>
          <pc:docMk/>
          <pc:sldMk cId="787846259" sldId="260"/>
        </pc:sldMkLst>
        <pc:spChg chg="mod">
          <ac:chgData name="宥錡 陳" userId="903d687f9401248f" providerId="LiveId" clId="{CFB6A8A8-9086-4E11-A164-D3DE2A88CB19}" dt="2024-10-19T07:12:57.122" v="195" actId="1076"/>
          <ac:spMkLst>
            <pc:docMk/>
            <pc:sldMk cId="787846259" sldId="260"/>
            <ac:spMk id="2" creationId="{FF77D22E-0210-E633-2814-BB8D65553C9A}"/>
          </ac:spMkLst>
        </pc:spChg>
        <pc:spChg chg="mod">
          <ac:chgData name="宥錡 陳" userId="903d687f9401248f" providerId="LiveId" clId="{CFB6A8A8-9086-4E11-A164-D3DE2A88CB19}" dt="2024-10-19T07:13:17.154" v="212" actId="20577"/>
          <ac:spMkLst>
            <pc:docMk/>
            <pc:sldMk cId="787846259" sldId="260"/>
            <ac:spMk id="3" creationId="{241B9BED-25AE-BB54-35B7-1A031E1086DF}"/>
          </ac:spMkLst>
        </pc:spChg>
        <pc:spChg chg="add del">
          <ac:chgData name="宥錡 陳" userId="903d687f9401248f" providerId="LiveId" clId="{CFB6A8A8-9086-4E11-A164-D3DE2A88CB19}" dt="2024-10-19T06:37:15.168" v="175" actId="26606"/>
          <ac:spMkLst>
            <pc:docMk/>
            <pc:sldMk cId="787846259" sldId="260"/>
            <ac:spMk id="10" creationId="{F13C74B1-5B17-4795-BED0-7140497B445A}"/>
          </ac:spMkLst>
        </pc:spChg>
        <pc:spChg chg="add del">
          <ac:chgData name="宥錡 陳" userId="903d687f9401248f" providerId="LiveId" clId="{CFB6A8A8-9086-4E11-A164-D3DE2A88CB19}" dt="2024-10-19T06:37:15.168" v="175" actId="26606"/>
          <ac:spMkLst>
            <pc:docMk/>
            <pc:sldMk cId="787846259" sldId="260"/>
            <ac:spMk id="12" creationId="{D4974D33-8DC5-464E-8C6D-BE58F0669C17}"/>
          </ac:spMkLst>
        </pc:spChg>
        <pc:spChg chg="add">
          <ac:chgData name="宥錡 陳" userId="903d687f9401248f" providerId="LiveId" clId="{CFB6A8A8-9086-4E11-A164-D3DE2A88CB19}" dt="2024-10-19T06:37:15.168" v="175" actId="26606"/>
          <ac:spMkLst>
            <pc:docMk/>
            <pc:sldMk cId="787846259" sldId="260"/>
            <ac:spMk id="17" creationId="{32E62931-8EB4-42BB-BAAB-D8757BE66D8E}"/>
          </ac:spMkLst>
        </pc:spChg>
        <pc:picChg chg="add mod">
          <ac:chgData name="宥錡 陳" userId="903d687f9401248f" providerId="LiveId" clId="{CFB6A8A8-9086-4E11-A164-D3DE2A88CB19}" dt="2024-10-19T06:37:15.168" v="175" actId="26606"/>
          <ac:picMkLst>
            <pc:docMk/>
            <pc:sldMk cId="787846259" sldId="260"/>
            <ac:picMk id="5" creationId="{020AC4E4-00CD-280A-3059-FEF7D7FCDC91}"/>
          </ac:picMkLst>
        </pc:picChg>
      </pc:sldChg>
      <pc:sldChg chg="addSp modSp mod modNotesTx">
        <pc:chgData name="宥錡 陳" userId="903d687f9401248f" providerId="LiveId" clId="{CFB6A8A8-9086-4E11-A164-D3DE2A88CB19}" dt="2024-10-19T07:13:33.917" v="218" actId="5793"/>
        <pc:sldMkLst>
          <pc:docMk/>
          <pc:sldMk cId="786883200" sldId="261"/>
        </pc:sldMkLst>
        <pc:spChg chg="mod">
          <ac:chgData name="宥錡 陳" userId="903d687f9401248f" providerId="LiveId" clId="{CFB6A8A8-9086-4E11-A164-D3DE2A88CB19}" dt="2024-10-19T07:13:27.224" v="215" actId="120"/>
          <ac:spMkLst>
            <pc:docMk/>
            <pc:sldMk cId="786883200" sldId="261"/>
            <ac:spMk id="2" creationId="{B1A9249B-1E73-0391-691E-25DBBD4B49B3}"/>
          </ac:spMkLst>
        </pc:spChg>
        <pc:spChg chg="mod">
          <ac:chgData name="宥錡 陳" userId="903d687f9401248f" providerId="LiveId" clId="{CFB6A8A8-9086-4E11-A164-D3DE2A88CB19}" dt="2024-10-19T07:13:33.917" v="218" actId="5793"/>
          <ac:spMkLst>
            <pc:docMk/>
            <pc:sldMk cId="786883200" sldId="261"/>
            <ac:spMk id="3" creationId="{D9D3505E-C736-D149-AD8F-6BCB877EF65D}"/>
          </ac:spMkLst>
        </pc:spChg>
        <pc:picChg chg="add mod">
          <ac:chgData name="宥錡 陳" userId="903d687f9401248f" providerId="LiveId" clId="{CFB6A8A8-9086-4E11-A164-D3DE2A88CB19}" dt="2024-10-19T06:04:51.336" v="103" actId="1076"/>
          <ac:picMkLst>
            <pc:docMk/>
            <pc:sldMk cId="786883200" sldId="261"/>
            <ac:picMk id="5" creationId="{29764FB7-E3C3-39D9-36A8-76A1A089BAD4}"/>
          </ac:picMkLst>
        </pc:picChg>
      </pc:sldChg>
      <pc:sldChg chg="addSp modSp mod setBg modNotesTx">
        <pc:chgData name="宥錡 陳" userId="903d687f9401248f" providerId="LiveId" clId="{CFB6A8A8-9086-4E11-A164-D3DE2A88CB19}" dt="2024-10-19T07:13:47.449" v="221" actId="1076"/>
        <pc:sldMkLst>
          <pc:docMk/>
          <pc:sldMk cId="1873317345" sldId="271"/>
        </pc:sldMkLst>
        <pc:spChg chg="mod">
          <ac:chgData name="宥錡 陳" userId="903d687f9401248f" providerId="LiveId" clId="{CFB6A8A8-9086-4E11-A164-D3DE2A88CB19}" dt="2024-10-19T07:13:43.793" v="220" actId="1076"/>
          <ac:spMkLst>
            <pc:docMk/>
            <pc:sldMk cId="1873317345" sldId="271"/>
            <ac:spMk id="2" creationId="{2EC42B52-93CA-AE68-342B-0DAAB17CF6CD}"/>
          </ac:spMkLst>
        </pc:spChg>
        <pc:spChg chg="mod ord">
          <ac:chgData name="宥錡 陳" userId="903d687f9401248f" providerId="LiveId" clId="{CFB6A8A8-9086-4E11-A164-D3DE2A88CB19}" dt="2024-10-19T07:13:47.449" v="221" actId="1076"/>
          <ac:spMkLst>
            <pc:docMk/>
            <pc:sldMk cId="1873317345" sldId="271"/>
            <ac:spMk id="3" creationId="{4A558894-073F-AF21-BAA5-2FD3D050D472}"/>
          </ac:spMkLst>
        </pc:spChg>
        <pc:spChg chg="add">
          <ac:chgData name="宥錡 陳" userId="903d687f9401248f" providerId="LiveId" clId="{CFB6A8A8-9086-4E11-A164-D3DE2A88CB19}" dt="2024-10-19T06:16:26.444" v="109" actId="26606"/>
          <ac:spMkLst>
            <pc:docMk/>
            <pc:sldMk cId="1873317345" sldId="271"/>
            <ac:spMk id="10" creationId="{23E547B5-89CF-4EC0-96DE-25771AED0799}"/>
          </ac:spMkLst>
        </pc:spChg>
        <pc:spChg chg="add">
          <ac:chgData name="宥錡 陳" userId="903d687f9401248f" providerId="LiveId" clId="{CFB6A8A8-9086-4E11-A164-D3DE2A88CB19}" dt="2024-10-19T06:16:26.444" v="109" actId="26606"/>
          <ac:spMkLst>
            <pc:docMk/>
            <pc:sldMk cId="1873317345" sldId="271"/>
            <ac:spMk id="12" creationId="{3F0B8CEB-8279-4E5E-A0CE-1FC9F71736F2}"/>
          </ac:spMkLst>
        </pc:spChg>
        <pc:picChg chg="add mod">
          <ac:chgData name="宥錡 陳" userId="903d687f9401248f" providerId="LiveId" clId="{CFB6A8A8-9086-4E11-A164-D3DE2A88CB19}" dt="2024-10-19T06:16:26.444" v="109" actId="26606"/>
          <ac:picMkLst>
            <pc:docMk/>
            <pc:sldMk cId="1873317345" sldId="271"/>
            <ac:picMk id="5" creationId="{D54100EE-72E6-0BC3-93AB-4FB28E5537AE}"/>
          </ac:picMkLst>
        </pc:picChg>
      </pc:sldChg>
      <pc:sldChg chg="addSp modSp mod setBg modNotesTx">
        <pc:chgData name="宥錡 陳" userId="903d687f9401248f" providerId="LiveId" clId="{CFB6A8A8-9086-4E11-A164-D3DE2A88CB19}" dt="2024-10-19T07:14:21.990" v="224" actId="1076"/>
        <pc:sldMkLst>
          <pc:docMk/>
          <pc:sldMk cId="2817322583" sldId="272"/>
        </pc:sldMkLst>
        <pc:spChg chg="mod">
          <ac:chgData name="宥錡 陳" userId="903d687f9401248f" providerId="LiveId" clId="{CFB6A8A8-9086-4E11-A164-D3DE2A88CB19}" dt="2024-10-19T07:14:18.343" v="223" actId="1076"/>
          <ac:spMkLst>
            <pc:docMk/>
            <pc:sldMk cId="2817322583" sldId="272"/>
            <ac:spMk id="2" creationId="{5B87D37F-945E-BA3C-6B25-6692D343AE2C}"/>
          </ac:spMkLst>
        </pc:spChg>
        <pc:spChg chg="mod ord">
          <ac:chgData name="宥錡 陳" userId="903d687f9401248f" providerId="LiveId" clId="{CFB6A8A8-9086-4E11-A164-D3DE2A88CB19}" dt="2024-10-19T07:14:21.990" v="224" actId="1076"/>
          <ac:spMkLst>
            <pc:docMk/>
            <pc:sldMk cId="2817322583" sldId="272"/>
            <ac:spMk id="3" creationId="{5403838C-7832-9E63-3FBB-27C622171F72}"/>
          </ac:spMkLst>
        </pc:spChg>
        <pc:spChg chg="add">
          <ac:chgData name="宥錡 陳" userId="903d687f9401248f" providerId="LiveId" clId="{CFB6A8A8-9086-4E11-A164-D3DE2A88CB19}" dt="2024-10-19T06:24:16.336" v="129" actId="26606"/>
          <ac:spMkLst>
            <pc:docMk/>
            <pc:sldMk cId="2817322583" sldId="272"/>
            <ac:spMk id="10" creationId="{04812C46-200A-4DEB-A05E-3ED6C68C2387}"/>
          </ac:spMkLst>
        </pc:spChg>
        <pc:picChg chg="add mod">
          <ac:chgData name="宥錡 陳" userId="903d687f9401248f" providerId="LiveId" clId="{CFB6A8A8-9086-4E11-A164-D3DE2A88CB19}" dt="2024-10-19T06:24:16.336" v="129" actId="26606"/>
          <ac:picMkLst>
            <pc:docMk/>
            <pc:sldMk cId="2817322583" sldId="272"/>
            <ac:picMk id="5" creationId="{C821B2C6-B351-40C7-3F5A-6F42A695CA80}"/>
          </ac:picMkLst>
        </pc:picChg>
      </pc:sldChg>
      <pc:sldChg chg="addSp delSp modSp mod setBg modNotesTx">
        <pc:chgData name="宥錡 陳" userId="903d687f9401248f" providerId="LiveId" clId="{CFB6A8A8-9086-4E11-A164-D3DE2A88CB19}" dt="2024-10-19T06:37:45.228" v="181" actId="14100"/>
        <pc:sldMkLst>
          <pc:docMk/>
          <pc:sldMk cId="544215950" sldId="273"/>
        </pc:sldMkLst>
        <pc:spChg chg="mod">
          <ac:chgData name="宥錡 陳" userId="903d687f9401248f" providerId="LiveId" clId="{CFB6A8A8-9086-4E11-A164-D3DE2A88CB19}" dt="2024-10-19T06:37:40.507" v="179" actId="14100"/>
          <ac:spMkLst>
            <pc:docMk/>
            <pc:sldMk cId="544215950" sldId="273"/>
            <ac:spMk id="2" creationId="{DAFBFBEA-E96F-E195-8731-7A2180631CF1}"/>
          </ac:spMkLst>
        </pc:spChg>
        <pc:spChg chg="mod ord">
          <ac:chgData name="宥錡 陳" userId="903d687f9401248f" providerId="LiveId" clId="{CFB6A8A8-9086-4E11-A164-D3DE2A88CB19}" dt="2024-10-19T06:37:45.228" v="181" actId="14100"/>
          <ac:spMkLst>
            <pc:docMk/>
            <pc:sldMk cId="544215950" sldId="273"/>
            <ac:spMk id="3" creationId="{BF79B06E-F85B-5C0F-099F-296EFD32CB2B}"/>
          </ac:spMkLst>
        </pc:spChg>
        <pc:spChg chg="add del">
          <ac:chgData name="宥錡 陳" userId="903d687f9401248f" providerId="LiveId" clId="{CFB6A8A8-9086-4E11-A164-D3DE2A88CB19}" dt="2024-10-19T06:37:32.335" v="178" actId="26606"/>
          <ac:spMkLst>
            <pc:docMk/>
            <pc:sldMk cId="544215950" sldId="273"/>
            <ac:spMk id="10" creationId="{743AA782-23D1-4521-8CAD-47662984AA08}"/>
          </ac:spMkLst>
        </pc:spChg>
        <pc:spChg chg="add del">
          <ac:chgData name="宥錡 陳" userId="903d687f9401248f" providerId="LiveId" clId="{CFB6A8A8-9086-4E11-A164-D3DE2A88CB19}" dt="2024-10-19T06:37:32.335" v="178" actId="26606"/>
          <ac:spMkLst>
            <pc:docMk/>
            <pc:sldMk cId="544215950" sldId="273"/>
            <ac:spMk id="12" creationId="{650D18FE-0824-4A46-B22C-A86B52E5780A}"/>
          </ac:spMkLst>
        </pc:spChg>
        <pc:spChg chg="add">
          <ac:chgData name="宥錡 陳" userId="903d687f9401248f" providerId="LiveId" clId="{CFB6A8A8-9086-4E11-A164-D3DE2A88CB19}" dt="2024-10-19T06:37:32.335" v="178" actId="26606"/>
          <ac:spMkLst>
            <pc:docMk/>
            <pc:sldMk cId="544215950" sldId="273"/>
            <ac:spMk id="17" creationId="{04812C46-200A-4DEB-A05E-3ED6C68C2387}"/>
          </ac:spMkLst>
        </pc:spChg>
        <pc:picChg chg="add mod">
          <ac:chgData name="宥錡 陳" userId="903d687f9401248f" providerId="LiveId" clId="{CFB6A8A8-9086-4E11-A164-D3DE2A88CB19}" dt="2024-10-19T06:37:32.335" v="178" actId="26606"/>
          <ac:picMkLst>
            <pc:docMk/>
            <pc:sldMk cId="544215950" sldId="273"/>
            <ac:picMk id="5" creationId="{80281D46-9379-3731-7964-77B67AE67A44}"/>
          </ac:picMkLst>
        </pc:picChg>
      </pc:sldChg>
    </pc:docChg>
  </pc:docChgLst>
  <pc:docChgLst>
    <pc:chgData name="宥錡 陳" userId="903d687f9401248f" providerId="LiveId" clId="{1CAC202C-AB72-4282-BF2B-E9E3626918B7}"/>
    <pc:docChg chg="undo custSel addSld delSld modSld">
      <pc:chgData name="宥錡 陳" userId="903d687f9401248f" providerId="LiveId" clId="{1CAC202C-AB72-4282-BF2B-E9E3626918B7}" dt="2024-10-19T09:52:05.744" v="999" actId="26606"/>
      <pc:docMkLst>
        <pc:docMk/>
      </pc:docMkLst>
      <pc:sldChg chg="addSp delSp modSp mod modAnim modNotesTx">
        <pc:chgData name="宥錡 陳" userId="903d687f9401248f" providerId="LiveId" clId="{1CAC202C-AB72-4282-BF2B-E9E3626918B7}" dt="2024-10-19T09:52:05.744" v="999" actId="26606"/>
        <pc:sldMkLst>
          <pc:docMk/>
          <pc:sldMk cId="3641469131" sldId="256"/>
        </pc:sldMkLst>
        <pc:spChg chg="mod">
          <ac:chgData name="宥錡 陳" userId="903d687f9401248f" providerId="LiveId" clId="{1CAC202C-AB72-4282-BF2B-E9E3626918B7}" dt="2024-10-19T09:52:05.744" v="999" actId="26606"/>
          <ac:spMkLst>
            <pc:docMk/>
            <pc:sldMk cId="3641469131" sldId="256"/>
            <ac:spMk id="2" creationId="{B18622A5-969B-2393-E35D-96AAD5A44303}"/>
          </ac:spMkLst>
        </pc:spChg>
        <pc:spChg chg="mod">
          <ac:chgData name="宥錡 陳" userId="903d687f9401248f" providerId="LiveId" clId="{1CAC202C-AB72-4282-BF2B-E9E3626918B7}" dt="2024-10-19T09:52:05.744" v="999" actId="26606"/>
          <ac:spMkLst>
            <pc:docMk/>
            <pc:sldMk cId="3641469131" sldId="256"/>
            <ac:spMk id="3" creationId="{4B692C11-BD9B-815A-216F-FC915F77EFEE}"/>
          </ac:spMkLst>
        </pc:spChg>
        <pc:spChg chg="del">
          <ac:chgData name="宥錡 陳" userId="903d687f9401248f" providerId="LiveId" clId="{1CAC202C-AB72-4282-BF2B-E9E3626918B7}" dt="2024-10-19T09:52:05.744" v="999" actId="26606"/>
          <ac:spMkLst>
            <pc:docMk/>
            <pc:sldMk cId="3641469131" sldId="256"/>
            <ac:spMk id="10" creationId="{362D44EE-C852-4460-B8B5-C4F2BC20510C}"/>
          </ac:spMkLst>
        </pc:spChg>
        <pc:spChg chg="del">
          <ac:chgData name="宥錡 陳" userId="903d687f9401248f" providerId="LiveId" clId="{1CAC202C-AB72-4282-BF2B-E9E3626918B7}" dt="2024-10-19T09:52:05.744" v="999" actId="26606"/>
          <ac:spMkLst>
            <pc:docMk/>
            <pc:sldMk cId="3641469131" sldId="256"/>
            <ac:spMk id="12" creationId="{658970D8-8D1D-4B5C-894B-E871CC86543D}"/>
          </ac:spMkLst>
        </pc:spChg>
        <pc:spChg chg="del">
          <ac:chgData name="宥錡 陳" userId="903d687f9401248f" providerId="LiveId" clId="{1CAC202C-AB72-4282-BF2B-E9E3626918B7}" dt="2024-10-19T09:52:05.744" v="999" actId="26606"/>
          <ac:spMkLst>
            <pc:docMk/>
            <pc:sldMk cId="3641469131" sldId="256"/>
            <ac:spMk id="14" creationId="{F227E5B6-9132-43CA-B503-37A18562ADF2}"/>
          </ac:spMkLst>
        </pc:spChg>
        <pc:spChg chg="del">
          <ac:chgData name="宥錡 陳" userId="903d687f9401248f" providerId="LiveId" clId="{1CAC202C-AB72-4282-BF2B-E9E3626918B7}" dt="2024-10-19T09:52:05.744" v="999" actId="26606"/>
          <ac:spMkLst>
            <pc:docMk/>
            <pc:sldMk cId="3641469131" sldId="256"/>
            <ac:spMk id="16" creationId="{03C2051E-A88D-48E5-BACF-AAED17892722}"/>
          </ac:spMkLst>
        </pc:spChg>
        <pc:spChg chg="del">
          <ac:chgData name="宥錡 陳" userId="903d687f9401248f" providerId="LiveId" clId="{1CAC202C-AB72-4282-BF2B-E9E3626918B7}" dt="2024-10-19T09:52:05.744" v="999" actId="26606"/>
          <ac:spMkLst>
            <pc:docMk/>
            <pc:sldMk cId="3641469131" sldId="256"/>
            <ac:spMk id="18" creationId="{7821A508-2985-4905-874A-527429BAABFA}"/>
          </ac:spMkLst>
        </pc:spChg>
        <pc:spChg chg="del">
          <ac:chgData name="宥錡 陳" userId="903d687f9401248f" providerId="LiveId" clId="{1CAC202C-AB72-4282-BF2B-E9E3626918B7}" dt="2024-10-19T09:52:05.744" v="999" actId="26606"/>
          <ac:spMkLst>
            <pc:docMk/>
            <pc:sldMk cId="3641469131" sldId="256"/>
            <ac:spMk id="20" creationId="{D2929CB1-0E3C-4B2D-ADC5-0154FB33BA44}"/>
          </ac:spMkLst>
        </pc:spChg>
        <pc:spChg chg="del">
          <ac:chgData name="宥錡 陳" userId="903d687f9401248f" providerId="LiveId" clId="{1CAC202C-AB72-4282-BF2B-E9E3626918B7}" dt="2024-10-19T09:52:05.744" v="999" actId="26606"/>
          <ac:spMkLst>
            <pc:docMk/>
            <pc:sldMk cId="3641469131" sldId="256"/>
            <ac:spMk id="22" creationId="{5F2F0C84-BE8C-4DC2-A6D3-30349A801D5C}"/>
          </ac:spMkLst>
        </pc:spChg>
        <pc:spChg chg="add">
          <ac:chgData name="宥錡 陳" userId="903d687f9401248f" providerId="LiveId" clId="{1CAC202C-AB72-4282-BF2B-E9E3626918B7}" dt="2024-10-19T09:52:05.744" v="999" actId="26606"/>
          <ac:spMkLst>
            <pc:docMk/>
            <pc:sldMk cId="3641469131" sldId="256"/>
            <ac:spMk id="27" creationId="{9089EED9-F54D-4F20-A2C6-949DE4176959}"/>
          </ac:spMkLst>
        </pc:spChg>
        <pc:spChg chg="add">
          <ac:chgData name="宥錡 陳" userId="903d687f9401248f" providerId="LiveId" clId="{1CAC202C-AB72-4282-BF2B-E9E3626918B7}" dt="2024-10-19T09:52:05.744" v="999" actId="26606"/>
          <ac:spMkLst>
            <pc:docMk/>
            <pc:sldMk cId="3641469131" sldId="256"/>
            <ac:spMk id="29" creationId="{7E46F721-3785-414D-8697-16AF490E6806}"/>
          </ac:spMkLst>
        </pc:spChg>
        <pc:picChg chg="del">
          <ac:chgData name="宥錡 陳" userId="903d687f9401248f" providerId="LiveId" clId="{1CAC202C-AB72-4282-BF2B-E9E3626918B7}" dt="2024-10-19T09:51:55.597" v="995" actId="478"/>
          <ac:picMkLst>
            <pc:docMk/>
            <pc:sldMk cId="3641469131" sldId="256"/>
            <ac:picMk id="5" creationId="{95B0C48F-F776-070B-6863-BD4C44158111}"/>
          </ac:picMkLst>
        </pc:picChg>
        <pc:picChg chg="add mod">
          <ac:chgData name="宥錡 陳" userId="903d687f9401248f" providerId="LiveId" clId="{1CAC202C-AB72-4282-BF2B-E9E3626918B7}" dt="2024-10-19T09:52:05.744" v="999" actId="26606"/>
          <ac:picMkLst>
            <pc:docMk/>
            <pc:sldMk cId="3641469131" sldId="256"/>
            <ac:picMk id="6" creationId="{96F1EB37-AB28-C7B9-37B7-9A787CD51C64}"/>
          </ac:picMkLst>
        </pc:picChg>
      </pc:sldChg>
      <pc:sldChg chg="del">
        <pc:chgData name="宥錡 陳" userId="903d687f9401248f" providerId="LiveId" clId="{1CAC202C-AB72-4282-BF2B-E9E3626918B7}" dt="2024-10-19T08:20:42.607" v="14" actId="47"/>
        <pc:sldMkLst>
          <pc:docMk/>
          <pc:sldMk cId="3593544564" sldId="257"/>
        </pc:sldMkLst>
      </pc:sldChg>
      <pc:sldChg chg="addSp delSp modSp mod modNotesTx">
        <pc:chgData name="宥錡 陳" userId="903d687f9401248f" providerId="LiveId" clId="{1CAC202C-AB72-4282-BF2B-E9E3626918B7}" dt="2024-10-19T08:58:06.877" v="931" actId="14100"/>
        <pc:sldMkLst>
          <pc:docMk/>
          <pc:sldMk cId="111522044" sldId="258"/>
        </pc:sldMkLst>
        <pc:spChg chg="mod">
          <ac:chgData name="宥錡 陳" userId="903d687f9401248f" providerId="LiveId" clId="{1CAC202C-AB72-4282-BF2B-E9E3626918B7}" dt="2024-10-19T08:58:03.696" v="930" actId="14100"/>
          <ac:spMkLst>
            <pc:docMk/>
            <pc:sldMk cId="111522044" sldId="258"/>
            <ac:spMk id="2" creationId="{7318AD05-DA68-EF8C-2969-744D9EE15355}"/>
          </ac:spMkLst>
        </pc:spChg>
        <pc:spChg chg="mod">
          <ac:chgData name="宥錡 陳" userId="903d687f9401248f" providerId="LiveId" clId="{1CAC202C-AB72-4282-BF2B-E9E3626918B7}" dt="2024-10-19T08:58:06.877" v="931" actId="14100"/>
          <ac:spMkLst>
            <pc:docMk/>
            <pc:sldMk cId="111522044" sldId="258"/>
            <ac:spMk id="3" creationId="{44CDA1EE-0AD4-E890-9249-687DE679E402}"/>
          </ac:spMkLst>
        </pc:spChg>
        <pc:spChg chg="add del">
          <ac:chgData name="宥錡 陳" userId="903d687f9401248f" providerId="LiveId" clId="{1CAC202C-AB72-4282-BF2B-E9E3626918B7}" dt="2024-10-19T08:57:58.474" v="929" actId="26606"/>
          <ac:spMkLst>
            <pc:docMk/>
            <pc:sldMk cId="111522044" sldId="258"/>
            <ac:spMk id="12" creationId="{32E62931-8EB4-42BB-BAAB-D8757BE66D8E}"/>
          </ac:spMkLst>
        </pc:spChg>
        <pc:spChg chg="add del">
          <ac:chgData name="宥錡 陳" userId="903d687f9401248f" providerId="LiveId" clId="{1CAC202C-AB72-4282-BF2B-E9E3626918B7}" dt="2024-10-19T08:57:58.474" v="929" actId="26606"/>
          <ac:spMkLst>
            <pc:docMk/>
            <pc:sldMk cId="111522044" sldId="258"/>
            <ac:spMk id="17" creationId="{362D44EE-C852-4460-B8B5-C4F2BC20510C}"/>
          </ac:spMkLst>
        </pc:spChg>
        <pc:spChg chg="add del">
          <ac:chgData name="宥錡 陳" userId="903d687f9401248f" providerId="LiveId" clId="{1CAC202C-AB72-4282-BF2B-E9E3626918B7}" dt="2024-10-19T08:57:58.474" v="929" actId="26606"/>
          <ac:spMkLst>
            <pc:docMk/>
            <pc:sldMk cId="111522044" sldId="258"/>
            <ac:spMk id="19" creationId="{658970D8-8D1D-4B5C-894B-E871CC86543D}"/>
          </ac:spMkLst>
        </pc:spChg>
        <pc:spChg chg="add del">
          <ac:chgData name="宥錡 陳" userId="903d687f9401248f" providerId="LiveId" clId="{1CAC202C-AB72-4282-BF2B-E9E3626918B7}" dt="2024-10-19T08:57:58.474" v="929" actId="26606"/>
          <ac:spMkLst>
            <pc:docMk/>
            <pc:sldMk cId="111522044" sldId="258"/>
            <ac:spMk id="21" creationId="{F227E5B6-9132-43CA-B503-37A18562ADF2}"/>
          </ac:spMkLst>
        </pc:spChg>
        <pc:spChg chg="add del">
          <ac:chgData name="宥錡 陳" userId="903d687f9401248f" providerId="LiveId" clId="{1CAC202C-AB72-4282-BF2B-E9E3626918B7}" dt="2024-10-19T08:57:58.474" v="929" actId="26606"/>
          <ac:spMkLst>
            <pc:docMk/>
            <pc:sldMk cId="111522044" sldId="258"/>
            <ac:spMk id="23" creationId="{03C2051E-A88D-48E5-BACF-AAED17892722}"/>
          </ac:spMkLst>
        </pc:spChg>
        <pc:spChg chg="add del">
          <ac:chgData name="宥錡 陳" userId="903d687f9401248f" providerId="LiveId" clId="{1CAC202C-AB72-4282-BF2B-E9E3626918B7}" dt="2024-10-19T08:57:58.474" v="929" actId="26606"/>
          <ac:spMkLst>
            <pc:docMk/>
            <pc:sldMk cId="111522044" sldId="258"/>
            <ac:spMk id="25" creationId="{7821A508-2985-4905-874A-527429BAABFA}"/>
          </ac:spMkLst>
        </pc:spChg>
        <pc:spChg chg="add del">
          <ac:chgData name="宥錡 陳" userId="903d687f9401248f" providerId="LiveId" clId="{1CAC202C-AB72-4282-BF2B-E9E3626918B7}" dt="2024-10-19T08:57:58.474" v="929" actId="26606"/>
          <ac:spMkLst>
            <pc:docMk/>
            <pc:sldMk cId="111522044" sldId="258"/>
            <ac:spMk id="27" creationId="{D2929CB1-0E3C-4B2D-ADC5-0154FB33BA44}"/>
          </ac:spMkLst>
        </pc:spChg>
        <pc:spChg chg="add del">
          <ac:chgData name="宥錡 陳" userId="903d687f9401248f" providerId="LiveId" clId="{1CAC202C-AB72-4282-BF2B-E9E3626918B7}" dt="2024-10-19T08:57:58.474" v="929" actId="26606"/>
          <ac:spMkLst>
            <pc:docMk/>
            <pc:sldMk cId="111522044" sldId="258"/>
            <ac:spMk id="29" creationId="{5F2F0C84-BE8C-4DC2-A6D3-30349A801D5C}"/>
          </ac:spMkLst>
        </pc:spChg>
        <pc:picChg chg="add mod">
          <ac:chgData name="宥錡 陳" userId="903d687f9401248f" providerId="LiveId" clId="{1CAC202C-AB72-4282-BF2B-E9E3626918B7}" dt="2024-10-19T08:57:58.474" v="929" actId="26606"/>
          <ac:picMkLst>
            <pc:docMk/>
            <pc:sldMk cId="111522044" sldId="258"/>
            <ac:picMk id="5" creationId="{8702FBDD-6C6D-11AB-F99A-46EF5BD53422}"/>
          </ac:picMkLst>
        </pc:picChg>
        <pc:picChg chg="del">
          <ac:chgData name="宥錡 陳" userId="903d687f9401248f" providerId="LiveId" clId="{1CAC202C-AB72-4282-BF2B-E9E3626918B7}" dt="2024-10-19T08:57:27.434" v="923" actId="478"/>
          <ac:picMkLst>
            <pc:docMk/>
            <pc:sldMk cId="111522044" sldId="258"/>
            <ac:picMk id="7" creationId="{147D34D6-774E-951E-837F-8800C4C4B061}"/>
          </ac:picMkLst>
        </pc:picChg>
      </pc:sldChg>
      <pc:sldChg chg="addSp delSp modSp mod modNotesTx">
        <pc:chgData name="宥錡 陳" userId="903d687f9401248f" providerId="LiveId" clId="{1CAC202C-AB72-4282-BF2B-E9E3626918B7}" dt="2024-10-19T09:07:36.953" v="947" actId="14100"/>
        <pc:sldMkLst>
          <pc:docMk/>
          <pc:sldMk cId="3123928838" sldId="259"/>
        </pc:sldMkLst>
        <pc:spChg chg="mod">
          <ac:chgData name="宥錡 陳" userId="903d687f9401248f" providerId="LiveId" clId="{1CAC202C-AB72-4282-BF2B-E9E3626918B7}" dt="2024-10-19T09:07:34.058" v="946" actId="14100"/>
          <ac:spMkLst>
            <pc:docMk/>
            <pc:sldMk cId="3123928838" sldId="259"/>
            <ac:spMk id="2" creationId="{B2293BDD-20B9-1BA5-99DD-5014AE6A14BF}"/>
          </ac:spMkLst>
        </pc:spChg>
        <pc:spChg chg="mod">
          <ac:chgData name="宥錡 陳" userId="903d687f9401248f" providerId="LiveId" clId="{1CAC202C-AB72-4282-BF2B-E9E3626918B7}" dt="2024-10-19T09:07:36.953" v="947" actId="14100"/>
          <ac:spMkLst>
            <pc:docMk/>
            <pc:sldMk cId="3123928838" sldId="259"/>
            <ac:spMk id="3" creationId="{61434AAC-8E91-C97B-F288-E75784101FB9}"/>
          </ac:spMkLst>
        </pc:spChg>
        <pc:picChg chg="del mod">
          <ac:chgData name="宥錡 陳" userId="903d687f9401248f" providerId="LiveId" clId="{1CAC202C-AB72-4282-BF2B-E9E3626918B7}" dt="2024-10-19T09:07:18.897" v="941" actId="478"/>
          <ac:picMkLst>
            <pc:docMk/>
            <pc:sldMk cId="3123928838" sldId="259"/>
            <ac:picMk id="5" creationId="{332EB459-5BFE-C963-71BF-8A1C8945D8A0}"/>
          </ac:picMkLst>
        </pc:picChg>
        <pc:picChg chg="add mod">
          <ac:chgData name="宥錡 陳" userId="903d687f9401248f" providerId="LiveId" clId="{1CAC202C-AB72-4282-BF2B-E9E3626918B7}" dt="2024-10-19T09:07:30.033" v="945" actId="1076"/>
          <ac:picMkLst>
            <pc:docMk/>
            <pc:sldMk cId="3123928838" sldId="259"/>
            <ac:picMk id="6" creationId="{107E224B-5FF1-617A-2C7B-F80DE7264C36}"/>
          </ac:picMkLst>
        </pc:picChg>
      </pc:sldChg>
      <pc:sldChg chg="addSp delSp modSp mod modNotesTx">
        <pc:chgData name="宥錡 陳" userId="903d687f9401248f" providerId="LiveId" clId="{1CAC202C-AB72-4282-BF2B-E9E3626918B7}" dt="2024-10-19T09:19:58.589" v="958" actId="14100"/>
        <pc:sldMkLst>
          <pc:docMk/>
          <pc:sldMk cId="787846259" sldId="260"/>
        </pc:sldMkLst>
        <pc:spChg chg="mod">
          <ac:chgData name="宥錡 陳" userId="903d687f9401248f" providerId="LiveId" clId="{1CAC202C-AB72-4282-BF2B-E9E3626918B7}" dt="2024-10-19T09:19:55.528" v="957" actId="14100"/>
          <ac:spMkLst>
            <pc:docMk/>
            <pc:sldMk cId="787846259" sldId="260"/>
            <ac:spMk id="2" creationId="{FF77D22E-0210-E633-2814-BB8D65553C9A}"/>
          </ac:spMkLst>
        </pc:spChg>
        <pc:spChg chg="mod">
          <ac:chgData name="宥錡 陳" userId="903d687f9401248f" providerId="LiveId" clId="{1CAC202C-AB72-4282-BF2B-E9E3626918B7}" dt="2024-10-19T09:19:58.589" v="958" actId="14100"/>
          <ac:spMkLst>
            <pc:docMk/>
            <pc:sldMk cId="787846259" sldId="260"/>
            <ac:spMk id="3" creationId="{241B9BED-25AE-BB54-35B7-1A031E1086DF}"/>
          </ac:spMkLst>
        </pc:spChg>
        <pc:picChg chg="del">
          <ac:chgData name="宥錡 陳" userId="903d687f9401248f" providerId="LiveId" clId="{1CAC202C-AB72-4282-BF2B-E9E3626918B7}" dt="2024-10-19T09:19:39.818" v="952" actId="478"/>
          <ac:picMkLst>
            <pc:docMk/>
            <pc:sldMk cId="787846259" sldId="260"/>
            <ac:picMk id="5" creationId="{020AC4E4-00CD-280A-3059-FEF7D7FCDC91}"/>
          </ac:picMkLst>
        </pc:picChg>
        <pc:picChg chg="add mod">
          <ac:chgData name="宥錡 陳" userId="903d687f9401248f" providerId="LiveId" clId="{1CAC202C-AB72-4282-BF2B-E9E3626918B7}" dt="2024-10-19T09:19:51.379" v="956" actId="962"/>
          <ac:picMkLst>
            <pc:docMk/>
            <pc:sldMk cId="787846259" sldId="260"/>
            <ac:picMk id="6" creationId="{013D1D02-3D41-3A4E-EB82-8E422D308F88}"/>
          </ac:picMkLst>
        </pc:picChg>
      </pc:sldChg>
      <pc:sldChg chg="addSp delSp modSp mod modNotesTx">
        <pc:chgData name="宥錡 陳" userId="903d687f9401248f" providerId="LiveId" clId="{1CAC202C-AB72-4282-BF2B-E9E3626918B7}" dt="2024-10-19T09:23:26.425" v="967" actId="20577"/>
        <pc:sldMkLst>
          <pc:docMk/>
          <pc:sldMk cId="786883200" sldId="261"/>
        </pc:sldMkLst>
        <pc:spChg chg="mod">
          <ac:chgData name="宥錡 陳" userId="903d687f9401248f" providerId="LiveId" clId="{1CAC202C-AB72-4282-BF2B-E9E3626918B7}" dt="2024-10-19T08:33:11.945" v="461" actId="20577"/>
          <ac:spMkLst>
            <pc:docMk/>
            <pc:sldMk cId="786883200" sldId="261"/>
            <ac:spMk id="3" creationId="{D9D3505E-C736-D149-AD8F-6BCB877EF65D}"/>
          </ac:spMkLst>
        </pc:spChg>
        <pc:picChg chg="del">
          <ac:chgData name="宥錡 陳" userId="903d687f9401248f" providerId="LiveId" clId="{1CAC202C-AB72-4282-BF2B-E9E3626918B7}" dt="2024-10-19T09:22:47.920" v="959" actId="478"/>
          <ac:picMkLst>
            <pc:docMk/>
            <pc:sldMk cId="786883200" sldId="261"/>
            <ac:picMk id="5" creationId="{29764FB7-E3C3-39D9-36A8-76A1A089BAD4}"/>
          </ac:picMkLst>
        </pc:picChg>
        <pc:picChg chg="add mod">
          <ac:chgData name="宥錡 陳" userId="903d687f9401248f" providerId="LiveId" clId="{1CAC202C-AB72-4282-BF2B-E9E3626918B7}" dt="2024-10-19T09:22:59.559" v="963" actId="1076"/>
          <ac:picMkLst>
            <pc:docMk/>
            <pc:sldMk cId="786883200" sldId="261"/>
            <ac:picMk id="6" creationId="{905C9E4B-1009-30C7-5162-FB3163D64E93}"/>
          </ac:picMkLst>
        </pc:picChg>
      </pc:sldChg>
      <pc:sldChg chg="del">
        <pc:chgData name="宥錡 陳" userId="903d687f9401248f" providerId="LiveId" clId="{1CAC202C-AB72-4282-BF2B-E9E3626918B7}" dt="2024-10-19T08:21:09.165" v="31" actId="2696"/>
        <pc:sldMkLst>
          <pc:docMk/>
          <pc:sldMk cId="801965438" sldId="268"/>
        </pc:sldMkLst>
      </pc:sldChg>
      <pc:sldChg chg="del">
        <pc:chgData name="宥錡 陳" userId="903d687f9401248f" providerId="LiveId" clId="{1CAC202C-AB72-4282-BF2B-E9E3626918B7}" dt="2024-10-19T08:22:22.235" v="113" actId="47"/>
        <pc:sldMkLst>
          <pc:docMk/>
          <pc:sldMk cId="1838348094" sldId="269"/>
        </pc:sldMkLst>
      </pc:sldChg>
      <pc:sldChg chg="addSp delSp modSp mod modNotesTx">
        <pc:chgData name="宥錡 陳" userId="903d687f9401248f" providerId="LiveId" clId="{1CAC202C-AB72-4282-BF2B-E9E3626918B7}" dt="2024-10-19T09:28:57.961" v="976" actId="962"/>
        <pc:sldMkLst>
          <pc:docMk/>
          <pc:sldMk cId="1873317345" sldId="271"/>
        </pc:sldMkLst>
        <pc:spChg chg="mod">
          <ac:chgData name="宥錡 陳" userId="903d687f9401248f" providerId="LiveId" clId="{1CAC202C-AB72-4282-BF2B-E9E3626918B7}" dt="2024-10-19T08:33:36.947" v="482" actId="20577"/>
          <ac:spMkLst>
            <pc:docMk/>
            <pc:sldMk cId="1873317345" sldId="271"/>
            <ac:spMk id="3" creationId="{4A558894-073F-AF21-BAA5-2FD3D050D472}"/>
          </ac:spMkLst>
        </pc:spChg>
        <pc:picChg chg="del">
          <ac:chgData name="宥錡 陳" userId="903d687f9401248f" providerId="LiveId" clId="{1CAC202C-AB72-4282-BF2B-E9E3626918B7}" dt="2024-10-19T09:28:47.674" v="972" actId="478"/>
          <ac:picMkLst>
            <pc:docMk/>
            <pc:sldMk cId="1873317345" sldId="271"/>
            <ac:picMk id="5" creationId="{D54100EE-72E6-0BC3-93AB-4FB28E5537AE}"/>
          </ac:picMkLst>
        </pc:picChg>
        <pc:picChg chg="add mod">
          <ac:chgData name="宥錡 陳" userId="903d687f9401248f" providerId="LiveId" clId="{1CAC202C-AB72-4282-BF2B-E9E3626918B7}" dt="2024-10-19T09:28:57.961" v="976" actId="962"/>
          <ac:picMkLst>
            <pc:docMk/>
            <pc:sldMk cId="1873317345" sldId="271"/>
            <ac:picMk id="6" creationId="{C61668FD-10FC-E603-B767-E5EA6208D466}"/>
          </ac:picMkLst>
        </pc:picChg>
      </pc:sldChg>
      <pc:sldChg chg="addSp delSp modSp mod modNotesTx">
        <pc:chgData name="宥錡 陳" userId="903d687f9401248f" providerId="LiveId" clId="{1CAC202C-AB72-4282-BF2B-E9E3626918B7}" dt="2024-10-19T09:35:49.573" v="985" actId="962"/>
        <pc:sldMkLst>
          <pc:docMk/>
          <pc:sldMk cId="2817322583" sldId="272"/>
        </pc:sldMkLst>
        <pc:spChg chg="mod">
          <ac:chgData name="宥錡 陳" userId="903d687f9401248f" providerId="LiveId" clId="{1CAC202C-AB72-4282-BF2B-E9E3626918B7}" dt="2024-10-19T08:35:16.999" v="524" actId="20577"/>
          <ac:spMkLst>
            <pc:docMk/>
            <pc:sldMk cId="2817322583" sldId="272"/>
            <ac:spMk id="3" creationId="{5403838C-7832-9E63-3FBB-27C622171F72}"/>
          </ac:spMkLst>
        </pc:spChg>
        <pc:picChg chg="del">
          <ac:chgData name="宥錡 陳" userId="903d687f9401248f" providerId="LiveId" clId="{1CAC202C-AB72-4282-BF2B-E9E3626918B7}" dt="2024-10-19T09:35:40.130" v="981" actId="478"/>
          <ac:picMkLst>
            <pc:docMk/>
            <pc:sldMk cId="2817322583" sldId="272"/>
            <ac:picMk id="5" creationId="{C821B2C6-B351-40C7-3F5A-6F42A695CA80}"/>
          </ac:picMkLst>
        </pc:picChg>
        <pc:picChg chg="add mod">
          <ac:chgData name="宥錡 陳" userId="903d687f9401248f" providerId="LiveId" clId="{1CAC202C-AB72-4282-BF2B-E9E3626918B7}" dt="2024-10-19T09:35:49.573" v="985" actId="962"/>
          <ac:picMkLst>
            <pc:docMk/>
            <pc:sldMk cId="2817322583" sldId="272"/>
            <ac:picMk id="6" creationId="{157A0D5A-B562-2195-EDA7-0C965E471D26}"/>
          </ac:picMkLst>
        </pc:picChg>
      </pc:sldChg>
      <pc:sldChg chg="addSp delSp modSp mod modNotesTx">
        <pc:chgData name="宥錡 陳" userId="903d687f9401248f" providerId="LiveId" clId="{1CAC202C-AB72-4282-BF2B-E9E3626918B7}" dt="2024-10-19T09:47:52.142" v="994" actId="1076"/>
        <pc:sldMkLst>
          <pc:docMk/>
          <pc:sldMk cId="544215950" sldId="273"/>
        </pc:sldMkLst>
        <pc:spChg chg="mod">
          <ac:chgData name="宥錡 陳" userId="903d687f9401248f" providerId="LiveId" clId="{1CAC202C-AB72-4282-BF2B-E9E3626918B7}" dt="2024-10-19T08:36:34.527" v="599" actId="20577"/>
          <ac:spMkLst>
            <pc:docMk/>
            <pc:sldMk cId="544215950" sldId="273"/>
            <ac:spMk id="3" creationId="{BF79B06E-F85B-5C0F-099F-296EFD32CB2B}"/>
          </ac:spMkLst>
        </pc:spChg>
        <pc:picChg chg="del">
          <ac:chgData name="宥錡 陳" userId="903d687f9401248f" providerId="LiveId" clId="{1CAC202C-AB72-4282-BF2B-E9E3626918B7}" dt="2024-10-19T09:47:42.968" v="990" actId="478"/>
          <ac:picMkLst>
            <pc:docMk/>
            <pc:sldMk cId="544215950" sldId="273"/>
            <ac:picMk id="5" creationId="{80281D46-9379-3731-7964-77B67AE67A44}"/>
          </ac:picMkLst>
        </pc:picChg>
        <pc:picChg chg="add mod">
          <ac:chgData name="宥錡 陳" userId="903d687f9401248f" providerId="LiveId" clId="{1CAC202C-AB72-4282-BF2B-E9E3626918B7}" dt="2024-10-19T09:47:52.142" v="994" actId="1076"/>
          <ac:picMkLst>
            <pc:docMk/>
            <pc:sldMk cId="544215950" sldId="273"/>
            <ac:picMk id="6" creationId="{7492AAAF-7EDD-812D-7D71-51E9F8809A21}"/>
          </ac:picMkLst>
        </pc:picChg>
      </pc:sldChg>
      <pc:sldChg chg="new del">
        <pc:chgData name="宥錡 陳" userId="903d687f9401248f" providerId="LiveId" clId="{1CAC202C-AB72-4282-BF2B-E9E3626918B7}" dt="2024-10-19T08:21:12.019" v="33" actId="680"/>
        <pc:sldMkLst>
          <pc:docMk/>
          <pc:sldMk cId="3504651322" sldId="274"/>
        </pc:sldMkLst>
      </pc:sldChg>
    </pc:docChg>
  </pc:docChgLst>
  <pc:docChgLst>
    <pc:chgData name="宥錡 陳" userId="903d687f9401248f" providerId="LiveId" clId="{E5DB1C23-7263-9E44-A663-A0B6429547C2}"/>
    <pc:docChg chg="undo custSel addSld delSld modSld">
      <pc:chgData name="宥錡 陳" userId="903d687f9401248f" providerId="LiveId" clId="{E5DB1C23-7263-9E44-A663-A0B6429547C2}" dt="2024-10-19T07:05:10.310" v="9954" actId="20577"/>
      <pc:docMkLst>
        <pc:docMk/>
      </pc:docMkLst>
      <pc:sldChg chg="modSp mod modNotesTx">
        <pc:chgData name="宥錡 陳" userId="903d687f9401248f" providerId="LiveId" clId="{E5DB1C23-7263-9E44-A663-A0B6429547C2}" dt="2024-10-19T06:42:06.021" v="7962" actId="20577"/>
        <pc:sldMkLst>
          <pc:docMk/>
          <pc:sldMk cId="3641469131" sldId="256"/>
        </pc:sldMkLst>
        <pc:spChg chg="mod">
          <ac:chgData name="宥錡 陳" userId="903d687f9401248f" providerId="LiveId" clId="{E5DB1C23-7263-9E44-A663-A0B6429547C2}" dt="2024-10-18T14:28:04.300" v="37" actId="20577"/>
          <ac:spMkLst>
            <pc:docMk/>
            <pc:sldMk cId="3641469131" sldId="256"/>
            <ac:spMk id="2" creationId="{B18622A5-969B-2393-E35D-96AAD5A44303}"/>
          </ac:spMkLst>
        </pc:spChg>
        <pc:spChg chg="mod">
          <ac:chgData name="宥錡 陳" userId="903d687f9401248f" providerId="LiveId" clId="{E5DB1C23-7263-9E44-A663-A0B6429547C2}" dt="2024-10-18T14:29:19.400" v="68" actId="20577"/>
          <ac:spMkLst>
            <pc:docMk/>
            <pc:sldMk cId="3641469131" sldId="256"/>
            <ac:spMk id="3" creationId="{4B692C11-BD9B-815A-216F-FC915F77EFEE}"/>
          </ac:spMkLst>
        </pc:spChg>
      </pc:sldChg>
      <pc:sldChg chg="modSp new mod modShow">
        <pc:chgData name="宥錡 陳" userId="903d687f9401248f" providerId="LiveId" clId="{E5DB1C23-7263-9E44-A663-A0B6429547C2}" dt="2024-10-19T04:59:47.954" v="7896" actId="729"/>
        <pc:sldMkLst>
          <pc:docMk/>
          <pc:sldMk cId="3593544564" sldId="257"/>
        </pc:sldMkLst>
        <pc:spChg chg="mod">
          <ac:chgData name="宥錡 陳" userId="903d687f9401248f" providerId="LiveId" clId="{E5DB1C23-7263-9E44-A663-A0B6429547C2}" dt="2024-10-18T14:29:57.804" v="96" actId="20577"/>
          <ac:spMkLst>
            <pc:docMk/>
            <pc:sldMk cId="3593544564" sldId="257"/>
            <ac:spMk id="2" creationId="{22AB1516-10B7-E0BF-DD6A-AB6AF984298D}"/>
          </ac:spMkLst>
        </pc:spChg>
        <pc:spChg chg="mod">
          <ac:chgData name="宥錡 陳" userId="903d687f9401248f" providerId="LiveId" clId="{E5DB1C23-7263-9E44-A663-A0B6429547C2}" dt="2024-10-18T14:30:00.579" v="98" actId="27636"/>
          <ac:spMkLst>
            <pc:docMk/>
            <pc:sldMk cId="3593544564" sldId="257"/>
            <ac:spMk id="3" creationId="{D663BC4F-E8DC-B0AD-7724-A0A39AC4AB8C}"/>
          </ac:spMkLst>
        </pc:spChg>
      </pc:sldChg>
      <pc:sldChg chg="modSp new mod modNotesTx">
        <pc:chgData name="宥錡 陳" userId="903d687f9401248f" providerId="LiveId" clId="{E5DB1C23-7263-9E44-A663-A0B6429547C2}" dt="2024-10-19T06:55:46.221" v="8895" actId="20577"/>
        <pc:sldMkLst>
          <pc:docMk/>
          <pc:sldMk cId="111522044" sldId="258"/>
        </pc:sldMkLst>
        <pc:spChg chg="mod">
          <ac:chgData name="宥錡 陳" userId="903d687f9401248f" providerId="LiveId" clId="{E5DB1C23-7263-9E44-A663-A0B6429547C2}" dt="2024-10-18T14:30:17.697" v="133" actId="20577"/>
          <ac:spMkLst>
            <pc:docMk/>
            <pc:sldMk cId="111522044" sldId="258"/>
            <ac:spMk id="2" creationId="{7318AD05-DA68-EF8C-2969-744D9EE15355}"/>
          </ac:spMkLst>
        </pc:spChg>
        <pc:spChg chg="mod">
          <ac:chgData name="宥錡 陳" userId="903d687f9401248f" providerId="LiveId" clId="{E5DB1C23-7263-9E44-A663-A0B6429547C2}" dt="2024-10-19T04:31:35.318" v="7474" actId="20577"/>
          <ac:spMkLst>
            <pc:docMk/>
            <pc:sldMk cId="111522044" sldId="258"/>
            <ac:spMk id="3" creationId="{44CDA1EE-0AD4-E890-9249-687DE679E402}"/>
          </ac:spMkLst>
        </pc:spChg>
      </pc:sldChg>
      <pc:sldChg chg="modSp new add del mod modNotesTx">
        <pc:chgData name="宥錡 陳" userId="903d687f9401248f" providerId="LiveId" clId="{E5DB1C23-7263-9E44-A663-A0B6429547C2}" dt="2024-10-19T06:48:32.924" v="8172" actId="20577"/>
        <pc:sldMkLst>
          <pc:docMk/>
          <pc:sldMk cId="3123928838" sldId="259"/>
        </pc:sldMkLst>
        <pc:spChg chg="mod">
          <ac:chgData name="宥錡 陳" userId="903d687f9401248f" providerId="LiveId" clId="{E5DB1C23-7263-9E44-A663-A0B6429547C2}" dt="2024-10-18T14:31:24.939" v="212" actId="20577"/>
          <ac:spMkLst>
            <pc:docMk/>
            <pc:sldMk cId="3123928838" sldId="259"/>
            <ac:spMk id="2" creationId="{B2293BDD-20B9-1BA5-99DD-5014AE6A14BF}"/>
          </ac:spMkLst>
        </pc:spChg>
        <pc:spChg chg="mod">
          <ac:chgData name="宥錡 陳" userId="903d687f9401248f" providerId="LiveId" clId="{E5DB1C23-7263-9E44-A663-A0B6429547C2}" dt="2024-10-19T04:54:32.170" v="7510" actId="20577"/>
          <ac:spMkLst>
            <pc:docMk/>
            <pc:sldMk cId="3123928838" sldId="259"/>
            <ac:spMk id="3" creationId="{61434AAC-8E91-C97B-F288-E75784101FB9}"/>
          </ac:spMkLst>
        </pc:spChg>
      </pc:sldChg>
      <pc:sldChg chg="modSp new mod modNotesTx">
        <pc:chgData name="宥錡 陳" userId="903d687f9401248f" providerId="LiveId" clId="{E5DB1C23-7263-9E44-A663-A0B6429547C2}" dt="2024-10-19T06:50:39.642" v="8283" actId="20577"/>
        <pc:sldMkLst>
          <pc:docMk/>
          <pc:sldMk cId="787846259" sldId="260"/>
        </pc:sldMkLst>
        <pc:spChg chg="mod">
          <ac:chgData name="宥錡 陳" userId="903d687f9401248f" providerId="LiveId" clId="{E5DB1C23-7263-9E44-A663-A0B6429547C2}" dt="2024-10-18T14:58:41.869" v="3495" actId="20577"/>
          <ac:spMkLst>
            <pc:docMk/>
            <pc:sldMk cId="787846259" sldId="260"/>
            <ac:spMk id="2" creationId="{FF77D22E-0210-E633-2814-BB8D65553C9A}"/>
          </ac:spMkLst>
        </pc:spChg>
        <pc:spChg chg="mod">
          <ac:chgData name="宥錡 陳" userId="903d687f9401248f" providerId="LiveId" clId="{E5DB1C23-7263-9E44-A663-A0B6429547C2}" dt="2024-10-19T04:55:37.039" v="7653" actId="20577"/>
          <ac:spMkLst>
            <pc:docMk/>
            <pc:sldMk cId="787846259" sldId="260"/>
            <ac:spMk id="3" creationId="{241B9BED-25AE-BB54-35B7-1A031E1086DF}"/>
          </ac:spMkLst>
        </pc:spChg>
      </pc:sldChg>
      <pc:sldChg chg="modSp new mod modNotesTx">
        <pc:chgData name="宥錡 陳" userId="903d687f9401248f" providerId="LiveId" clId="{E5DB1C23-7263-9E44-A663-A0B6429547C2}" dt="2024-10-19T06:52:43.220" v="8526" actId="20577"/>
        <pc:sldMkLst>
          <pc:docMk/>
          <pc:sldMk cId="786883200" sldId="261"/>
        </pc:sldMkLst>
        <pc:spChg chg="mod">
          <ac:chgData name="宥錡 陳" userId="903d687f9401248f" providerId="LiveId" clId="{E5DB1C23-7263-9E44-A663-A0B6429547C2}" dt="2024-10-19T04:55:59.134" v="7670" actId="20577"/>
          <ac:spMkLst>
            <pc:docMk/>
            <pc:sldMk cId="786883200" sldId="261"/>
            <ac:spMk id="2" creationId="{B1A9249B-1E73-0391-691E-25DBBD4B49B3}"/>
          </ac:spMkLst>
        </pc:spChg>
        <pc:spChg chg="mod">
          <ac:chgData name="宥錡 陳" userId="903d687f9401248f" providerId="LiveId" clId="{E5DB1C23-7263-9E44-A663-A0B6429547C2}" dt="2024-10-19T04:56:53.081" v="7714" actId="255"/>
          <ac:spMkLst>
            <pc:docMk/>
            <pc:sldMk cId="786883200" sldId="261"/>
            <ac:spMk id="3" creationId="{D9D3505E-C736-D149-AD8F-6BCB877EF65D}"/>
          </ac:spMkLst>
        </pc:spChg>
      </pc:sldChg>
      <pc:sldChg chg="modSp new mod">
        <pc:chgData name="宥錡 陳" userId="903d687f9401248f" providerId="LiveId" clId="{E5DB1C23-7263-9E44-A663-A0B6429547C2}" dt="2024-10-18T15:58:44.108" v="7163" actId="20577"/>
        <pc:sldMkLst>
          <pc:docMk/>
          <pc:sldMk cId="2228497348" sldId="262"/>
        </pc:sldMkLst>
        <pc:spChg chg="mod">
          <ac:chgData name="宥錡 陳" userId="903d687f9401248f" providerId="LiveId" clId="{E5DB1C23-7263-9E44-A663-A0B6429547C2}" dt="2024-10-18T15:46:21.788" v="5917" actId="20577"/>
          <ac:spMkLst>
            <pc:docMk/>
            <pc:sldMk cId="2228497348" sldId="262"/>
            <ac:spMk id="2" creationId="{9BFEDC1F-1D6E-F299-4E14-2163F92885D5}"/>
          </ac:spMkLst>
        </pc:spChg>
        <pc:spChg chg="mod">
          <ac:chgData name="宥錡 陳" userId="903d687f9401248f" providerId="LiveId" clId="{E5DB1C23-7263-9E44-A663-A0B6429547C2}" dt="2024-10-18T15:58:44.108" v="7163" actId="20577"/>
          <ac:spMkLst>
            <pc:docMk/>
            <pc:sldMk cId="2228497348" sldId="262"/>
            <ac:spMk id="3" creationId="{70DB6062-03A4-542C-781C-FAE89B6B3335}"/>
          </ac:spMkLst>
        </pc:spChg>
      </pc:sldChg>
      <pc:sldChg chg="modSp new mod">
        <pc:chgData name="宥錡 陳" userId="903d687f9401248f" providerId="LiveId" clId="{E5DB1C23-7263-9E44-A663-A0B6429547C2}" dt="2024-10-18T15:59:58.745" v="7285" actId="20577"/>
        <pc:sldMkLst>
          <pc:docMk/>
          <pc:sldMk cId="2698080603" sldId="263"/>
        </pc:sldMkLst>
        <pc:spChg chg="mod">
          <ac:chgData name="宥錡 陳" userId="903d687f9401248f" providerId="LiveId" clId="{E5DB1C23-7263-9E44-A663-A0B6429547C2}" dt="2024-10-18T15:46:30.167" v="5925" actId="20577"/>
          <ac:spMkLst>
            <pc:docMk/>
            <pc:sldMk cId="2698080603" sldId="263"/>
            <ac:spMk id="2" creationId="{2825CB1B-61F1-2200-46BA-EDA8E9595D29}"/>
          </ac:spMkLst>
        </pc:spChg>
        <pc:spChg chg="mod">
          <ac:chgData name="宥錡 陳" userId="903d687f9401248f" providerId="LiveId" clId="{E5DB1C23-7263-9E44-A663-A0B6429547C2}" dt="2024-10-18T15:59:58.745" v="7285" actId="20577"/>
          <ac:spMkLst>
            <pc:docMk/>
            <pc:sldMk cId="2698080603" sldId="263"/>
            <ac:spMk id="3" creationId="{9CE4090A-3663-79CC-D0C3-A19A2B54FA99}"/>
          </ac:spMkLst>
        </pc:spChg>
      </pc:sldChg>
      <pc:sldChg chg="modSp new mod">
        <pc:chgData name="宥錡 陳" userId="903d687f9401248f" providerId="LiveId" clId="{E5DB1C23-7263-9E44-A663-A0B6429547C2}" dt="2024-10-18T16:01:05.421" v="7418" actId="20577"/>
        <pc:sldMkLst>
          <pc:docMk/>
          <pc:sldMk cId="2096809303" sldId="264"/>
        </pc:sldMkLst>
        <pc:spChg chg="mod">
          <ac:chgData name="宥錡 陳" userId="903d687f9401248f" providerId="LiveId" clId="{E5DB1C23-7263-9E44-A663-A0B6429547C2}" dt="2024-10-18T15:46:43.460" v="5935" actId="20577"/>
          <ac:spMkLst>
            <pc:docMk/>
            <pc:sldMk cId="2096809303" sldId="264"/>
            <ac:spMk id="2" creationId="{685AF609-2176-72E3-64E0-648B6A391E18}"/>
          </ac:spMkLst>
        </pc:spChg>
        <pc:spChg chg="mod">
          <ac:chgData name="宥錡 陳" userId="903d687f9401248f" providerId="LiveId" clId="{E5DB1C23-7263-9E44-A663-A0B6429547C2}" dt="2024-10-18T16:01:05.421" v="7418" actId="20577"/>
          <ac:spMkLst>
            <pc:docMk/>
            <pc:sldMk cId="2096809303" sldId="264"/>
            <ac:spMk id="3" creationId="{E359AC76-67B1-6C00-AFC2-F8AFF160D05C}"/>
          </ac:spMkLst>
        </pc:spChg>
      </pc:sldChg>
      <pc:sldChg chg="modSp new mod">
        <pc:chgData name="宥錡 陳" userId="903d687f9401248f" providerId="LiveId" clId="{E5DB1C23-7263-9E44-A663-A0B6429547C2}" dt="2024-10-18T15:46:49.716" v="5944" actId="20577"/>
        <pc:sldMkLst>
          <pc:docMk/>
          <pc:sldMk cId="337685092" sldId="265"/>
        </pc:sldMkLst>
        <pc:spChg chg="mod">
          <ac:chgData name="宥錡 陳" userId="903d687f9401248f" providerId="LiveId" clId="{E5DB1C23-7263-9E44-A663-A0B6429547C2}" dt="2024-10-18T15:46:49.716" v="5944" actId="20577"/>
          <ac:spMkLst>
            <pc:docMk/>
            <pc:sldMk cId="337685092" sldId="265"/>
            <ac:spMk id="2" creationId="{6940EA06-A105-714C-9742-BB03F7A75AE9}"/>
          </ac:spMkLst>
        </pc:spChg>
      </pc:sldChg>
      <pc:sldChg chg="modSp new mod">
        <pc:chgData name="宥錡 陳" userId="903d687f9401248f" providerId="LiveId" clId="{E5DB1C23-7263-9E44-A663-A0B6429547C2}" dt="2024-10-18T15:46:57.707" v="5951" actId="20577"/>
        <pc:sldMkLst>
          <pc:docMk/>
          <pc:sldMk cId="3420126956" sldId="266"/>
        </pc:sldMkLst>
        <pc:spChg chg="mod">
          <ac:chgData name="宥錡 陳" userId="903d687f9401248f" providerId="LiveId" clId="{E5DB1C23-7263-9E44-A663-A0B6429547C2}" dt="2024-10-18T15:46:57.707" v="5951" actId="20577"/>
          <ac:spMkLst>
            <pc:docMk/>
            <pc:sldMk cId="3420126956" sldId="266"/>
            <ac:spMk id="2" creationId="{56FAEFF7-A82D-A3C1-8D23-1C704702FEE0}"/>
          </ac:spMkLst>
        </pc:spChg>
      </pc:sldChg>
      <pc:sldChg chg="modSp new mod">
        <pc:chgData name="宥錡 陳" userId="903d687f9401248f" providerId="LiveId" clId="{E5DB1C23-7263-9E44-A663-A0B6429547C2}" dt="2024-10-18T16:01:31.004" v="7431" actId="20577"/>
        <pc:sldMkLst>
          <pc:docMk/>
          <pc:sldMk cId="3272490303" sldId="267"/>
        </pc:sldMkLst>
        <pc:spChg chg="mod">
          <ac:chgData name="宥錡 陳" userId="903d687f9401248f" providerId="LiveId" clId="{E5DB1C23-7263-9E44-A663-A0B6429547C2}" dt="2024-10-18T15:47:04.713" v="5960" actId="20577"/>
          <ac:spMkLst>
            <pc:docMk/>
            <pc:sldMk cId="3272490303" sldId="267"/>
            <ac:spMk id="2" creationId="{10117F68-3E46-578F-F61D-666522154D77}"/>
          </ac:spMkLst>
        </pc:spChg>
        <pc:spChg chg="mod">
          <ac:chgData name="宥錡 陳" userId="903d687f9401248f" providerId="LiveId" clId="{E5DB1C23-7263-9E44-A663-A0B6429547C2}" dt="2024-10-18T16:01:31.004" v="7431" actId="20577"/>
          <ac:spMkLst>
            <pc:docMk/>
            <pc:sldMk cId="3272490303" sldId="267"/>
            <ac:spMk id="3" creationId="{C1254406-33B6-D120-C002-A82A8D23839E}"/>
          </ac:spMkLst>
        </pc:spChg>
      </pc:sldChg>
      <pc:sldChg chg="add mod modShow">
        <pc:chgData name="宥錡 陳" userId="903d687f9401248f" providerId="LiveId" clId="{E5DB1C23-7263-9E44-A663-A0B6429547C2}" dt="2024-10-19T04:30:38.819" v="7438" actId="729"/>
        <pc:sldMkLst>
          <pc:docMk/>
          <pc:sldMk cId="801965438" sldId="268"/>
        </pc:sldMkLst>
      </pc:sldChg>
      <pc:sldChg chg="add mod modShow">
        <pc:chgData name="宥錡 陳" userId="903d687f9401248f" providerId="LiveId" clId="{E5DB1C23-7263-9E44-A663-A0B6429547C2}" dt="2024-10-19T04:30:45.267" v="7439" actId="729"/>
        <pc:sldMkLst>
          <pc:docMk/>
          <pc:sldMk cId="1838348094" sldId="269"/>
        </pc:sldMkLst>
      </pc:sldChg>
      <pc:sldChg chg="add">
        <pc:chgData name="宥錡 陳" userId="903d687f9401248f" providerId="LiveId" clId="{E5DB1C23-7263-9E44-A663-A0B6429547C2}" dt="2024-10-19T04:55:44.455" v="7654" actId="2890"/>
        <pc:sldMkLst>
          <pc:docMk/>
          <pc:sldMk cId="2132466155" sldId="270"/>
        </pc:sldMkLst>
      </pc:sldChg>
      <pc:sldChg chg="modSp add mod modNotesTx">
        <pc:chgData name="宥錡 陳" userId="903d687f9401248f" providerId="LiveId" clId="{E5DB1C23-7263-9E44-A663-A0B6429547C2}" dt="2024-10-19T06:58:00.429" v="9068" actId="20577"/>
        <pc:sldMkLst>
          <pc:docMk/>
          <pc:sldMk cId="1873317345" sldId="271"/>
        </pc:sldMkLst>
        <pc:spChg chg="mod">
          <ac:chgData name="宥錡 陳" userId="903d687f9401248f" providerId="LiveId" clId="{E5DB1C23-7263-9E44-A663-A0B6429547C2}" dt="2024-10-19T04:57:14.774" v="7725" actId="20577"/>
          <ac:spMkLst>
            <pc:docMk/>
            <pc:sldMk cId="1873317345" sldId="271"/>
            <ac:spMk id="2" creationId="{2EC42B52-93CA-AE68-342B-0DAAB17CF6CD}"/>
          </ac:spMkLst>
        </pc:spChg>
        <pc:spChg chg="mod">
          <ac:chgData name="宥錡 陳" userId="903d687f9401248f" providerId="LiveId" clId="{E5DB1C23-7263-9E44-A663-A0B6429547C2}" dt="2024-10-19T04:57:59.833" v="7777" actId="20577"/>
          <ac:spMkLst>
            <pc:docMk/>
            <pc:sldMk cId="1873317345" sldId="271"/>
            <ac:spMk id="3" creationId="{4A558894-073F-AF21-BAA5-2FD3D050D472}"/>
          </ac:spMkLst>
        </pc:spChg>
      </pc:sldChg>
      <pc:sldChg chg="modSp add mod modNotesTx">
        <pc:chgData name="宥錡 陳" userId="903d687f9401248f" providerId="LiveId" clId="{E5DB1C23-7263-9E44-A663-A0B6429547C2}" dt="2024-10-19T07:02:01.411" v="9544" actId="20577"/>
        <pc:sldMkLst>
          <pc:docMk/>
          <pc:sldMk cId="2817322583" sldId="272"/>
        </pc:sldMkLst>
        <pc:spChg chg="mod">
          <ac:chgData name="宥錡 陳" userId="903d687f9401248f" providerId="LiveId" clId="{E5DB1C23-7263-9E44-A663-A0B6429547C2}" dt="2024-10-19T04:58:09.929" v="7786" actId="20577"/>
          <ac:spMkLst>
            <pc:docMk/>
            <pc:sldMk cId="2817322583" sldId="272"/>
            <ac:spMk id="2" creationId="{5B87D37F-945E-BA3C-6B25-6692D343AE2C}"/>
          </ac:spMkLst>
        </pc:spChg>
        <pc:spChg chg="mod">
          <ac:chgData name="宥錡 陳" userId="903d687f9401248f" providerId="LiveId" clId="{E5DB1C23-7263-9E44-A663-A0B6429547C2}" dt="2024-10-19T04:58:35.020" v="7845" actId="20577"/>
          <ac:spMkLst>
            <pc:docMk/>
            <pc:sldMk cId="2817322583" sldId="272"/>
            <ac:spMk id="3" creationId="{5403838C-7832-9E63-3FBB-27C622171F72}"/>
          </ac:spMkLst>
        </pc:spChg>
      </pc:sldChg>
      <pc:sldChg chg="modSp add mod modNotesTx">
        <pc:chgData name="宥錡 陳" userId="903d687f9401248f" providerId="LiveId" clId="{E5DB1C23-7263-9E44-A663-A0B6429547C2}" dt="2024-10-19T07:05:10.310" v="9954" actId="20577"/>
        <pc:sldMkLst>
          <pc:docMk/>
          <pc:sldMk cId="544215950" sldId="273"/>
        </pc:sldMkLst>
        <pc:spChg chg="mod">
          <ac:chgData name="宥錡 陳" userId="903d687f9401248f" providerId="LiveId" clId="{E5DB1C23-7263-9E44-A663-A0B6429547C2}" dt="2024-10-19T04:59:04.964" v="7857" actId="20577"/>
          <ac:spMkLst>
            <pc:docMk/>
            <pc:sldMk cId="544215950" sldId="273"/>
            <ac:spMk id="2" creationId="{DAFBFBEA-E96F-E195-8731-7A2180631CF1}"/>
          </ac:spMkLst>
        </pc:spChg>
        <pc:spChg chg="mod">
          <ac:chgData name="宥錡 陳" userId="903d687f9401248f" providerId="LiveId" clId="{E5DB1C23-7263-9E44-A663-A0B6429547C2}" dt="2024-10-19T04:59:33.445" v="7895" actId="20577"/>
          <ac:spMkLst>
            <pc:docMk/>
            <pc:sldMk cId="544215950" sldId="273"/>
            <ac:spMk id="3" creationId="{BF79B06E-F85B-5C0F-099F-296EFD32CB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4CF41-B594-4F10-8B75-243F75A22AD0}" type="datetimeFigureOut">
              <a:rPr lang="zh-TW" altLang="en-US" smtClean="0"/>
              <a:t>2024/10/20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14115-E7AF-4ABF-98AD-1B38B2AA204D}" type="slidenum">
              <a:rPr lang="zh-TW" altLang="en-US" smtClean="0"/>
              <a:t>‹#›</a:t>
            </a:fld>
            <a:endParaRPr lang="zh-TW" altLang="en-US"/>
          </a:p>
        </p:txBody>
      </p:sp>
    </p:spTree>
    <p:extLst>
      <p:ext uri="{BB962C8B-B14F-4D97-AF65-F5344CB8AC3E}">
        <p14:creationId xmlns:p14="http://schemas.microsoft.com/office/powerpoint/2010/main" val="3431914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42424"/>
                </a:solidFill>
                <a:effectLst/>
                <a:latin typeface="Segoe UI" panose="020B0502040204020203" pitchFamily="34" charset="0"/>
              </a:rPr>
              <a:t>A self-introduction image of a young woman with shoulder-length black hair with bangs and green eyes, wearing casual attire. The drawing should be in the style of Japanese anime.</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solidFill>
                  <a:srgbClr val="0E0E0E"/>
                </a:solidFill>
                <a:effectLst/>
                <a:latin typeface=".SF NS"/>
              </a:rPr>
              <a:t>我是妙麗格蘭傑，接下來我要利用故事七步驟來介紹我的故事</a:t>
            </a:r>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1</a:t>
            </a:fld>
            <a:endParaRPr lang="zh-TW" altLang="en-US"/>
          </a:p>
        </p:txBody>
      </p:sp>
    </p:spTree>
    <p:extLst>
      <p:ext uri="{BB962C8B-B14F-4D97-AF65-F5344CB8AC3E}">
        <p14:creationId xmlns:p14="http://schemas.microsoft.com/office/powerpoint/2010/main" val="4003280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woman with shoulder-length black hair with bangs and green eyes, wearing Gryffindor robes. She is determined to become the best student at Hogwarts. The drawing should be in the style of Japanese anime, and the main character</a:t>
            </a:r>
            <a:r>
              <a:rPr lang="zh-TW" altLang="en-US" b="1" i="0" dirty="0">
                <a:solidFill>
                  <a:srgbClr val="242424"/>
                </a:solidFill>
                <a:effectLst/>
                <a:latin typeface="Segoe UI" panose="020B0502040204020203" pitchFamily="34" charset="0"/>
              </a:rPr>
              <a:t> </a:t>
            </a:r>
            <a:r>
              <a:rPr lang="en-US" altLang="zh-TW" b="1" i="0" dirty="0">
                <a:solidFill>
                  <a:srgbClr val="242424"/>
                </a:solidFill>
                <a:effectLst/>
                <a:latin typeface="Segoe UI" panose="020B0502040204020203" pitchFamily="34" charset="0"/>
              </a:rPr>
              <a:t>should appear to be imagining herself achieving excellent grades.</a:t>
            </a:r>
          </a:p>
          <a:p>
            <a:r>
              <a:rPr lang="zh-TW" altLang="en-US" dirty="0"/>
              <a:t>從我第一次來到霍格華茲的那一刻起，我就決定成為學校中最優秀的學生。掌握最多的魔法知識，並通過這些知識幫助我的朋友。我堅信，知識就是力量。</a:t>
            </a:r>
            <a:endParaRPr lang="zh-TW" altLang="en-US" b="0" dirty="0"/>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2</a:t>
            </a:fld>
            <a:endParaRPr lang="zh-TW" altLang="en-US"/>
          </a:p>
        </p:txBody>
      </p:sp>
    </p:spTree>
    <p:extLst>
      <p:ext uri="{BB962C8B-B14F-4D97-AF65-F5344CB8AC3E}">
        <p14:creationId xmlns:p14="http://schemas.microsoft.com/office/powerpoint/2010/main" val="376511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42424"/>
                </a:solidFill>
                <a:effectLst/>
                <a:latin typeface="Segoe UI" panose="020B0502040204020203" pitchFamily="34" charset="0"/>
              </a:rPr>
              <a:t>A young woman with shoulder-length black hair with bangs and green eyes, wearing Gryffindor robes. She is facing challenges as a Muggle-born student in the wizarding world, dealing with prejudice and doubts from others. In the process of fighting villains, she realizes that book knowledge alone is not enough, and the dangers in real combat are far more brutal than classroom lessons. The drawing should be in the style of Japanese anime.</a:t>
            </a:r>
          </a:p>
          <a:p>
            <a:r>
              <a:rPr lang="zh-TW" altLang="en-US" dirty="0"/>
              <a:t>不過，這一路上並不容易。作為一個麻瓜出身的學生，我在巫師界受到不少的偏見和質疑，許多人認為我不屬於這個世界。而且在對抗伏地魔的過程，我發現單靠書本上的知識遠遠不夠。實戰中的危險比課堂上的考驗要殘酷得多</a:t>
            </a:r>
            <a:endParaRPr lang="zh-TW" altLang="en-US" dirty="0">
              <a:solidFill>
                <a:srgbClr val="000000"/>
              </a:solidFill>
              <a:effectLst/>
              <a:latin typeface="Helvetica Neue" panose="02000503000000020004" pitchFamily="2" charset="0"/>
            </a:endParaRPr>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3</a:t>
            </a:fld>
            <a:endParaRPr lang="zh-TW" altLang="en-US"/>
          </a:p>
        </p:txBody>
      </p:sp>
    </p:spTree>
    <p:extLst>
      <p:ext uri="{BB962C8B-B14F-4D97-AF65-F5344CB8AC3E}">
        <p14:creationId xmlns:p14="http://schemas.microsoft.com/office/powerpoint/2010/main" val="313637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42424"/>
                </a:solidFill>
                <a:effectLst/>
                <a:latin typeface="Segoe UI" panose="020B0502040204020203" pitchFamily="34" charset="0"/>
              </a:rPr>
              <a:t>A young woman with shoulder-length black hair with bangs and green eyes, wearing Gryffindor robes. She is practicing spells and studying </a:t>
            </a:r>
            <a:r>
              <a:rPr lang="en-US" altLang="zh-TW" b="0" i="0" dirty="0" err="1">
                <a:solidFill>
                  <a:srgbClr val="242424"/>
                </a:solidFill>
                <a:effectLst/>
                <a:latin typeface="Segoe UI" panose="020B0502040204020203" pitchFamily="34" charset="0"/>
              </a:rPr>
              <a:t>potionology</a:t>
            </a:r>
            <a:r>
              <a:rPr lang="en-US" altLang="zh-TW" b="0" i="0" dirty="0">
                <a:solidFill>
                  <a:srgbClr val="242424"/>
                </a:solidFill>
                <a:effectLst/>
                <a:latin typeface="Segoe UI" panose="020B0502040204020203" pitchFamily="34" charset="0"/>
              </a:rPr>
              <a:t> after class with a determined and hardworking expression. The background should have a feeling of studying late at night. The drawing should be in the style of Japanese anime.</a:t>
            </a:r>
          </a:p>
          <a:p>
            <a:r>
              <a:rPr lang="zh-TW" altLang="en-US" dirty="0"/>
              <a:t>面對這些挑戰，我知道我不能退縮。所以我在課業上更努力，每一門課程、每一個咒語我都反覆練習。我學會了如何運用知識解決實際問題，幫助哈利與伏地魔對抗，努力讓自己成為一個不僅僅依賴書本，還能在現實中起作用的人。</a:t>
            </a:r>
            <a:endParaRPr lang="zh-TW" altLang="en-US" b="0" dirty="0">
              <a:solidFill>
                <a:srgbClr val="000000"/>
              </a:solidFill>
              <a:effectLst/>
              <a:latin typeface="Helvetica Neue" panose="02000503000000020004" pitchFamily="2" charset="0"/>
            </a:endParaRPr>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4</a:t>
            </a:fld>
            <a:endParaRPr lang="zh-TW" altLang="en-US"/>
          </a:p>
        </p:txBody>
      </p:sp>
    </p:spTree>
    <p:extLst>
      <p:ext uri="{BB962C8B-B14F-4D97-AF65-F5344CB8AC3E}">
        <p14:creationId xmlns:p14="http://schemas.microsoft.com/office/powerpoint/2010/main" val="2730634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42424"/>
                </a:solidFill>
                <a:effectLst/>
                <a:latin typeface="Segoe UI" panose="020B0502040204020203" pitchFamily="34" charset="0"/>
              </a:rPr>
              <a:t>A young woman with shoulder-length black hair with bangs and green eyes, wearing Gryffindor robes. Her efforts are starting to pay off, and she has become the most reliable support for Harry and Ron, helping them overcome dangers time and time again. She uses her magical knowledge to help decipher many important clues and even saves all their lives at critical moments. The drawing should be in the style of Japanese anime.</a:t>
            </a:r>
          </a:p>
          <a:p>
            <a:r>
              <a:rPr lang="zh-TW" altLang="en-US" dirty="0"/>
              <a:t>我的努力逐漸開始產生效果，我成為了哈利和榮恩最堅實的後盾，幫助他們一次次化險為夷。我運用了所學到的魔法知識，幫助我們破譯了很多重要的線索，甚至在一些關鍵時刻，拯救了我們所有人的生命。</a:t>
            </a:r>
            <a:endParaRPr lang="zh-TW" altLang="en-US" b="0" dirty="0"/>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5</a:t>
            </a:fld>
            <a:endParaRPr lang="zh-TW" altLang="en-US"/>
          </a:p>
        </p:txBody>
      </p:sp>
    </p:spTree>
    <p:extLst>
      <p:ext uri="{BB962C8B-B14F-4D97-AF65-F5344CB8AC3E}">
        <p14:creationId xmlns:p14="http://schemas.microsoft.com/office/powerpoint/2010/main" val="964587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42424"/>
                </a:solidFill>
                <a:effectLst/>
                <a:latin typeface="Segoe UI" panose="020B0502040204020203" pitchFamily="34" charset="0"/>
              </a:rPr>
              <a:t>A young woman with shoulder-length black hair with bangs and green eyes, wearing Gryffindor robes. She is growing through the process of searching for and destroying Horcruxes. As they leave Hogwarts and face more dangerous realities, she realizes that knowledge and plans are important, but true courage lies in facing the unknown. She learns to rely not only on books but also on her intuition and emotions. The image should include scenes of dangerous experiences, and the main character does not necessarily have to be the main visual focus of the image. The drawing should be in the style of Japanese anime.</a:t>
            </a:r>
          </a:p>
          <a:p>
            <a:r>
              <a:rPr lang="zh-TW" altLang="en-US" dirty="0"/>
              <a:t>不過，真正讓我成長的是在尋找和摧毀分靈體的過程中。當我們離開霍格華茲，開始面對更加險惡的現實時，我意識到知識和計劃固然重要，但真正的勇氣在於如何面對未知。我學會了不再單純依賴書本，開始相信我的直覺和情感。</a:t>
            </a:r>
            <a:endParaRPr lang="zh-TW" altLang="en-US" b="0" dirty="0"/>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6</a:t>
            </a:fld>
            <a:endParaRPr lang="zh-TW" altLang="en-US"/>
          </a:p>
        </p:txBody>
      </p:sp>
    </p:spTree>
    <p:extLst>
      <p:ext uri="{BB962C8B-B14F-4D97-AF65-F5344CB8AC3E}">
        <p14:creationId xmlns:p14="http://schemas.microsoft.com/office/powerpoint/2010/main" val="14863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42424"/>
                </a:solidFill>
                <a:effectLst/>
                <a:latin typeface="Segoe UI" panose="020B0502040204020203" pitchFamily="34" charset="0"/>
              </a:rPr>
              <a:t>A young woman with shoulder-length black hair with bangs and green eyes, wearing Gryffindor robes. This journey has made her realize the power of friendship and love. In the face of danger, she sees the unconditional trust and sacrifice between friends, which can never be learned from books. The background should reflect her past experiences. The drawing should be in the style of Japanese anime.</a:t>
            </a:r>
          </a:p>
          <a:p>
            <a:r>
              <a:rPr lang="zh-TW" altLang="en-US" dirty="0"/>
              <a:t>這段旅程還讓我意識到友情和愛的力量。過去的我可能過於理性，總是相信規則和計劃，然而在面對死亡和危險的時候，我看到了朋友之間無條件的信任和犧牲，這是書本裡永遠學不到的。</a:t>
            </a:r>
            <a:endParaRPr lang="zh-TW" altLang="en-US" b="0" dirty="0"/>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7</a:t>
            </a:fld>
            <a:endParaRPr lang="zh-TW" altLang="en-US"/>
          </a:p>
        </p:txBody>
      </p:sp>
    </p:spTree>
    <p:extLst>
      <p:ext uri="{BB962C8B-B14F-4D97-AF65-F5344CB8AC3E}">
        <p14:creationId xmlns:p14="http://schemas.microsoft.com/office/powerpoint/2010/main" val="819666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242424"/>
                </a:solidFill>
                <a:effectLst/>
                <a:latin typeface="Segoe UI" panose="020B0502040204020203" pitchFamily="34" charset="0"/>
              </a:rPr>
              <a:t>A young woman with shoulder-length black hair with bangs and green eyes, wearing Gryffindor robes. She is giving a speech and her speech is being reported by a newspaper. The drawing should be in the style of Japanese anime.</a:t>
            </a:r>
          </a:p>
          <a:p>
            <a:r>
              <a:rPr lang="zh-TW" altLang="en-US" dirty="0"/>
              <a:t>最終，我不僅實現了自己最初的學術目標，成為了霍格華茲最優秀的學生之一，但更重要的是，我學會了如何在真正的危機中保持冷靜和堅定。我不再只是一個依賴知識的學者，而是一個能夠在現實中解決問題、保護朋友和捍衛正義的巫師。以上是我的自我介紹，謝謝大家聆聽</a:t>
            </a:r>
            <a:r>
              <a:rPr lang="en-US" altLang="zh-TW" dirty="0"/>
              <a:t>~</a:t>
            </a:r>
            <a:endParaRPr lang="zh-TW" altLang="en-US" b="0" dirty="0"/>
          </a:p>
        </p:txBody>
      </p:sp>
      <p:sp>
        <p:nvSpPr>
          <p:cNvPr id="4" name="投影片編號版面配置區 3"/>
          <p:cNvSpPr>
            <a:spLocks noGrp="1"/>
          </p:cNvSpPr>
          <p:nvPr>
            <p:ph type="sldNum" sz="quarter" idx="5"/>
          </p:nvPr>
        </p:nvSpPr>
        <p:spPr/>
        <p:txBody>
          <a:bodyPr/>
          <a:lstStyle/>
          <a:p>
            <a:fld id="{B1914115-E7AF-4ABF-98AD-1B38B2AA204D}" type="slidenum">
              <a:rPr lang="zh-TW" altLang="en-US" smtClean="0"/>
              <a:t>8</a:t>
            </a:fld>
            <a:endParaRPr lang="zh-TW" altLang="en-US"/>
          </a:p>
        </p:txBody>
      </p:sp>
    </p:spTree>
    <p:extLst>
      <p:ext uri="{BB962C8B-B14F-4D97-AF65-F5344CB8AC3E}">
        <p14:creationId xmlns:p14="http://schemas.microsoft.com/office/powerpoint/2010/main" val="6227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19D411-3C98-05D3-6E1C-89694940D76C}"/>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244E64BF-8B34-9658-7ED5-E9C718999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0E9AC774-E2D7-3CDB-F4F2-2A689D40EE89}"/>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5" name="頁尾版面配置區 4">
            <a:extLst>
              <a:ext uri="{FF2B5EF4-FFF2-40B4-BE49-F238E27FC236}">
                <a16:creationId xmlns:a16="http://schemas.microsoft.com/office/drawing/2014/main" id="{45CD35D5-1496-D381-34B8-6C89A814D29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9E8051E-CDD6-F448-2793-7F1EC0773A7B}"/>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371822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600CB2-9D47-9FB0-8D3B-61D946C24DE7}"/>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CCA0222-CE24-0A7F-8384-63E86F81BAB1}"/>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CDC4B75-532F-F18A-716C-19FC3AE77D0D}"/>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5" name="頁尾版面配置區 4">
            <a:extLst>
              <a:ext uri="{FF2B5EF4-FFF2-40B4-BE49-F238E27FC236}">
                <a16:creationId xmlns:a16="http://schemas.microsoft.com/office/drawing/2014/main" id="{D86D1505-1F69-19DE-99CC-C5EE7110389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BE4A8BF-D963-DF3D-4B4F-157B281735FD}"/>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92791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D5BC81C-D143-5C8E-A23D-A735433334E9}"/>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0FAFE1A3-0AA5-C376-5A59-915AD68A69E9}"/>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1F18D12-83E1-D25C-C485-303649D7BEDA}"/>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5" name="頁尾版面配置區 4">
            <a:extLst>
              <a:ext uri="{FF2B5EF4-FFF2-40B4-BE49-F238E27FC236}">
                <a16:creationId xmlns:a16="http://schemas.microsoft.com/office/drawing/2014/main" id="{5C5B725C-8D84-26C4-BA15-55371CDF09E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FA5089A-A8B7-F8E3-7CF1-44029477C104}"/>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1391416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CBF4B0-A76C-A257-DD0E-0D850A09B963}"/>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980ED1DB-BB78-FE20-2FBF-1487C6202875}"/>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B8C4884-C074-D302-8706-0F908A2D785D}"/>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5" name="頁尾版面配置區 4">
            <a:extLst>
              <a:ext uri="{FF2B5EF4-FFF2-40B4-BE49-F238E27FC236}">
                <a16:creationId xmlns:a16="http://schemas.microsoft.com/office/drawing/2014/main" id="{9C371B33-A25C-C930-7915-F972423BA3F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92EF113-1AF2-C1A1-3A90-DAE60EDB577D}"/>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369786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B1EE8C-52F5-75F0-1220-6DA1EE8C6FD1}"/>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708EC1D3-B0A0-7956-5803-FFDFBE65B3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7B5DB79F-7A8D-2972-2AE2-A612CB2F3EAA}"/>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5" name="頁尾版面配置區 4">
            <a:extLst>
              <a:ext uri="{FF2B5EF4-FFF2-40B4-BE49-F238E27FC236}">
                <a16:creationId xmlns:a16="http://schemas.microsoft.com/office/drawing/2014/main" id="{38CFA66F-E098-8A3A-322A-6AB30CD7E1F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CFF2A5BA-9F83-7AB2-225A-85E210D8A9C5}"/>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350556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969AA3-9B68-BD31-76D0-87047B18BB60}"/>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749A0BF-11BB-16EF-C423-C1008E2C6FCD}"/>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5A7A564D-34BB-2FDC-F4BD-F9FE29A62B13}"/>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6F9AC50A-1D50-23D8-B70C-61E7B5694022}"/>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6" name="頁尾版面配置區 5">
            <a:extLst>
              <a:ext uri="{FF2B5EF4-FFF2-40B4-BE49-F238E27FC236}">
                <a16:creationId xmlns:a16="http://schemas.microsoft.com/office/drawing/2014/main" id="{7586C9DC-0403-92D4-3E63-B07D8396CE1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6DB1704-15CF-161C-FCB1-D80CC385F25D}"/>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290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236B9D-62FE-38A0-B89D-DDAC7F4D621A}"/>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EA0C4AE2-8ACF-3222-4DC0-B2BDB040E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C638D9AF-3492-0C65-137D-C0BA3390CB1E}"/>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898D7946-CC34-6BA8-3D6E-C155EAD1F6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A04D5053-C1A3-8C14-62EC-B265F338A9D5}"/>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78DC150F-F190-072B-69C3-754B0AD012C5}"/>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8" name="頁尾版面配置區 7">
            <a:extLst>
              <a:ext uri="{FF2B5EF4-FFF2-40B4-BE49-F238E27FC236}">
                <a16:creationId xmlns:a16="http://schemas.microsoft.com/office/drawing/2014/main" id="{4E8AE8C3-5BA2-CB7C-E5BC-CFE228CA2A04}"/>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3CCFCFA9-B934-666D-7874-3FA8AD643766}"/>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305626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B1C1A5-8624-7440-4409-A64850499414}"/>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0A864B9E-94C0-70CA-8DF2-2F5E0D43AF95}"/>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4" name="頁尾版面配置區 3">
            <a:extLst>
              <a:ext uri="{FF2B5EF4-FFF2-40B4-BE49-F238E27FC236}">
                <a16:creationId xmlns:a16="http://schemas.microsoft.com/office/drawing/2014/main" id="{F96EA031-F780-D0FC-FDA8-8E9FFEEED176}"/>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F3FEA3E6-DA1A-2C5B-0FBE-007D6A6B8691}"/>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191720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A858AFF-84C8-7E6C-46FF-E46BBDC2EB94}"/>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3" name="頁尾版面配置區 2">
            <a:extLst>
              <a:ext uri="{FF2B5EF4-FFF2-40B4-BE49-F238E27FC236}">
                <a16:creationId xmlns:a16="http://schemas.microsoft.com/office/drawing/2014/main" id="{2C09DB7D-CC9B-C13A-CE73-F30AD798DF10}"/>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87BF5D89-92D8-6914-5D54-21B4BE7BEB52}"/>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70978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C9994A-7506-008F-9BDE-03BE70E9F976}"/>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5D7B278-F49A-6BCF-56C2-B0EEFB7EE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7B13E228-7458-A31A-018F-3443A4783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16ACDE3-DFB6-FB40-2335-F537372BF88D}"/>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6" name="頁尾版面配置區 5">
            <a:extLst>
              <a:ext uri="{FF2B5EF4-FFF2-40B4-BE49-F238E27FC236}">
                <a16:creationId xmlns:a16="http://schemas.microsoft.com/office/drawing/2014/main" id="{E3E6FE01-F0C8-23B2-CB2B-39E358F13345}"/>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5D040DE6-57C8-6293-35A0-6522902A9A2F}"/>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211529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ED8AA4-516E-1DA0-0865-7B788E09FBB9}"/>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CC1370C2-88E3-D02A-C343-8EE8FD1BAB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7E10F4D3-F30D-14E4-AB2B-F5E56455A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230A38D-F981-80E5-D509-5E73D685F641}"/>
              </a:ext>
            </a:extLst>
          </p:cNvPr>
          <p:cNvSpPr>
            <a:spLocks noGrp="1"/>
          </p:cNvSpPr>
          <p:nvPr>
            <p:ph type="dt" sz="half" idx="10"/>
          </p:nvPr>
        </p:nvSpPr>
        <p:spPr/>
        <p:txBody>
          <a:bodyPr/>
          <a:lstStyle/>
          <a:p>
            <a:fld id="{F96147D6-89EB-8646-84D0-9EF14F9E76E9}" type="datetimeFigureOut">
              <a:rPr kumimoji="1" lang="zh-TW" altLang="en-US" smtClean="0"/>
              <a:t>2024/10/20</a:t>
            </a:fld>
            <a:endParaRPr kumimoji="1" lang="zh-TW" altLang="en-US"/>
          </a:p>
        </p:txBody>
      </p:sp>
      <p:sp>
        <p:nvSpPr>
          <p:cNvPr id="6" name="頁尾版面配置區 5">
            <a:extLst>
              <a:ext uri="{FF2B5EF4-FFF2-40B4-BE49-F238E27FC236}">
                <a16:creationId xmlns:a16="http://schemas.microsoft.com/office/drawing/2014/main" id="{B9B58D6E-7FAB-1247-24FF-2B830F8808B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6B6E21C-32EE-CAC9-8738-CF4208CA8AEA}"/>
              </a:ext>
            </a:extLst>
          </p:cNvPr>
          <p:cNvSpPr>
            <a:spLocks noGrp="1"/>
          </p:cNvSpPr>
          <p:nvPr>
            <p:ph type="sldNum" sz="quarter" idx="12"/>
          </p:nvPr>
        </p:nvSpPr>
        <p:spPr/>
        <p:txBody>
          <a:body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2331678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61F80FF-5A77-76F9-3159-9467515AB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66782FA-7559-E295-F4B8-064A193C7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D4C8C13-07FA-2D73-47C4-64CACF8E0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6147D6-89EB-8646-84D0-9EF14F9E76E9}" type="datetimeFigureOut">
              <a:rPr kumimoji="1" lang="zh-TW" altLang="en-US" smtClean="0"/>
              <a:t>2024/10/20</a:t>
            </a:fld>
            <a:endParaRPr kumimoji="1" lang="zh-TW" altLang="en-US"/>
          </a:p>
        </p:txBody>
      </p:sp>
      <p:sp>
        <p:nvSpPr>
          <p:cNvPr id="5" name="頁尾版面配置區 4">
            <a:extLst>
              <a:ext uri="{FF2B5EF4-FFF2-40B4-BE49-F238E27FC236}">
                <a16:creationId xmlns:a16="http://schemas.microsoft.com/office/drawing/2014/main" id="{0EF71759-220C-523B-43BF-6D63E4D1A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F33436B0-4AFE-18C3-ED22-143B307B73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4BD5F1-34C8-C446-ADC8-5DAAFAEAEB10}" type="slidenum">
              <a:rPr kumimoji="1" lang="zh-TW" altLang="en-US" smtClean="0"/>
              <a:t>‹#›</a:t>
            </a:fld>
            <a:endParaRPr kumimoji="1" lang="zh-TW" altLang="en-US"/>
          </a:p>
        </p:txBody>
      </p:sp>
    </p:spTree>
    <p:extLst>
      <p:ext uri="{BB962C8B-B14F-4D97-AF65-F5344CB8AC3E}">
        <p14:creationId xmlns:p14="http://schemas.microsoft.com/office/powerpoint/2010/main" val="128784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18622A5-969B-2393-E35D-96AAD5A44303}"/>
              </a:ext>
            </a:extLst>
          </p:cNvPr>
          <p:cNvSpPr>
            <a:spLocks noGrp="1"/>
          </p:cNvSpPr>
          <p:nvPr>
            <p:ph type="ctrTitle"/>
          </p:nvPr>
        </p:nvSpPr>
        <p:spPr>
          <a:xfrm>
            <a:off x="8115993" y="343469"/>
            <a:ext cx="3389515" cy="699885"/>
          </a:xfrm>
        </p:spPr>
        <p:txBody>
          <a:bodyPr anchor="b">
            <a:normAutofit/>
          </a:bodyPr>
          <a:lstStyle/>
          <a:p>
            <a:r>
              <a:rPr kumimoji="1" lang="zh-TW" altLang="en-US" sz="3600" b="1" dirty="0">
                <a:solidFill>
                  <a:schemeClr val="tx1">
                    <a:lumMod val="85000"/>
                    <a:lumOff val="15000"/>
                  </a:schemeClr>
                </a:solidFill>
              </a:rPr>
              <a:t>自我介紹</a:t>
            </a:r>
          </a:p>
        </p:txBody>
      </p:sp>
      <p:sp>
        <p:nvSpPr>
          <p:cNvPr id="3" name="副標題 2">
            <a:extLst>
              <a:ext uri="{FF2B5EF4-FFF2-40B4-BE49-F238E27FC236}">
                <a16:creationId xmlns:a16="http://schemas.microsoft.com/office/drawing/2014/main" id="{4B692C11-BD9B-815A-216F-FC915F77EFEE}"/>
              </a:ext>
            </a:extLst>
          </p:cNvPr>
          <p:cNvSpPr>
            <a:spLocks noGrp="1"/>
          </p:cNvSpPr>
          <p:nvPr>
            <p:ph type="subTitle" idx="1"/>
          </p:nvPr>
        </p:nvSpPr>
        <p:spPr>
          <a:xfrm>
            <a:off x="8362950" y="1043354"/>
            <a:ext cx="2895600" cy="425995"/>
          </a:xfrm>
        </p:spPr>
        <p:txBody>
          <a:bodyPr anchor="t">
            <a:normAutofit/>
          </a:bodyPr>
          <a:lstStyle/>
          <a:p>
            <a:r>
              <a:rPr kumimoji="1" lang="zh-TW" altLang="en-US" sz="2000" dirty="0">
                <a:solidFill>
                  <a:schemeClr val="tx1">
                    <a:lumMod val="85000"/>
                    <a:lumOff val="15000"/>
                  </a:schemeClr>
                </a:solidFill>
              </a:rPr>
              <a:t>妙麗</a:t>
            </a:r>
            <a:r>
              <a:rPr kumimoji="1" lang="en-US" altLang="zh-TW" sz="2000" dirty="0">
                <a:solidFill>
                  <a:schemeClr val="tx1">
                    <a:lumMod val="85000"/>
                    <a:lumOff val="15000"/>
                  </a:schemeClr>
                </a:solidFill>
              </a:rPr>
              <a:t>·</a:t>
            </a:r>
            <a:r>
              <a:rPr kumimoji="1" lang="zh-TW" altLang="en-US" sz="2000" dirty="0">
                <a:solidFill>
                  <a:schemeClr val="tx1">
                    <a:lumMod val="85000"/>
                    <a:lumOff val="15000"/>
                  </a:schemeClr>
                </a:solidFill>
              </a:rPr>
              <a:t>格蘭傑</a:t>
            </a:r>
          </a:p>
        </p:txBody>
      </p:sp>
      <p:pic>
        <p:nvPicPr>
          <p:cNvPr id="6" name="圖片 5" descr="一張含有 日本動畫, 卡通, 文字, 虛構小說 的圖片&#10;&#10;自動產生的描述">
            <a:extLst>
              <a:ext uri="{FF2B5EF4-FFF2-40B4-BE49-F238E27FC236}">
                <a16:creationId xmlns:a16="http://schemas.microsoft.com/office/drawing/2014/main" id="{96F1EB37-AB28-C7B9-37B7-9A787CD51C64}"/>
              </a:ext>
            </a:extLst>
          </p:cNvPr>
          <p:cNvPicPr>
            <a:picLocks noChangeAspect="1"/>
          </p:cNvPicPr>
          <p:nvPr/>
        </p:nvPicPr>
        <p:blipFill>
          <a:blip r:embed="rId3"/>
          <a:srcRect b="10535"/>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371900668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318AD05-DA68-EF8C-2969-744D9EE15355}"/>
              </a:ext>
            </a:extLst>
          </p:cNvPr>
          <p:cNvSpPr>
            <a:spLocks noGrp="1"/>
          </p:cNvSpPr>
          <p:nvPr>
            <p:ph type="title"/>
          </p:nvPr>
        </p:nvSpPr>
        <p:spPr>
          <a:xfrm>
            <a:off x="6940062" y="191454"/>
            <a:ext cx="4412211" cy="802956"/>
          </a:xfrm>
          <a:noFill/>
        </p:spPr>
        <p:txBody>
          <a:bodyPr vert="horz" lIns="91440" tIns="45720" rIns="91440" bIns="45720" rtlCol="0" anchor="b">
            <a:normAutofit fontScale="90000"/>
          </a:bodyPr>
          <a:lstStyle/>
          <a:p>
            <a:r>
              <a:rPr kumimoji="1" lang="zh-TW" altLang="en-US" sz="5200" dirty="0"/>
              <a:t>目標</a:t>
            </a:r>
          </a:p>
        </p:txBody>
      </p:sp>
      <p:sp>
        <p:nvSpPr>
          <p:cNvPr id="3" name="內容版面配置區 2">
            <a:extLst>
              <a:ext uri="{FF2B5EF4-FFF2-40B4-BE49-F238E27FC236}">
                <a16:creationId xmlns:a16="http://schemas.microsoft.com/office/drawing/2014/main" id="{44CDA1EE-0AD4-E890-9249-687DE679E402}"/>
              </a:ext>
            </a:extLst>
          </p:cNvPr>
          <p:cNvSpPr>
            <a:spLocks noGrp="1"/>
          </p:cNvSpPr>
          <p:nvPr>
            <p:ph idx="1"/>
          </p:nvPr>
        </p:nvSpPr>
        <p:spPr>
          <a:xfrm>
            <a:off x="7057292" y="994410"/>
            <a:ext cx="4294981" cy="2057289"/>
          </a:xfrm>
          <a:noFill/>
        </p:spPr>
        <p:txBody>
          <a:bodyPr vert="horz" lIns="91440" tIns="45720" rIns="91440" bIns="45720" rtlCol="0">
            <a:normAutofit/>
          </a:bodyPr>
          <a:lstStyle/>
          <a:p>
            <a:pPr marL="0" indent="0">
              <a:buNone/>
            </a:pPr>
            <a:r>
              <a:rPr lang="zh-TW" altLang="en-US" sz="2400" dirty="0">
                <a:effectLst/>
              </a:rPr>
              <a:t>霍格華茲最優秀的學生</a:t>
            </a:r>
          </a:p>
        </p:txBody>
      </p:sp>
      <p:pic>
        <p:nvPicPr>
          <p:cNvPr id="6" name="圖片 5" descr="一張含有 日本動畫, 卡通, 服裝, 虛構角色 的圖片&#10;&#10;自動產生的描述">
            <a:extLst>
              <a:ext uri="{FF2B5EF4-FFF2-40B4-BE49-F238E27FC236}">
                <a16:creationId xmlns:a16="http://schemas.microsoft.com/office/drawing/2014/main" id="{107E224B-5FF1-617A-2C7B-F80DE7264C36}"/>
              </a:ext>
            </a:extLst>
          </p:cNvPr>
          <p:cNvPicPr>
            <a:picLocks noChangeAspect="1"/>
          </p:cNvPicPr>
          <p:nvPr/>
        </p:nvPicPr>
        <p:blipFill>
          <a:blip r:embed="rId3"/>
          <a:stretch>
            <a:fillRect/>
          </a:stretch>
        </p:blipFill>
        <p:spPr>
          <a:xfrm>
            <a:off x="3001256" y="0"/>
            <a:ext cx="1348154" cy="1348154"/>
          </a:xfrm>
          <a:prstGeom prst="rect">
            <a:avLst/>
          </a:prstGeom>
        </p:spPr>
      </p:pic>
      <p:pic>
        <p:nvPicPr>
          <p:cNvPr id="5" name="圖片 4" descr="一張含有 日本動畫, 卡通, 人的臉孔, 圖解 的圖片&#10;&#10;自動產生的描述">
            <a:extLst>
              <a:ext uri="{FF2B5EF4-FFF2-40B4-BE49-F238E27FC236}">
                <a16:creationId xmlns:a16="http://schemas.microsoft.com/office/drawing/2014/main" id="{8702FBDD-6C6D-11AB-F99A-46EF5BD53422}"/>
              </a:ext>
            </a:extLst>
          </p:cNvPr>
          <p:cNvPicPr>
            <a:picLocks noChangeAspect="1"/>
          </p:cNvPicPr>
          <p:nvPr/>
        </p:nvPicPr>
        <p:blipFill>
          <a:blip r:embed="rId4"/>
          <a:stretch>
            <a:fillRect/>
          </a:stretch>
        </p:blipFill>
        <p:spPr>
          <a:xfrm>
            <a:off x="23447" y="112268"/>
            <a:ext cx="6858000" cy="6858000"/>
          </a:xfrm>
          <a:prstGeom prst="rect">
            <a:avLst/>
          </a:prstGeom>
        </p:spPr>
      </p:pic>
    </p:spTree>
    <p:extLst>
      <p:ext uri="{BB962C8B-B14F-4D97-AF65-F5344CB8AC3E}">
        <p14:creationId xmlns:p14="http://schemas.microsoft.com/office/powerpoint/2010/main" val="1115220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2293BDD-20B9-1BA5-99DD-5014AE6A14BF}"/>
              </a:ext>
            </a:extLst>
          </p:cNvPr>
          <p:cNvSpPr>
            <a:spLocks noGrp="1"/>
          </p:cNvSpPr>
          <p:nvPr>
            <p:ph type="title"/>
          </p:nvPr>
        </p:nvSpPr>
        <p:spPr>
          <a:xfrm>
            <a:off x="7191968" y="0"/>
            <a:ext cx="4202082" cy="776743"/>
          </a:xfrm>
          <a:noFill/>
        </p:spPr>
        <p:txBody>
          <a:bodyPr vert="horz" lIns="91440" tIns="45720" rIns="91440" bIns="45720" rtlCol="0" anchor="b">
            <a:normAutofit fontScale="90000"/>
          </a:bodyPr>
          <a:lstStyle/>
          <a:p>
            <a:r>
              <a:rPr lang="zh-TW" altLang="en-US" sz="5200" dirty="0"/>
              <a:t>阻礙</a:t>
            </a:r>
          </a:p>
        </p:txBody>
      </p:sp>
      <p:sp>
        <p:nvSpPr>
          <p:cNvPr id="3" name="內容版面配置區 2">
            <a:extLst>
              <a:ext uri="{FF2B5EF4-FFF2-40B4-BE49-F238E27FC236}">
                <a16:creationId xmlns:a16="http://schemas.microsoft.com/office/drawing/2014/main" id="{61434AAC-8E91-C97B-F288-E75784101FB9}"/>
              </a:ext>
            </a:extLst>
          </p:cNvPr>
          <p:cNvSpPr>
            <a:spLocks noGrp="1"/>
          </p:cNvSpPr>
          <p:nvPr>
            <p:ph idx="1"/>
          </p:nvPr>
        </p:nvSpPr>
        <p:spPr>
          <a:xfrm>
            <a:off x="7326923" y="776743"/>
            <a:ext cx="4086419" cy="1485319"/>
          </a:xfrm>
          <a:noFill/>
        </p:spPr>
        <p:txBody>
          <a:bodyPr vert="horz" lIns="91440" tIns="45720" rIns="91440" bIns="45720" rtlCol="0">
            <a:normAutofit/>
          </a:bodyPr>
          <a:lstStyle/>
          <a:p>
            <a:pPr marL="0" indent="0">
              <a:buNone/>
            </a:pPr>
            <a:r>
              <a:rPr lang="zh-TW" altLang="en-US" sz="2400" dirty="0"/>
              <a:t>麻瓜出身的偏見</a:t>
            </a:r>
            <a:endParaRPr lang="en-US" altLang="zh-TW" sz="2400" dirty="0"/>
          </a:p>
          <a:p>
            <a:pPr marL="0" indent="0">
              <a:buNone/>
            </a:pPr>
            <a:r>
              <a:rPr lang="zh-TW" altLang="en-US" sz="2400" dirty="0"/>
              <a:t>危險的黑暗勢力</a:t>
            </a:r>
          </a:p>
        </p:txBody>
      </p:sp>
      <p:pic>
        <p:nvPicPr>
          <p:cNvPr id="4" name="圖片 3" descr="一張含有 日本動畫, 文字, 卡通, 人的臉孔 的圖片&#10;&#10;自動產生的描述">
            <a:extLst>
              <a:ext uri="{FF2B5EF4-FFF2-40B4-BE49-F238E27FC236}">
                <a16:creationId xmlns:a16="http://schemas.microsoft.com/office/drawing/2014/main" id="{AC2369A1-6EB7-AA4C-2204-D4944FF388EB}"/>
              </a:ext>
            </a:extLst>
          </p:cNvPr>
          <p:cNvPicPr>
            <a:picLocks noChangeAspect="1"/>
          </p:cNvPicPr>
          <p:nvPr/>
        </p:nvPicPr>
        <p:blipFill>
          <a:blip r:embed="rId3">
            <a:alphaModFix amt="0"/>
          </a:blip>
          <a:stretch>
            <a:fillRect/>
          </a:stretch>
        </p:blipFill>
        <p:spPr>
          <a:xfrm>
            <a:off x="10703632" y="0"/>
            <a:ext cx="1485319" cy="1485319"/>
          </a:xfrm>
          <a:prstGeom prst="rect">
            <a:avLst/>
          </a:prstGeom>
        </p:spPr>
      </p:pic>
      <p:pic>
        <p:nvPicPr>
          <p:cNvPr id="5" name="圖片 4" descr="一張含有 日本動畫, 卡通, 人的臉孔, 圖解 的圖片&#10;&#10;自動產生的描述">
            <a:extLst>
              <a:ext uri="{FF2B5EF4-FFF2-40B4-BE49-F238E27FC236}">
                <a16:creationId xmlns:a16="http://schemas.microsoft.com/office/drawing/2014/main" id="{E54499FC-1569-37EC-135A-8FE881C4776B}"/>
              </a:ext>
            </a:extLst>
          </p:cNvPr>
          <p:cNvPicPr>
            <a:picLocks noChangeAspect="1"/>
          </p:cNvPicPr>
          <p:nvPr/>
        </p:nvPicPr>
        <p:blipFill>
          <a:blip r:embed="rId4">
            <a:alphaModFix amt="0"/>
          </a:blip>
          <a:stretch>
            <a:fillRect/>
          </a:stretch>
        </p:blipFill>
        <p:spPr>
          <a:xfrm>
            <a:off x="2649562" y="6072552"/>
            <a:ext cx="668365" cy="668365"/>
          </a:xfrm>
          <a:prstGeom prst="rect">
            <a:avLst/>
          </a:prstGeom>
        </p:spPr>
      </p:pic>
      <p:pic>
        <p:nvPicPr>
          <p:cNvPr id="6" name="圖片 5" descr="一張含有 日本動畫, 卡通, 服裝, 虛構角色 的圖片&#10;&#10;自動產生的描述">
            <a:extLst>
              <a:ext uri="{FF2B5EF4-FFF2-40B4-BE49-F238E27FC236}">
                <a16:creationId xmlns:a16="http://schemas.microsoft.com/office/drawing/2014/main" id="{107E224B-5FF1-617A-2C7B-F80DE7264C36}"/>
              </a:ext>
            </a:extLst>
          </p:cNvPr>
          <p:cNvPicPr>
            <a:picLocks noChangeAspect="1"/>
          </p:cNvPicPr>
          <p:nvPr/>
        </p:nvPicPr>
        <p:blipFill>
          <a:blip r:embed="rId5"/>
          <a:stretch>
            <a:fillRect/>
          </a:stretch>
        </p:blipFill>
        <p:spPr>
          <a:xfrm>
            <a:off x="0" y="0"/>
            <a:ext cx="6858000" cy="6858000"/>
          </a:xfrm>
          <a:prstGeom prst="rect">
            <a:avLst/>
          </a:prstGeom>
        </p:spPr>
      </p:pic>
    </p:spTree>
    <p:extLst>
      <p:ext uri="{BB962C8B-B14F-4D97-AF65-F5344CB8AC3E}">
        <p14:creationId xmlns:p14="http://schemas.microsoft.com/office/powerpoint/2010/main" val="3541294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F77D22E-0210-E633-2814-BB8D65553C9A}"/>
              </a:ext>
            </a:extLst>
          </p:cNvPr>
          <p:cNvSpPr>
            <a:spLocks noGrp="1"/>
          </p:cNvSpPr>
          <p:nvPr>
            <p:ph type="title"/>
          </p:nvPr>
        </p:nvSpPr>
        <p:spPr>
          <a:xfrm>
            <a:off x="7104185" y="237174"/>
            <a:ext cx="4248087" cy="905826"/>
          </a:xfrm>
          <a:noFill/>
        </p:spPr>
        <p:txBody>
          <a:bodyPr vert="horz" lIns="91440" tIns="45720" rIns="91440" bIns="45720" rtlCol="0" anchor="b">
            <a:normAutofit/>
          </a:bodyPr>
          <a:lstStyle/>
          <a:p>
            <a:r>
              <a:rPr kumimoji="1" lang="zh-TW" altLang="en-US" sz="5200" dirty="0"/>
              <a:t>努力</a:t>
            </a:r>
          </a:p>
        </p:txBody>
      </p:sp>
      <p:sp>
        <p:nvSpPr>
          <p:cNvPr id="3" name="內容版面配置區 2">
            <a:extLst>
              <a:ext uri="{FF2B5EF4-FFF2-40B4-BE49-F238E27FC236}">
                <a16:creationId xmlns:a16="http://schemas.microsoft.com/office/drawing/2014/main" id="{241B9BED-25AE-BB54-35B7-1A031E1086DF}"/>
              </a:ext>
            </a:extLst>
          </p:cNvPr>
          <p:cNvSpPr>
            <a:spLocks noGrp="1"/>
          </p:cNvSpPr>
          <p:nvPr>
            <p:ph idx="1"/>
          </p:nvPr>
        </p:nvSpPr>
        <p:spPr>
          <a:xfrm>
            <a:off x="7104185" y="1143000"/>
            <a:ext cx="4248087" cy="2057289"/>
          </a:xfrm>
          <a:noFill/>
        </p:spPr>
        <p:txBody>
          <a:bodyPr vert="horz" lIns="91440" tIns="45720" rIns="91440" bIns="45720" rtlCol="0">
            <a:normAutofit/>
          </a:bodyPr>
          <a:lstStyle/>
          <a:p>
            <a:pPr marL="0" indent="0">
              <a:buNone/>
            </a:pPr>
            <a:r>
              <a:rPr kumimoji="1" lang="zh-TW" altLang="en-US" sz="2400" dirty="0"/>
              <a:t>積極學習、和朋友一起的行動意外成為實戰經驗</a:t>
            </a:r>
          </a:p>
        </p:txBody>
      </p:sp>
      <p:pic>
        <p:nvPicPr>
          <p:cNvPr id="4" name="圖片 3" descr="一張含有 日本動畫, 卡通, 服裝, 虛構角色 的圖片&#10;&#10;自動產生的描述">
            <a:extLst>
              <a:ext uri="{FF2B5EF4-FFF2-40B4-BE49-F238E27FC236}">
                <a16:creationId xmlns:a16="http://schemas.microsoft.com/office/drawing/2014/main" id="{535964E0-EF63-AA51-0E5F-C131FC5113CB}"/>
              </a:ext>
            </a:extLst>
          </p:cNvPr>
          <p:cNvPicPr>
            <a:picLocks noChangeAspect="1"/>
          </p:cNvPicPr>
          <p:nvPr/>
        </p:nvPicPr>
        <p:blipFill>
          <a:blip r:embed="rId3">
            <a:alphaModFix amt="5000"/>
          </a:blip>
          <a:stretch>
            <a:fillRect/>
          </a:stretch>
        </p:blipFill>
        <p:spPr>
          <a:xfrm>
            <a:off x="0" y="5169876"/>
            <a:ext cx="1688123" cy="1688123"/>
          </a:xfrm>
          <a:prstGeom prst="rect">
            <a:avLst/>
          </a:prstGeom>
        </p:spPr>
      </p:pic>
      <p:pic>
        <p:nvPicPr>
          <p:cNvPr id="6" name="圖片 5" descr="一張含有 日本動畫, 文字, 卡通, 人的臉孔 的圖片&#10;&#10;自動產生的描述">
            <a:extLst>
              <a:ext uri="{FF2B5EF4-FFF2-40B4-BE49-F238E27FC236}">
                <a16:creationId xmlns:a16="http://schemas.microsoft.com/office/drawing/2014/main" id="{013D1D02-3D41-3A4E-EB82-8E422D308F88}"/>
              </a:ext>
            </a:extLst>
          </p:cNvPr>
          <p:cNvPicPr>
            <a:picLocks noChangeAspect="1"/>
          </p:cNvPicPr>
          <p:nvPr/>
        </p:nvPicPr>
        <p:blipFill>
          <a:blip r:embed="rId4"/>
          <a:stretch>
            <a:fillRect/>
          </a:stretch>
        </p:blipFill>
        <p:spPr>
          <a:xfrm>
            <a:off x="-2" y="-1"/>
            <a:ext cx="6858000" cy="6858000"/>
          </a:xfrm>
          <a:prstGeom prst="rect">
            <a:avLst/>
          </a:prstGeom>
        </p:spPr>
      </p:pic>
    </p:spTree>
    <p:extLst>
      <p:ext uri="{BB962C8B-B14F-4D97-AF65-F5344CB8AC3E}">
        <p14:creationId xmlns:p14="http://schemas.microsoft.com/office/powerpoint/2010/main" val="7878462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A9249B-1E73-0391-691E-25DBBD4B49B3}"/>
              </a:ext>
            </a:extLst>
          </p:cNvPr>
          <p:cNvSpPr>
            <a:spLocks noGrp="1"/>
          </p:cNvSpPr>
          <p:nvPr>
            <p:ph type="title"/>
          </p:nvPr>
        </p:nvSpPr>
        <p:spPr>
          <a:xfrm>
            <a:off x="7246620" y="159385"/>
            <a:ext cx="4484370" cy="1325563"/>
          </a:xfrm>
        </p:spPr>
        <p:txBody>
          <a:bodyPr/>
          <a:lstStyle/>
          <a:p>
            <a:r>
              <a:rPr kumimoji="1" lang="zh-TW" altLang="en-US" dirty="0"/>
              <a:t>結果</a:t>
            </a:r>
          </a:p>
        </p:txBody>
      </p:sp>
      <p:sp>
        <p:nvSpPr>
          <p:cNvPr id="3" name="內容版面配置區 2">
            <a:extLst>
              <a:ext uri="{FF2B5EF4-FFF2-40B4-BE49-F238E27FC236}">
                <a16:creationId xmlns:a16="http://schemas.microsoft.com/office/drawing/2014/main" id="{D9D3505E-C736-D149-AD8F-6BCB877EF65D}"/>
              </a:ext>
            </a:extLst>
          </p:cNvPr>
          <p:cNvSpPr>
            <a:spLocks noGrp="1"/>
          </p:cNvSpPr>
          <p:nvPr>
            <p:ph idx="1"/>
          </p:nvPr>
        </p:nvSpPr>
        <p:spPr>
          <a:xfrm>
            <a:off x="7246620" y="1253331"/>
            <a:ext cx="4370070" cy="4351338"/>
          </a:xfrm>
        </p:spPr>
        <p:txBody>
          <a:bodyPr>
            <a:normAutofit/>
          </a:bodyPr>
          <a:lstStyle/>
          <a:p>
            <a:pPr marL="0" indent="0">
              <a:buNone/>
            </a:pPr>
            <a:r>
              <a:rPr kumimoji="1" lang="zh-TW" altLang="en-US" dirty="0">
                <a:solidFill>
                  <a:srgbClr val="4D5156"/>
                </a:solidFill>
                <a:latin typeface="Arial" panose="020B0604020202020204" pitchFamily="34" charset="0"/>
              </a:rPr>
              <a:t>和榮恩、哈利成為好夥伴</a:t>
            </a:r>
            <a:endParaRPr kumimoji="1" lang="en-US" altLang="zh-TW" dirty="0">
              <a:solidFill>
                <a:srgbClr val="4D5156"/>
              </a:solidFill>
              <a:latin typeface="Arial" panose="020B0604020202020204" pitchFamily="34" charset="0"/>
            </a:endParaRPr>
          </a:p>
        </p:txBody>
      </p:sp>
      <p:pic>
        <p:nvPicPr>
          <p:cNvPr id="4" name="圖片 3" descr="一張含有 日本動畫, 文字, 卡通, 人的臉孔 的圖片&#10;&#10;自動產生的描述">
            <a:extLst>
              <a:ext uri="{FF2B5EF4-FFF2-40B4-BE49-F238E27FC236}">
                <a16:creationId xmlns:a16="http://schemas.microsoft.com/office/drawing/2014/main" id="{BEBCF322-27ED-CB43-31A4-B162ECA69D55}"/>
              </a:ext>
            </a:extLst>
          </p:cNvPr>
          <p:cNvPicPr>
            <a:picLocks noChangeAspect="1"/>
          </p:cNvPicPr>
          <p:nvPr/>
        </p:nvPicPr>
        <p:blipFill>
          <a:blip r:embed="rId3">
            <a:alphaModFix amt="5000"/>
          </a:blip>
          <a:stretch>
            <a:fillRect/>
          </a:stretch>
        </p:blipFill>
        <p:spPr>
          <a:xfrm>
            <a:off x="-1" y="0"/>
            <a:ext cx="6858000" cy="1143000"/>
          </a:xfrm>
          <a:prstGeom prst="rect">
            <a:avLst/>
          </a:prstGeom>
        </p:spPr>
      </p:pic>
      <p:pic>
        <p:nvPicPr>
          <p:cNvPr id="6" name="圖片 5" descr="一張含有 日本動畫, 卡通, 人的臉孔, 服裝 的圖片&#10;&#10;自動產生的描述">
            <a:extLst>
              <a:ext uri="{FF2B5EF4-FFF2-40B4-BE49-F238E27FC236}">
                <a16:creationId xmlns:a16="http://schemas.microsoft.com/office/drawing/2014/main" id="{905C9E4B-1009-30C7-5162-FB3163D64E93}"/>
              </a:ext>
            </a:extLst>
          </p:cNvPr>
          <p:cNvPicPr>
            <a:picLocks noChangeAspect="1"/>
          </p:cNvPicPr>
          <p:nvPr/>
        </p:nvPicPr>
        <p:blipFill>
          <a:blip r:embed="rId4"/>
          <a:stretch>
            <a:fillRect/>
          </a:stretch>
        </p:blipFill>
        <p:spPr>
          <a:xfrm>
            <a:off x="-1" y="0"/>
            <a:ext cx="6858000" cy="6858000"/>
          </a:xfrm>
          <a:prstGeom prst="rect">
            <a:avLst/>
          </a:prstGeom>
        </p:spPr>
      </p:pic>
    </p:spTree>
    <p:extLst>
      <p:ext uri="{BB962C8B-B14F-4D97-AF65-F5344CB8AC3E}">
        <p14:creationId xmlns:p14="http://schemas.microsoft.com/office/powerpoint/2010/main" val="786883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FC0FFE-0AD9-AA06-6444-533EE6FBBE8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EC42B52-93CA-AE68-342B-0DAAB17CF6CD}"/>
              </a:ext>
            </a:extLst>
          </p:cNvPr>
          <p:cNvSpPr>
            <a:spLocks noGrp="1"/>
          </p:cNvSpPr>
          <p:nvPr>
            <p:ph type="title"/>
          </p:nvPr>
        </p:nvSpPr>
        <p:spPr>
          <a:xfrm>
            <a:off x="7000426" y="145882"/>
            <a:ext cx="4140014" cy="1330839"/>
          </a:xfrm>
        </p:spPr>
        <p:txBody>
          <a:bodyPr>
            <a:normAutofit/>
          </a:bodyPr>
          <a:lstStyle/>
          <a:p>
            <a:r>
              <a:rPr kumimoji="1" lang="zh-TW" altLang="en-US" dirty="0"/>
              <a:t>轉折</a:t>
            </a:r>
          </a:p>
        </p:txBody>
      </p:sp>
      <p:sp>
        <p:nvSpPr>
          <p:cNvPr id="3" name="內容版面配置區 2">
            <a:extLst>
              <a:ext uri="{FF2B5EF4-FFF2-40B4-BE49-F238E27FC236}">
                <a16:creationId xmlns:a16="http://schemas.microsoft.com/office/drawing/2014/main" id="{4A558894-073F-AF21-BAA5-2FD3D050D472}"/>
              </a:ext>
            </a:extLst>
          </p:cNvPr>
          <p:cNvSpPr>
            <a:spLocks noGrp="1"/>
          </p:cNvSpPr>
          <p:nvPr>
            <p:ph idx="1"/>
          </p:nvPr>
        </p:nvSpPr>
        <p:spPr>
          <a:xfrm>
            <a:off x="7099122" y="1268272"/>
            <a:ext cx="4140013" cy="3908586"/>
          </a:xfrm>
        </p:spPr>
        <p:txBody>
          <a:bodyPr>
            <a:normAutofit/>
          </a:bodyPr>
          <a:lstStyle/>
          <a:p>
            <a:r>
              <a:rPr lang="zh-TW" altLang="en-US" sz="2000" dirty="0">
                <a:effectLst/>
                <a:latin typeface=".SF NS"/>
              </a:rPr>
              <a:t>摧毀分靈體</a:t>
            </a:r>
          </a:p>
        </p:txBody>
      </p:sp>
      <p:pic>
        <p:nvPicPr>
          <p:cNvPr id="4" name="圖片 3" descr="一張含有 日本動畫, 卡通, 人的臉孔, 服裝 的圖片&#10;&#10;自動產生的描述">
            <a:extLst>
              <a:ext uri="{FF2B5EF4-FFF2-40B4-BE49-F238E27FC236}">
                <a16:creationId xmlns:a16="http://schemas.microsoft.com/office/drawing/2014/main" id="{A7CB18D0-7710-5A5E-1C4A-5833182F6F1C}"/>
              </a:ext>
            </a:extLst>
          </p:cNvPr>
          <p:cNvPicPr>
            <a:picLocks noChangeAspect="1"/>
          </p:cNvPicPr>
          <p:nvPr/>
        </p:nvPicPr>
        <p:blipFill>
          <a:blip r:embed="rId3">
            <a:alphaModFix amt="5000"/>
          </a:blip>
          <a:stretch>
            <a:fillRect/>
          </a:stretch>
        </p:blipFill>
        <p:spPr>
          <a:xfrm>
            <a:off x="0" y="4677508"/>
            <a:ext cx="6858000" cy="2180492"/>
          </a:xfrm>
          <a:prstGeom prst="rect">
            <a:avLst/>
          </a:prstGeom>
        </p:spPr>
      </p:pic>
      <p:pic>
        <p:nvPicPr>
          <p:cNvPr id="6" name="圖片 5" descr="一張含有 日本動畫, 電腦繪圖藝術品, 卡通, 虛構角色 的圖片&#10;&#10;自動產生的描述">
            <a:extLst>
              <a:ext uri="{FF2B5EF4-FFF2-40B4-BE49-F238E27FC236}">
                <a16:creationId xmlns:a16="http://schemas.microsoft.com/office/drawing/2014/main" id="{C61668FD-10FC-E603-B767-E5EA6208D466}"/>
              </a:ext>
            </a:extLst>
          </p:cNvPr>
          <p:cNvPicPr>
            <a:picLocks noChangeAspect="1"/>
          </p:cNvPicPr>
          <p:nvPr/>
        </p:nvPicPr>
        <p:blipFill>
          <a:blip r:embed="rId4"/>
          <a:stretch>
            <a:fillRect/>
          </a:stretch>
        </p:blipFill>
        <p:spPr>
          <a:xfrm>
            <a:off x="-1" y="-1281"/>
            <a:ext cx="6858000" cy="6858000"/>
          </a:xfrm>
          <a:prstGeom prst="rect">
            <a:avLst/>
          </a:prstGeom>
        </p:spPr>
      </p:pic>
      <p:pic>
        <p:nvPicPr>
          <p:cNvPr id="5" name="圖片 4" descr="一張含有 日本動畫, 卡通, 人的臉孔, 圖解 的圖片&#10;&#10;自動產生的描述">
            <a:extLst>
              <a:ext uri="{FF2B5EF4-FFF2-40B4-BE49-F238E27FC236}">
                <a16:creationId xmlns:a16="http://schemas.microsoft.com/office/drawing/2014/main" id="{058278AC-732E-2606-8C3F-66EC4BEF7EA0}"/>
              </a:ext>
            </a:extLst>
          </p:cNvPr>
          <p:cNvPicPr>
            <a:picLocks noChangeAspect="1"/>
          </p:cNvPicPr>
          <p:nvPr/>
        </p:nvPicPr>
        <p:blipFill>
          <a:blip r:embed="rId5">
            <a:alphaModFix amt="0"/>
          </a:blip>
          <a:stretch>
            <a:fillRect/>
          </a:stretch>
        </p:blipFill>
        <p:spPr>
          <a:xfrm>
            <a:off x="5508824" y="2367549"/>
            <a:ext cx="2122900" cy="2122900"/>
          </a:xfrm>
          <a:prstGeom prst="rect">
            <a:avLst/>
          </a:prstGeom>
        </p:spPr>
      </p:pic>
    </p:spTree>
    <p:extLst>
      <p:ext uri="{BB962C8B-B14F-4D97-AF65-F5344CB8AC3E}">
        <p14:creationId xmlns:p14="http://schemas.microsoft.com/office/powerpoint/2010/main" val="1873317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A04918-D2D5-25FE-3FBD-47D10076831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B87D37F-945E-BA3C-6B25-6692D343AE2C}"/>
              </a:ext>
            </a:extLst>
          </p:cNvPr>
          <p:cNvSpPr>
            <a:spLocks noGrp="1"/>
          </p:cNvSpPr>
          <p:nvPr>
            <p:ph type="title"/>
          </p:nvPr>
        </p:nvSpPr>
        <p:spPr>
          <a:xfrm>
            <a:off x="6832675" y="313051"/>
            <a:ext cx="4589493" cy="685800"/>
          </a:xfrm>
        </p:spPr>
        <p:txBody>
          <a:bodyPr>
            <a:normAutofit/>
          </a:bodyPr>
          <a:lstStyle/>
          <a:p>
            <a:r>
              <a:rPr kumimoji="1" lang="zh-TW" altLang="en-US" sz="4000"/>
              <a:t>意外</a:t>
            </a:r>
          </a:p>
        </p:txBody>
      </p:sp>
      <p:sp>
        <p:nvSpPr>
          <p:cNvPr id="3" name="內容版面配置區 2">
            <a:extLst>
              <a:ext uri="{FF2B5EF4-FFF2-40B4-BE49-F238E27FC236}">
                <a16:creationId xmlns:a16="http://schemas.microsoft.com/office/drawing/2014/main" id="{5403838C-7832-9E63-3FBB-27C622171F72}"/>
              </a:ext>
            </a:extLst>
          </p:cNvPr>
          <p:cNvSpPr>
            <a:spLocks noGrp="1"/>
          </p:cNvSpPr>
          <p:nvPr>
            <p:ph idx="1"/>
          </p:nvPr>
        </p:nvSpPr>
        <p:spPr>
          <a:xfrm>
            <a:off x="6832675" y="1098541"/>
            <a:ext cx="4589491" cy="3332489"/>
          </a:xfrm>
        </p:spPr>
        <p:txBody>
          <a:bodyPr>
            <a:normAutofit/>
          </a:bodyPr>
          <a:lstStyle/>
          <a:p>
            <a:r>
              <a:rPr lang="zh-TW" altLang="en-US" sz="2000" dirty="0">
                <a:effectLst/>
                <a:latin typeface=".SF NS"/>
              </a:rPr>
              <a:t>友情、勇氣與情感的重要性</a:t>
            </a:r>
          </a:p>
        </p:txBody>
      </p:sp>
      <p:pic>
        <p:nvPicPr>
          <p:cNvPr id="5" name="圖片 4" descr="一張含有 日本動畫, 卡通, 人的臉孔, 漫畫 的圖片&#10;&#10;自動產生的描述">
            <a:extLst>
              <a:ext uri="{FF2B5EF4-FFF2-40B4-BE49-F238E27FC236}">
                <a16:creationId xmlns:a16="http://schemas.microsoft.com/office/drawing/2014/main" id="{C6502A91-7A4D-6553-BB15-ADCC3CF46BEE}"/>
              </a:ext>
            </a:extLst>
          </p:cNvPr>
          <p:cNvPicPr>
            <a:picLocks noChangeAspect="1"/>
          </p:cNvPicPr>
          <p:nvPr/>
        </p:nvPicPr>
        <p:blipFill>
          <a:blip r:embed="rId3">
            <a:alphaModFix amt="0"/>
          </a:blip>
          <a:stretch>
            <a:fillRect/>
          </a:stretch>
        </p:blipFill>
        <p:spPr>
          <a:xfrm>
            <a:off x="0" y="5064370"/>
            <a:ext cx="1793630" cy="1793630"/>
          </a:xfrm>
          <a:prstGeom prst="rect">
            <a:avLst/>
          </a:prstGeom>
        </p:spPr>
      </p:pic>
      <p:pic>
        <p:nvPicPr>
          <p:cNvPr id="6" name="圖片 5" descr="一張含有 日本動畫, 卡通, 人的臉孔, 圖解 的圖片&#10;&#10;自動產生的描述">
            <a:extLst>
              <a:ext uri="{FF2B5EF4-FFF2-40B4-BE49-F238E27FC236}">
                <a16:creationId xmlns:a16="http://schemas.microsoft.com/office/drawing/2014/main" id="{157A0D5A-B562-2195-EDA7-0C965E471D26}"/>
              </a:ext>
            </a:extLst>
          </p:cNvPr>
          <p:cNvPicPr>
            <a:picLocks noChangeAspect="1"/>
          </p:cNvPicPr>
          <p:nvPr/>
        </p:nvPicPr>
        <p:blipFill>
          <a:blip r:embed="rId4"/>
          <a:stretch>
            <a:fillRect/>
          </a:stretch>
        </p:blipFill>
        <p:spPr>
          <a:xfrm>
            <a:off x="0" y="0"/>
            <a:ext cx="6858000" cy="6858000"/>
          </a:xfrm>
          <a:prstGeom prst="rect">
            <a:avLst/>
          </a:prstGeom>
        </p:spPr>
      </p:pic>
      <p:pic>
        <p:nvPicPr>
          <p:cNvPr id="7" name="圖片 6" descr="一張含有 日本動畫, 電腦繪圖藝術品, 卡通, 虛構角色 的圖片&#10;&#10;自動產生的描述">
            <a:extLst>
              <a:ext uri="{FF2B5EF4-FFF2-40B4-BE49-F238E27FC236}">
                <a16:creationId xmlns:a16="http://schemas.microsoft.com/office/drawing/2014/main" id="{4DEBE25F-7B9C-4539-5212-D8C27C0E6E12}"/>
              </a:ext>
            </a:extLst>
          </p:cNvPr>
          <p:cNvPicPr>
            <a:picLocks noChangeAspect="1"/>
          </p:cNvPicPr>
          <p:nvPr/>
        </p:nvPicPr>
        <p:blipFill>
          <a:blip r:embed="rId5">
            <a:alphaModFix amt="0"/>
          </a:blip>
          <a:stretch>
            <a:fillRect/>
          </a:stretch>
        </p:blipFill>
        <p:spPr>
          <a:xfrm>
            <a:off x="-2" y="-1282"/>
            <a:ext cx="13516709" cy="13516709"/>
          </a:xfrm>
          <a:prstGeom prst="rect">
            <a:avLst/>
          </a:prstGeom>
        </p:spPr>
      </p:pic>
    </p:spTree>
    <p:extLst>
      <p:ext uri="{BB962C8B-B14F-4D97-AF65-F5344CB8AC3E}">
        <p14:creationId xmlns:p14="http://schemas.microsoft.com/office/powerpoint/2010/main" val="2817322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332D8B-F010-D4F5-5216-85F3E4B73CF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AFBFBEA-E96F-E195-8731-7A2180631CF1}"/>
              </a:ext>
            </a:extLst>
          </p:cNvPr>
          <p:cNvSpPr>
            <a:spLocks noGrp="1"/>
          </p:cNvSpPr>
          <p:nvPr>
            <p:ph type="title"/>
          </p:nvPr>
        </p:nvSpPr>
        <p:spPr>
          <a:xfrm>
            <a:off x="7531610" y="365125"/>
            <a:ext cx="3822189" cy="892175"/>
          </a:xfrm>
        </p:spPr>
        <p:txBody>
          <a:bodyPr>
            <a:normAutofit/>
          </a:bodyPr>
          <a:lstStyle/>
          <a:p>
            <a:r>
              <a:rPr kumimoji="1" lang="zh-TW" altLang="en-US" sz="4000"/>
              <a:t>結果</a:t>
            </a:r>
          </a:p>
        </p:txBody>
      </p:sp>
      <p:sp>
        <p:nvSpPr>
          <p:cNvPr id="3" name="內容版面配置區 2">
            <a:extLst>
              <a:ext uri="{FF2B5EF4-FFF2-40B4-BE49-F238E27FC236}">
                <a16:creationId xmlns:a16="http://schemas.microsoft.com/office/drawing/2014/main" id="{BF79B06E-F85B-5C0F-099F-296EFD32CB2B}"/>
              </a:ext>
            </a:extLst>
          </p:cNvPr>
          <p:cNvSpPr>
            <a:spLocks noGrp="1"/>
          </p:cNvSpPr>
          <p:nvPr>
            <p:ph idx="1"/>
          </p:nvPr>
        </p:nvSpPr>
        <p:spPr>
          <a:xfrm>
            <a:off x="7531610" y="1257300"/>
            <a:ext cx="3822189" cy="892175"/>
          </a:xfrm>
        </p:spPr>
        <p:txBody>
          <a:bodyPr>
            <a:normAutofit/>
          </a:bodyPr>
          <a:lstStyle/>
          <a:p>
            <a:r>
              <a:rPr lang="zh-TW" altLang="en-US" sz="2000" dirty="0">
                <a:effectLst/>
                <a:latin typeface=".SF NS"/>
              </a:rPr>
              <a:t>不止是知識的成長，</a:t>
            </a:r>
          </a:p>
        </p:txBody>
      </p:sp>
      <p:pic>
        <p:nvPicPr>
          <p:cNvPr id="6" name="圖片 5" descr="一張含有 日本動畫, 卡通, 人的臉孔, 漫畫 的圖片&#10;&#10;自動產生的描述">
            <a:extLst>
              <a:ext uri="{FF2B5EF4-FFF2-40B4-BE49-F238E27FC236}">
                <a16:creationId xmlns:a16="http://schemas.microsoft.com/office/drawing/2014/main" id="{7492AAAF-7EDD-812D-7D71-51E9F8809A21}"/>
              </a:ext>
            </a:extLst>
          </p:cNvPr>
          <p:cNvPicPr>
            <a:picLocks noChangeAspect="1"/>
          </p:cNvPicPr>
          <p:nvPr/>
        </p:nvPicPr>
        <p:blipFill>
          <a:blip r:embed="rId3"/>
          <a:stretch>
            <a:fillRect/>
          </a:stretch>
        </p:blipFill>
        <p:spPr>
          <a:xfrm>
            <a:off x="-1" y="0"/>
            <a:ext cx="6858000" cy="6858000"/>
          </a:xfrm>
          <a:prstGeom prst="rect">
            <a:avLst/>
          </a:prstGeom>
        </p:spPr>
      </p:pic>
      <p:pic>
        <p:nvPicPr>
          <p:cNvPr id="4" name="圖片 3" descr="一張含有 日本動畫, 卡通, 人的臉孔, 圖解 的圖片&#10;&#10;自動產生的描述">
            <a:extLst>
              <a:ext uri="{FF2B5EF4-FFF2-40B4-BE49-F238E27FC236}">
                <a16:creationId xmlns:a16="http://schemas.microsoft.com/office/drawing/2014/main" id="{69294BCB-7B70-6D2A-92D7-0F32B2D836D6}"/>
              </a:ext>
            </a:extLst>
          </p:cNvPr>
          <p:cNvPicPr>
            <a:picLocks noChangeAspect="1"/>
          </p:cNvPicPr>
          <p:nvPr/>
        </p:nvPicPr>
        <p:blipFill>
          <a:blip r:embed="rId4">
            <a:alphaModFix amt="0"/>
          </a:blip>
          <a:stretch>
            <a:fillRect/>
          </a:stretch>
        </p:blipFill>
        <p:spPr>
          <a:xfrm>
            <a:off x="2332891" y="-1969478"/>
            <a:ext cx="14173201" cy="14173201"/>
          </a:xfrm>
          <a:prstGeom prst="rect">
            <a:avLst/>
          </a:prstGeom>
        </p:spPr>
      </p:pic>
    </p:spTree>
    <p:extLst>
      <p:ext uri="{BB962C8B-B14F-4D97-AF65-F5344CB8AC3E}">
        <p14:creationId xmlns:p14="http://schemas.microsoft.com/office/powerpoint/2010/main" val="544215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1067</Words>
  <Application>Microsoft Office PowerPoint</Application>
  <PresentationFormat>寬螢幕</PresentationFormat>
  <Paragraphs>41</Paragraphs>
  <Slides>8</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.SF NS</vt:lpstr>
      <vt:lpstr>Helvetica Neue</vt:lpstr>
      <vt:lpstr>Aptos</vt:lpstr>
      <vt:lpstr>Aptos Display</vt:lpstr>
      <vt:lpstr>Arial</vt:lpstr>
      <vt:lpstr>Segoe UI</vt:lpstr>
      <vt:lpstr>Office 佈景主題</vt:lpstr>
      <vt:lpstr>自我介紹</vt:lpstr>
      <vt:lpstr>目標</vt:lpstr>
      <vt:lpstr>阻礙</vt:lpstr>
      <vt:lpstr>努力</vt:lpstr>
      <vt:lpstr>結果</vt:lpstr>
      <vt:lpstr>轉折</vt:lpstr>
      <vt:lpstr>意外</vt:lpstr>
      <vt:lpstr>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宥錡 陳</dc:creator>
  <cp:lastModifiedBy>宥錡 陳</cp:lastModifiedBy>
  <cp:revision>2</cp:revision>
  <dcterms:created xsi:type="dcterms:W3CDTF">2024-10-18T14:27:11Z</dcterms:created>
  <dcterms:modified xsi:type="dcterms:W3CDTF">2024-10-20T11:58:22Z</dcterms:modified>
</cp:coreProperties>
</file>