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9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1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9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1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40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2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4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4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6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4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67" r:id="rId3"/>
    <p:sldMasterId id="2147483671" r:id="rId4"/>
    <p:sldMasterId id="2147483676" r:id="rId5"/>
    <p:sldMasterId id="2147483679" r:id="rId6"/>
    <p:sldMasterId id="2147483682" r:id="rId7"/>
    <p:sldMasterId id="2147483686" r:id="rId8"/>
    <p:sldMasterId id="2147483689" r:id="rId9"/>
    <p:sldMasterId id="2147483694" r:id="rId10"/>
    <p:sldMasterId id="2147483698" r:id="rId11"/>
    <p:sldMasterId id="2147483702" r:id="rId12"/>
    <p:sldMasterId id="2147483705" r:id="rId13"/>
    <p:sldMasterId id="2147483708" r:id="rId14"/>
    <p:sldMasterId id="2147483711" r:id="rId15"/>
    <p:sldMasterId id="2147483715" r:id="rId16"/>
    <p:sldMasterId id="2147483719" r:id="rId17"/>
    <p:sldMasterId id="2147483722" r:id="rId18"/>
    <p:sldMasterId id="2147483725" r:id="rId19"/>
    <p:sldMasterId id="2147483728" r:id="rId20"/>
    <p:sldMasterId id="2147483731" r:id="rId21"/>
    <p:sldMasterId id="2147483736" r:id="rId22"/>
    <p:sldMasterId id="2147483739" r:id="rId23"/>
    <p:sldMasterId id="2147483742" r:id="rId24"/>
    <p:sldMasterId id="2147483745" r:id="rId25"/>
    <p:sldMasterId id="2147483748" r:id="rId26"/>
    <p:sldMasterId id="2147483753" r:id="rId27"/>
    <p:sldMasterId id="2147483756" r:id="rId28"/>
    <p:sldMasterId id="2147483759" r:id="rId29"/>
    <p:sldMasterId id="2147483762" r:id="rId30"/>
    <p:sldMasterId id="2147483765" r:id="rId31"/>
    <p:sldMasterId id="2147483768" r:id="rId32"/>
    <p:sldMasterId id="2147483771" r:id="rId33"/>
    <p:sldMasterId id="2147483776" r:id="rId34"/>
    <p:sldMasterId id="2147483779" r:id="rId35"/>
    <p:sldMasterId id="2147483783" r:id="rId36"/>
    <p:sldMasterId id="2147483786" r:id="rId37"/>
    <p:sldMasterId id="2147483789" r:id="rId38"/>
    <p:sldMasterId id="2147483792" r:id="rId39"/>
    <p:sldMasterId id="2147483795" r:id="rId40"/>
    <p:sldMasterId id="2147483800" r:id="rId41"/>
    <p:sldMasterId id="2147483804" r:id="rId42"/>
    <p:sldMasterId id="2147483807" r:id="rId43"/>
    <p:sldMasterId id="2147483810" r:id="rId44"/>
    <p:sldMasterId id="2147483813" r:id="rId45"/>
    <p:sldMasterId id="2147483816" r:id="rId46"/>
    <p:sldMasterId id="2147483819" r:id="rId47"/>
    <p:sldMasterId id="2147483823" r:id="rId48"/>
  </p:sldMasterIdLst>
  <p:notesMasterIdLst>
    <p:notesMasterId r:id="rId52"/>
  </p:notesMasterIdLst>
  <p:handoutMasterIdLst>
    <p:handoutMasterId r:id="rId53"/>
  </p:handoutMasterIdLst>
  <p:sldIdLst>
    <p:sldId id="4215" r:id="rId49"/>
    <p:sldId id="4225" r:id="rId50"/>
    <p:sldId id="4226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08306B"/>
    <a:srgbClr val="C0D6FF"/>
    <a:srgbClr val="B8D1FF"/>
    <a:srgbClr val="95B6E5"/>
    <a:srgbClr val="D7E5FF"/>
    <a:srgbClr val="D6E4FF"/>
    <a:srgbClr val="A6C1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88342" autoAdjust="0"/>
  </p:normalViewPr>
  <p:slideViewPr>
    <p:cSldViewPr snapToGrid="0">
      <p:cViewPr varScale="1">
        <p:scale>
          <a:sx n="65" d="100"/>
          <a:sy n="65" d="100"/>
        </p:scale>
        <p:origin x="1290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" Target="slides/slide2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handoutMaster" Target="handoutMasters/handoutMaster1.xml"/><Relationship Id="rId12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0676-83FD-49C1-9E00-B6B7C7843666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7FA2-2DD4-4BFC-96EF-F806A886F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227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57D1-F52C-45E0-AB7F-B53B3343D8B0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E526-C75D-4EA1-8344-7733617FB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45E526-C75D-4EA1-8344-7733617FBE2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88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2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3.xml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5.xml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7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3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8.jpe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7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9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1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2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5.jpeg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7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9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0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20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41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99268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05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8906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058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76863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06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514624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4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8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94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26" name="圖片 2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  <p:sp>
        <p:nvSpPr>
          <p:cNvPr id="27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023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763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344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6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68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125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5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4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4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840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2080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136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BD663-CAC4-4F57-88B0-4C4786E6C2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23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63B3B27-5E7F-41A3-8ECB-4534A571BA2E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1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86E3B1D2-8347-46E9-9C48-F9EF720E4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791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34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6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59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4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234235" y="632253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7110" y="6357518"/>
            <a:ext cx="459339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31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13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03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719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6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8682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60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65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00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1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432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71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78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61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017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26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71801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32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7648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16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4923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2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658920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20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3003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59004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CCD2-0912-4D28-90BA-5BBB5DF9B7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091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20A6C04-FB79-4EC2-93D2-4F4C95EC24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133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0372532-B01A-4BC5-87C8-0EC8A7259E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6116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11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6478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6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7442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70376" y="6373159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029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18886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526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724992" y="64785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0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54918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0751-A006-4AA7-9B2E-B0E30F19B7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823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A4AE5CD-BC58-4212-BA35-9EBF27FB7D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111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A00A47CE-49B5-479E-ABCC-898CFF7512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963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72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941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63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62028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3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0163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93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9918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65113" y="1019175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7200" y="61658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744F-674C-493B-8489-D8489C59C084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8345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725488" y="64785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94420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85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9968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67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703863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12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2197C-3D86-46A3-8734-3D1299BBB8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014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A699DB2-4DCD-4F0D-B0A5-3305498FD350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308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E053CC45-EC73-48A4-9527-D4D57F0B40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0154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590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1121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780088"/>
            <a:ext cx="460375" cy="484187"/>
          </a:xfrm>
        </p:spPr>
        <p:txBody>
          <a:bodyPr/>
          <a:lstStyle>
            <a:lvl1pPr>
              <a:defRPr sz="2000" baseline="0" smtClean="0"/>
            </a:lvl1pPr>
          </a:lstStyle>
          <a:p>
            <a:pPr>
              <a:defRPr/>
            </a:pPr>
            <a:fld id="{C609C373-F34B-446D-8379-DF6CD99E1778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9577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00483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 smtClean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893EE03-9C1A-496D-9FFE-3221FBFB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97694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81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419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5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381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95103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42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683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34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3850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95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1478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45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404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5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1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26.xml"/><Relationship Id="rId4" Type="http://schemas.openxmlformats.org/officeDocument/2006/relationships/slideLayout" Target="../slideLayouts/slideLayout6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1.png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.pn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30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1.png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theme" Target="../theme/theme32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.png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5" Type="http://schemas.openxmlformats.org/officeDocument/2006/relationships/theme" Target="../theme/theme33.xml"/><Relationship Id="rId4" Type="http://schemas.openxmlformats.org/officeDocument/2006/relationships/slideLayout" Target="../slideLayouts/slideLayout82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11.png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4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theme" Target="../theme/theme36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1.png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1.png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theme" Target="../theme/theme3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.png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theme" Target="../theme/theme40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.png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theme" Target="../theme/theme41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11.pn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theme" Target="../theme/theme4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11.png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theme" Target="../theme/theme4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1.png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4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1.png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theme" Target="../theme/theme45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1.png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theme" Target="../theme/theme46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11.png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theme" Target="../theme/theme47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4" Type="http://schemas.openxmlformats.org/officeDocument/2006/relationships/image" Target="../media/image11.png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theme" Target="../theme/theme4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2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5" orient="horz" pos="550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4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5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0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5513D4-7D52-4BC1-82CD-35F2A1FB79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8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0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23521-C033-41A7-A53E-42D2F59D7B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84000" y="6394014"/>
            <a:ext cx="508001" cy="43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276613" y="6478795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750" y="-123825"/>
            <a:ext cx="90376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3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0" y="62325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EE156D-B12B-48DA-9C96-724954C86F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98425" y="733425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1988" y="6434138"/>
            <a:ext cx="27352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25FB23-3FF8-45A5-B669-89D69A3B90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6DA4CC-5D5F-4734-A19E-8B692B4F68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01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7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3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38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7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2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6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3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8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8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7A1754-D04C-4C2D-81F4-688A15E749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sp>
        <p:nvSpPr>
          <p:cNvPr id="16" name="文字方塊 10"/>
          <p:cNvSpPr txBox="1">
            <a:spLocks noChangeArrowheads="1"/>
          </p:cNvSpPr>
          <p:nvPr/>
        </p:nvSpPr>
        <p:spPr bwMode="auto">
          <a:xfrm>
            <a:off x="2158063" y="1848599"/>
            <a:ext cx="78758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FW/SW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Weekly </a:t>
            </a: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Report-W923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3830594" y="4653355"/>
            <a:ext cx="4530812" cy="7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000" b="1" dirty="0" smtClean="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Peter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16417D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417D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2019/06/27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16417D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Tasks &amp; Follow-up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87656" y="1016000"/>
            <a:ext cx="11222038" cy="511879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當週工作事項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Ulma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</a:t>
            </a:r>
            <a:r>
              <a:rPr lang="zh-TW" altLang="en-US" dirty="0"/>
              <a:t>修</a:t>
            </a:r>
            <a:r>
              <a:rPr lang="en-US" altLang="zh-TW" dirty="0" smtClean="0"/>
              <a:t>DR</a:t>
            </a:r>
            <a:r>
              <a:rPr lang="zh-TW" altLang="en-US" dirty="0" smtClean="0"/>
              <a:t>分期報告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Jeson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nano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環境安裝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Tensorflow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(DR</a:t>
            </a:r>
            <a:r>
              <a:rPr lang="zh-TW" altLang="en-US" dirty="0" smtClean="0"/>
              <a:t>分期模型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Unet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研究使用方</a:t>
            </a:r>
            <a:r>
              <a:rPr lang="zh-TW" altLang="en-US" dirty="0"/>
              <a:t>法</a:t>
            </a:r>
            <a:endParaRPr lang="en-US" altLang="zh-TW" dirty="0" smtClean="0"/>
          </a:p>
          <a:p>
            <a:r>
              <a:rPr lang="en-US" altLang="zh-TW" dirty="0" smtClean="0"/>
              <a:t>Follow up</a:t>
            </a:r>
          </a:p>
          <a:p>
            <a:pPr lvl="1"/>
            <a:r>
              <a:rPr lang="en-US" altLang="zh-TW" dirty="0" err="1"/>
              <a:t>Ulma</a:t>
            </a:r>
            <a:endParaRPr lang="en-US" altLang="zh-TW" dirty="0"/>
          </a:p>
          <a:p>
            <a:pPr lvl="2"/>
            <a:r>
              <a:rPr lang="zh-TW" altLang="en-US" dirty="0"/>
              <a:t>增修</a:t>
            </a:r>
            <a:r>
              <a:rPr lang="en-US" altLang="zh-TW" dirty="0"/>
              <a:t>DR</a:t>
            </a:r>
            <a:r>
              <a:rPr lang="zh-TW" altLang="en-US" dirty="0"/>
              <a:t>分期</a:t>
            </a:r>
            <a:r>
              <a:rPr lang="zh-TW" altLang="en-US" dirty="0" smtClean="0"/>
              <a:t>報告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Jeson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nano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Tensorflow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框病徵模型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99B99-75B2-4FDE-9E44-C2764656A44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0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zh-TW" altLang="en-US" dirty="0" smtClean="0"/>
              <a:t> </a:t>
            </a:r>
            <a:r>
              <a:rPr lang="en-US" altLang="zh-TW" dirty="0" smtClean="0"/>
              <a:t>DR</a:t>
            </a:r>
            <a:r>
              <a:rPr lang="zh-TW" altLang="en-US" dirty="0" smtClean="0"/>
              <a:t>分期模型測試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Memory : </a:t>
            </a:r>
            <a:r>
              <a:rPr lang="zh-TW" altLang="en-US" dirty="0" smtClean="0"/>
              <a:t>約</a:t>
            </a:r>
            <a:r>
              <a:rPr lang="en-US" altLang="zh-TW" dirty="0" smtClean="0"/>
              <a:t>3.8GB(</a:t>
            </a:r>
            <a:r>
              <a:rPr lang="zh-TW" altLang="en-US" dirty="0" smtClean="0"/>
              <a:t>作業系統待機時佔</a:t>
            </a:r>
            <a:r>
              <a:rPr lang="en-US" altLang="zh-TW" dirty="0" smtClean="0"/>
              <a:t>1.4GB)</a:t>
            </a:r>
          </a:p>
          <a:p>
            <a:pPr lvl="1"/>
            <a:r>
              <a:rPr lang="zh-TW" altLang="en-US" dirty="0" smtClean="0"/>
              <a:t>執行時間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預載模型，一張影像約</a:t>
            </a:r>
            <a:r>
              <a:rPr lang="en-US" altLang="zh-TW" dirty="0" smtClean="0"/>
              <a:t>3~4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執行時電流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1.6~2A</a:t>
            </a:r>
            <a:endParaRPr lang="en-US" altLang="zh-TW" dirty="0"/>
          </a:p>
          <a:p>
            <a:pPr lvl="1"/>
            <a:r>
              <a:rPr lang="zh-TW" altLang="en-US" dirty="0" smtClean="0"/>
              <a:t>總</a:t>
            </a:r>
            <a:r>
              <a:rPr lang="zh-TW" altLang="en-US" dirty="0"/>
              <a:t>結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 執行效能與</a:t>
            </a:r>
            <a:r>
              <a:rPr lang="en-US" altLang="zh-TW" dirty="0" smtClean="0"/>
              <a:t>Tx2</a:t>
            </a:r>
            <a:r>
              <a:rPr lang="zh-TW" altLang="en-US" dirty="0" smtClean="0"/>
              <a:t>相近，但是較不穩定，容易當機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memory</a:t>
            </a:r>
            <a:r>
              <a:rPr lang="zh-TW" altLang="en-US" dirty="0" smtClean="0"/>
              <a:t>嚴重不足，只跑分期模型就將記憶體佔滿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雖然提供</a:t>
            </a:r>
            <a:r>
              <a:rPr lang="en-US" altLang="zh-TW" dirty="0" smtClean="0"/>
              <a:t>micro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usb</a:t>
            </a:r>
            <a:r>
              <a:rPr lang="zh-TW" altLang="en-US" dirty="0" smtClean="0"/>
              <a:t>供電，但執行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模型會當機，</a:t>
            </a:r>
            <a:r>
              <a:rPr lang="zh-TW" altLang="en-US" dirty="0"/>
              <a:t>因為供電最高只到</a:t>
            </a:r>
            <a:r>
              <a:rPr lang="en-US" altLang="zh-TW" dirty="0" smtClean="0"/>
              <a:t>2A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Jetson </a:t>
            </a:r>
            <a:r>
              <a:rPr lang="en-US" altLang="zh-TW" dirty="0" err="1" smtClean="0"/>
              <a:t>nano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913210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0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00B050"/>
          </a:solidFill>
          <a:headEnd type="arrow" w="lg" len="lg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3.xml><?xml version="1.0" encoding="utf-8"?>
<a:theme xmlns:a="http://schemas.openxmlformats.org/drawingml/2006/main" name="1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5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1.xml><?xml version="1.0" encoding="utf-8"?>
<a:theme xmlns:a="http://schemas.openxmlformats.org/drawingml/2006/main" name="1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3.xml><?xml version="1.0" encoding="utf-8"?>
<a:theme xmlns:a="http://schemas.openxmlformats.org/drawingml/2006/main" name="2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4.xml><?xml version="1.0" encoding="utf-8"?>
<a:theme xmlns:a="http://schemas.openxmlformats.org/drawingml/2006/main" name="2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8.xml><?xml version="1.0" encoding="utf-8"?>
<a:theme xmlns:a="http://schemas.openxmlformats.org/drawingml/2006/main" name="2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31.xml><?xml version="1.0" encoding="utf-8"?>
<a:theme xmlns:a="http://schemas.openxmlformats.org/drawingml/2006/main" name="2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2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39.xml><?xml version="1.0" encoding="utf-8"?>
<a:theme xmlns:a="http://schemas.openxmlformats.org/drawingml/2006/main" name="3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.xml><?xml version="1.0" encoding="utf-8"?>
<a:theme xmlns:a="http://schemas.openxmlformats.org/drawingml/2006/main" name="3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3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1.xml><?xml version="1.0" encoding="utf-8"?>
<a:theme xmlns:a="http://schemas.openxmlformats.org/drawingml/2006/main" name="3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4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3.xml><?xml version="1.0" encoding="utf-8"?>
<a:theme xmlns:a="http://schemas.openxmlformats.org/drawingml/2006/main" name="4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4.xml><?xml version="1.0" encoding="utf-8"?>
<a:theme xmlns:a="http://schemas.openxmlformats.org/drawingml/2006/main" name="4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7.xml><?xml version="1.0" encoding="utf-8"?>
<a:theme xmlns:a="http://schemas.openxmlformats.org/drawingml/2006/main" name="4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8.xml><?xml version="1.0" encoding="utf-8"?>
<a:theme xmlns:a="http://schemas.openxmlformats.org/drawingml/2006/main" name="4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EE684C32-89BE-43C4-BD98-D0BF3DA52DD0}" vid="{64E874DC-E5D6-4727-91BA-0C23C09D5622}"/>
    </a:ext>
  </a:extLst>
</a:theme>
</file>

<file path=ppt/theme/theme7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160816_MiiS簡報格式</Template>
  <TotalTime>27608</TotalTime>
  <Words>137</Words>
  <Application>Microsoft Office PowerPoint</Application>
  <PresentationFormat>寬螢幕</PresentationFormat>
  <Paragraphs>31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48</vt:i4>
      </vt:variant>
      <vt:variant>
        <vt:lpstr>投影片標題</vt:lpstr>
      </vt:variant>
      <vt:variant>
        <vt:i4>3</vt:i4>
      </vt:variant>
    </vt:vector>
  </HeadingPairs>
  <TitlesOfParts>
    <vt:vector size="61" baseType="lpstr">
      <vt:lpstr>Arial Unicode MS</vt:lpstr>
      <vt:lpstr>Microsoft JhengHei UI</vt:lpstr>
      <vt:lpstr>微軟正黑體</vt:lpstr>
      <vt:lpstr>新細明體</vt:lpstr>
      <vt:lpstr>DFKai-SB</vt:lpstr>
      <vt:lpstr>DFKai-SB</vt:lpstr>
      <vt:lpstr>Arial</vt:lpstr>
      <vt:lpstr>Calibri</vt:lpstr>
      <vt:lpstr>Times New Roman</vt:lpstr>
      <vt:lpstr>Wingdings</vt:lpstr>
      <vt:lpstr>自訂設計</vt:lpstr>
      <vt:lpstr>1_自訂設計</vt:lpstr>
      <vt:lpstr>2_自訂設計</vt:lpstr>
      <vt:lpstr>38_自訂設計</vt:lpstr>
      <vt:lpstr>3_自訂設計</vt:lpstr>
      <vt:lpstr>佈景主題1</vt:lpstr>
      <vt:lpstr>4_自訂設計</vt:lpstr>
      <vt:lpstr>5_自訂設計</vt:lpstr>
      <vt:lpstr>7_自訂設計</vt:lpstr>
      <vt:lpstr>6_自訂設計</vt:lpstr>
      <vt:lpstr>8_自訂設計</vt:lpstr>
      <vt:lpstr>9_自訂設計</vt:lpstr>
      <vt:lpstr>12_自訂設計</vt:lpstr>
      <vt:lpstr>10_自訂設計</vt:lpstr>
      <vt:lpstr>11_自訂設計</vt:lpstr>
      <vt:lpstr>13_自訂設計</vt:lpstr>
      <vt:lpstr>14_自訂設計</vt:lpstr>
      <vt:lpstr>15_自訂設計</vt:lpstr>
      <vt:lpstr>16_自訂設計</vt:lpstr>
      <vt:lpstr>17_自訂設計</vt:lpstr>
      <vt:lpstr>18_自訂設計</vt:lpstr>
      <vt:lpstr>19_自訂設計</vt:lpstr>
      <vt:lpstr>20_自訂設計</vt:lpstr>
      <vt:lpstr>21_自訂設計</vt:lpstr>
      <vt:lpstr>22_自訂設計</vt:lpstr>
      <vt:lpstr>23_自訂設計</vt:lpstr>
      <vt:lpstr>24_自訂設計</vt:lpstr>
      <vt:lpstr>25_自訂設計</vt:lpstr>
      <vt:lpstr>26_自訂設計</vt:lpstr>
      <vt:lpstr>27_自訂設計</vt:lpstr>
      <vt:lpstr>28_自訂設計</vt:lpstr>
      <vt:lpstr>29_自訂設計</vt:lpstr>
      <vt:lpstr>30_自訂設計</vt:lpstr>
      <vt:lpstr>31_自訂設計</vt:lpstr>
      <vt:lpstr>32_自訂設計</vt:lpstr>
      <vt:lpstr>33_自訂設計</vt:lpstr>
      <vt:lpstr>34_自訂設計</vt:lpstr>
      <vt:lpstr>35_自訂設計</vt:lpstr>
      <vt:lpstr>36_自訂設計</vt:lpstr>
      <vt:lpstr>37_自訂設計</vt:lpstr>
      <vt:lpstr>39_自訂設計</vt:lpstr>
      <vt:lpstr>40_自訂設計</vt:lpstr>
      <vt:lpstr>41_自訂設計</vt:lpstr>
      <vt:lpstr>42_自訂設計</vt:lpstr>
      <vt:lpstr>Office 佈景主題</vt:lpstr>
      <vt:lpstr>43_自訂設計</vt:lpstr>
      <vt:lpstr>44_自訂設計</vt:lpstr>
      <vt:lpstr>45_自訂設計</vt:lpstr>
      <vt:lpstr>PowerPoint 簡報</vt:lpstr>
      <vt:lpstr>Tasks &amp; Follow-up</vt:lpstr>
      <vt:lpstr>Jetson nano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 Kang</dc:creator>
  <cp:lastModifiedBy>Peter Lin(林宇謙)</cp:lastModifiedBy>
  <cp:revision>1606</cp:revision>
  <dcterms:created xsi:type="dcterms:W3CDTF">2016-11-13T17:27:58Z</dcterms:created>
  <dcterms:modified xsi:type="dcterms:W3CDTF">2019-06-21T08:57:39Z</dcterms:modified>
</cp:coreProperties>
</file>