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Masters/slideMaster37.xml" ContentType="application/vnd.openxmlformats-officedocument.presentationml.slideMaster+xml"/>
  <Override PartName="/ppt/slideMasters/slideMaster38.xml" ContentType="application/vnd.openxmlformats-officedocument.presentationml.slideMaster+xml"/>
  <Override PartName="/ppt/slideMasters/slideMaster39.xml" ContentType="application/vnd.openxmlformats-officedocument.presentationml.slideMaster+xml"/>
  <Override PartName="/ppt/slideMasters/slideMaster40.xml" ContentType="application/vnd.openxmlformats-officedocument.presentationml.slideMaster+xml"/>
  <Override PartName="/ppt/slideMasters/slideMaster41.xml" ContentType="application/vnd.openxmlformats-officedocument.presentationml.slideMaster+xml"/>
  <Override PartName="/ppt/slideMasters/slideMaster42.xml" ContentType="application/vnd.openxmlformats-officedocument.presentationml.slideMaster+xml"/>
  <Override PartName="/ppt/slideMasters/slideMaster43.xml" ContentType="application/vnd.openxmlformats-officedocument.presentationml.slideMaster+xml"/>
  <Override PartName="/ppt/slideMasters/slideMaster44.xml" ContentType="application/vnd.openxmlformats-officedocument.presentationml.slideMaster+xml"/>
  <Override PartName="/ppt/slideMasters/slideMaster45.xml" ContentType="application/vnd.openxmlformats-officedocument.presentationml.slideMaster+xml"/>
  <Override PartName="/ppt/slideMasters/slideMaster46.xml" ContentType="application/vnd.openxmlformats-officedocument.presentationml.slideMaster+xml"/>
  <Override PartName="/ppt/slideMasters/slideMaster47.xml" ContentType="application/vnd.openxmlformats-officedocument.presentationml.slideMaster+xml"/>
  <Override PartName="/ppt/slideMasters/slideMaster4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5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6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7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8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9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10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11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12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1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14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15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16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17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18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19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0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21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22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23.xml" ContentType="application/vnd.openxmlformats-officedocument.theme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24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25.xml" ContentType="application/vnd.openxmlformats-officedocument.theme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2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27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28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29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theme/theme30.xml" ContentType="application/vnd.openxmlformats-officedocument.theme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theme/theme31.xml" ContentType="application/vnd.openxmlformats-officedocument.theme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32.xml" ContentType="application/vnd.openxmlformats-officedocument.theme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theme/theme33.xml" ContentType="application/vnd.openxmlformats-officedocument.theme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34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theme/theme35.xml" ContentType="application/vnd.openxmlformats-officedocument.theme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36.xml" ContentType="application/vnd.openxmlformats-officedocument.theme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theme/theme37.xml" ContentType="application/vnd.openxmlformats-officedocument.theme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theme/theme38.xml" ContentType="application/vnd.openxmlformats-officedocument.theme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theme/theme39.xml" ContentType="application/vnd.openxmlformats-officedocument.theme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theme/theme40.xml" ContentType="application/vnd.openxmlformats-officedocument.theme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41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theme/theme42.xml" ContentType="application/vnd.openxmlformats-officedocument.theme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theme/theme43.xml" ContentType="application/vnd.openxmlformats-officedocument.theme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theme/theme44.xml" ContentType="application/vnd.openxmlformats-officedocument.theme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theme/theme45.xml" ContentType="application/vnd.openxmlformats-officedocument.theme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theme/theme46.xml" ContentType="application/vnd.openxmlformats-officedocument.theme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theme/theme47.xml" ContentType="application/vnd.openxmlformats-officedocument.theme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theme/theme48.xml" ContentType="application/vnd.openxmlformats-officedocument.theme+xml"/>
  <Override PartName="/ppt/theme/theme49.xml" ContentType="application/vnd.openxmlformats-officedocument.theme+xml"/>
  <Override PartName="/ppt/theme/theme5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63" r:id="rId2"/>
    <p:sldMasterId id="2147483667" r:id="rId3"/>
    <p:sldMasterId id="2147483671" r:id="rId4"/>
    <p:sldMasterId id="2147483676" r:id="rId5"/>
    <p:sldMasterId id="2147483679" r:id="rId6"/>
    <p:sldMasterId id="2147483682" r:id="rId7"/>
    <p:sldMasterId id="2147483686" r:id="rId8"/>
    <p:sldMasterId id="2147483689" r:id="rId9"/>
    <p:sldMasterId id="2147483694" r:id="rId10"/>
    <p:sldMasterId id="2147483698" r:id="rId11"/>
    <p:sldMasterId id="2147483702" r:id="rId12"/>
    <p:sldMasterId id="2147483705" r:id="rId13"/>
    <p:sldMasterId id="2147483708" r:id="rId14"/>
    <p:sldMasterId id="2147483711" r:id="rId15"/>
    <p:sldMasterId id="2147483715" r:id="rId16"/>
    <p:sldMasterId id="2147483719" r:id="rId17"/>
    <p:sldMasterId id="2147483722" r:id="rId18"/>
    <p:sldMasterId id="2147483725" r:id="rId19"/>
    <p:sldMasterId id="2147483728" r:id="rId20"/>
    <p:sldMasterId id="2147483731" r:id="rId21"/>
    <p:sldMasterId id="2147483736" r:id="rId22"/>
    <p:sldMasterId id="2147483739" r:id="rId23"/>
    <p:sldMasterId id="2147483742" r:id="rId24"/>
    <p:sldMasterId id="2147483745" r:id="rId25"/>
    <p:sldMasterId id="2147483748" r:id="rId26"/>
    <p:sldMasterId id="2147483753" r:id="rId27"/>
    <p:sldMasterId id="2147483756" r:id="rId28"/>
    <p:sldMasterId id="2147483759" r:id="rId29"/>
    <p:sldMasterId id="2147483762" r:id="rId30"/>
    <p:sldMasterId id="2147483765" r:id="rId31"/>
    <p:sldMasterId id="2147483768" r:id="rId32"/>
    <p:sldMasterId id="2147483771" r:id="rId33"/>
    <p:sldMasterId id="2147483776" r:id="rId34"/>
    <p:sldMasterId id="2147483779" r:id="rId35"/>
    <p:sldMasterId id="2147483783" r:id="rId36"/>
    <p:sldMasterId id="2147483786" r:id="rId37"/>
    <p:sldMasterId id="2147483789" r:id="rId38"/>
    <p:sldMasterId id="2147483792" r:id="rId39"/>
    <p:sldMasterId id="2147483795" r:id="rId40"/>
    <p:sldMasterId id="2147483800" r:id="rId41"/>
    <p:sldMasterId id="2147483804" r:id="rId42"/>
    <p:sldMasterId id="2147483807" r:id="rId43"/>
    <p:sldMasterId id="2147483810" r:id="rId44"/>
    <p:sldMasterId id="2147483813" r:id="rId45"/>
    <p:sldMasterId id="2147483816" r:id="rId46"/>
    <p:sldMasterId id="2147483819" r:id="rId47"/>
    <p:sldMasterId id="2147483823" r:id="rId48"/>
  </p:sldMasterIdLst>
  <p:notesMasterIdLst>
    <p:notesMasterId r:id="rId57"/>
  </p:notesMasterIdLst>
  <p:handoutMasterIdLst>
    <p:handoutMasterId r:id="rId58"/>
  </p:handoutMasterIdLst>
  <p:sldIdLst>
    <p:sldId id="4215" r:id="rId49"/>
    <p:sldId id="4225" r:id="rId50"/>
    <p:sldId id="4227" r:id="rId51"/>
    <p:sldId id="4228" r:id="rId52"/>
    <p:sldId id="4229" r:id="rId53"/>
    <p:sldId id="4226" r:id="rId54"/>
    <p:sldId id="4230" r:id="rId55"/>
    <p:sldId id="4231" r:id="rId5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3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0000FF"/>
    <a:srgbClr val="FF3399"/>
    <a:srgbClr val="08306B"/>
    <a:srgbClr val="C0D6FF"/>
    <a:srgbClr val="B8D1FF"/>
    <a:srgbClr val="95B6E5"/>
    <a:srgbClr val="D7E5FF"/>
    <a:srgbClr val="D6E4FF"/>
    <a:srgbClr val="A6C1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中等深淺樣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24" autoAdjust="0"/>
    <p:restoredTop sz="88342" autoAdjust="0"/>
  </p:normalViewPr>
  <p:slideViewPr>
    <p:cSldViewPr snapToGrid="0">
      <p:cViewPr>
        <p:scale>
          <a:sx n="75" d="100"/>
          <a:sy n="75" d="100"/>
        </p:scale>
        <p:origin x="810" y="-90"/>
      </p:cViewPr>
      <p:guideLst>
        <p:guide orient="horz" pos="2183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notesViewPr>
    <p:cSldViewPr snapToGrid="0">
      <p:cViewPr varScale="1">
        <p:scale>
          <a:sx n="54" d="100"/>
          <a:sy n="54" d="100"/>
        </p:scale>
        <p:origin x="282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Master" Target="slideMasters/slideMaster26.xml"/><Relationship Id="rId39" Type="http://schemas.openxmlformats.org/officeDocument/2006/relationships/slideMaster" Target="slideMasters/slideMaster39.xml"/><Relationship Id="rId21" Type="http://schemas.openxmlformats.org/officeDocument/2006/relationships/slideMaster" Target="slideMasters/slideMaster21.xml"/><Relationship Id="rId34" Type="http://schemas.openxmlformats.org/officeDocument/2006/relationships/slideMaster" Target="slideMasters/slideMaster34.xml"/><Relationship Id="rId42" Type="http://schemas.openxmlformats.org/officeDocument/2006/relationships/slideMaster" Target="slideMasters/slideMaster42.xml"/><Relationship Id="rId47" Type="http://schemas.openxmlformats.org/officeDocument/2006/relationships/slideMaster" Target="slideMasters/slideMaster47.xml"/><Relationship Id="rId50" Type="http://schemas.openxmlformats.org/officeDocument/2006/relationships/slide" Target="slides/slide2.xml"/><Relationship Id="rId55" Type="http://schemas.openxmlformats.org/officeDocument/2006/relationships/slide" Target="slides/slide7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9" Type="http://schemas.openxmlformats.org/officeDocument/2006/relationships/slideMaster" Target="slideMasters/slideMaster29.xml"/><Relationship Id="rId11" Type="http://schemas.openxmlformats.org/officeDocument/2006/relationships/slideMaster" Target="slideMasters/slideMaster11.xml"/><Relationship Id="rId24" Type="http://schemas.openxmlformats.org/officeDocument/2006/relationships/slideMaster" Target="slideMasters/slideMaster24.xml"/><Relationship Id="rId32" Type="http://schemas.openxmlformats.org/officeDocument/2006/relationships/slideMaster" Target="slideMasters/slideMaster32.xml"/><Relationship Id="rId37" Type="http://schemas.openxmlformats.org/officeDocument/2006/relationships/slideMaster" Target="slideMasters/slideMaster37.xml"/><Relationship Id="rId40" Type="http://schemas.openxmlformats.org/officeDocument/2006/relationships/slideMaster" Target="slideMasters/slideMaster40.xml"/><Relationship Id="rId45" Type="http://schemas.openxmlformats.org/officeDocument/2006/relationships/slideMaster" Target="slideMasters/slideMaster45.xml"/><Relationship Id="rId53" Type="http://schemas.openxmlformats.org/officeDocument/2006/relationships/slide" Target="slides/slide5.xml"/><Relationship Id="rId58" Type="http://schemas.openxmlformats.org/officeDocument/2006/relationships/handoutMaster" Target="handoutMasters/handoutMaster1.xml"/><Relationship Id="rId128" Type="http://schemas.microsoft.com/office/2015/10/relationships/revisionInfo" Target="revisionInfo.xml"/><Relationship Id="rId5" Type="http://schemas.openxmlformats.org/officeDocument/2006/relationships/slideMaster" Target="slideMasters/slideMaster5.xml"/><Relationship Id="rId61" Type="http://schemas.openxmlformats.org/officeDocument/2006/relationships/theme" Target="theme/theme1.xml"/><Relationship Id="rId19" Type="http://schemas.openxmlformats.org/officeDocument/2006/relationships/slideMaster" Target="slideMasters/slideMaster1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Master" Target="slideMasters/slideMaster27.xml"/><Relationship Id="rId30" Type="http://schemas.openxmlformats.org/officeDocument/2006/relationships/slideMaster" Target="slideMasters/slideMaster30.xml"/><Relationship Id="rId35" Type="http://schemas.openxmlformats.org/officeDocument/2006/relationships/slideMaster" Target="slideMasters/slideMaster35.xml"/><Relationship Id="rId43" Type="http://schemas.openxmlformats.org/officeDocument/2006/relationships/slideMaster" Target="slideMasters/slideMaster43.xml"/><Relationship Id="rId48" Type="http://schemas.openxmlformats.org/officeDocument/2006/relationships/slideMaster" Target="slideMasters/slideMaster48.xml"/><Relationship Id="rId56" Type="http://schemas.openxmlformats.org/officeDocument/2006/relationships/slide" Target="slides/slide8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3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Master" Target="slideMasters/slideMaster25.xml"/><Relationship Id="rId33" Type="http://schemas.openxmlformats.org/officeDocument/2006/relationships/slideMaster" Target="slideMasters/slideMaster33.xml"/><Relationship Id="rId38" Type="http://schemas.openxmlformats.org/officeDocument/2006/relationships/slideMaster" Target="slideMasters/slideMaster38.xml"/><Relationship Id="rId46" Type="http://schemas.openxmlformats.org/officeDocument/2006/relationships/slideMaster" Target="slideMasters/slideMaster46.xml"/><Relationship Id="rId59" Type="http://schemas.openxmlformats.org/officeDocument/2006/relationships/presProps" Target="presProps.xml"/><Relationship Id="rId20" Type="http://schemas.openxmlformats.org/officeDocument/2006/relationships/slideMaster" Target="slideMasters/slideMaster20.xml"/><Relationship Id="rId41" Type="http://schemas.openxmlformats.org/officeDocument/2006/relationships/slideMaster" Target="slideMasters/slideMaster41.xml"/><Relationship Id="rId54" Type="http://schemas.openxmlformats.org/officeDocument/2006/relationships/slide" Target="slides/slide6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Master" Target="slideMasters/slideMaster28.xml"/><Relationship Id="rId36" Type="http://schemas.openxmlformats.org/officeDocument/2006/relationships/slideMaster" Target="slideMasters/slideMaster36.xml"/><Relationship Id="rId49" Type="http://schemas.openxmlformats.org/officeDocument/2006/relationships/slide" Target="slides/slide1.xml"/><Relationship Id="rId57" Type="http://schemas.openxmlformats.org/officeDocument/2006/relationships/notesMaster" Target="notesMasters/notesMaster1.xml"/><Relationship Id="rId10" Type="http://schemas.openxmlformats.org/officeDocument/2006/relationships/slideMaster" Target="slideMasters/slideMaster10.xml"/><Relationship Id="rId31" Type="http://schemas.openxmlformats.org/officeDocument/2006/relationships/slideMaster" Target="slideMasters/slideMaster31.xml"/><Relationship Id="rId44" Type="http://schemas.openxmlformats.org/officeDocument/2006/relationships/slideMaster" Target="slideMasters/slideMaster44.xml"/><Relationship Id="rId52" Type="http://schemas.openxmlformats.org/officeDocument/2006/relationships/slide" Target="slides/slide4.xml"/><Relationship Id="rId60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560676-83FD-49C1-9E00-B6B7C7843666}" type="datetimeFigureOut">
              <a:rPr lang="zh-TW" altLang="en-US" smtClean="0"/>
              <a:t>2019/6/27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267FA2-2DD4-4BFC-96EF-F806A886F1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92272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E857D1-F52C-45E0-AB7F-B53B3343D8B0}" type="datetimeFigureOut">
              <a:rPr lang="zh-TW" altLang="en-US" smtClean="0"/>
              <a:t>2019/6/27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45E526-C75D-4EA1-8344-7733617FBE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7994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45E526-C75D-4EA1-8344-7733617FBE24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4885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45E526-C75D-4EA1-8344-7733617FBE24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6026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就算安裝</a:t>
            </a:r>
            <a:r>
              <a:rPr lang="en-US" altLang="zh-TW" dirty="0" err="1" smtClean="0"/>
              <a:t>os</a:t>
            </a:r>
            <a:r>
              <a:rPr lang="en-US" altLang="zh-TW" dirty="0" smtClean="0"/>
              <a:t>  </a:t>
            </a:r>
            <a:r>
              <a:rPr lang="en-US" altLang="zh-TW" dirty="0" err="1" smtClean="0"/>
              <a:t>usb</a:t>
            </a:r>
            <a:r>
              <a:rPr lang="zh-TW" altLang="en-US" dirty="0" smtClean="0"/>
              <a:t>無法</a:t>
            </a:r>
            <a:r>
              <a:rPr lang="zh-TW" altLang="en-US" dirty="0" smtClean="0"/>
              <a:t>驅動</a:t>
            </a:r>
            <a:endParaRPr lang="en-US" altLang="zh-TW" dirty="0" smtClean="0"/>
          </a:p>
          <a:p>
            <a:r>
              <a:rPr lang="zh-TW" altLang="en-US" dirty="0" smtClean="0"/>
              <a:t>修改硬體底層文件 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45E526-C75D-4EA1-8344-7733617FBE24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82064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新版 硬體底層文件 ，數值表達方式都改為</a:t>
            </a:r>
            <a:r>
              <a:rPr lang="en-US" altLang="zh-TW" dirty="0" smtClean="0"/>
              <a:t>hex </a:t>
            </a:r>
            <a:r>
              <a:rPr lang="zh-TW" altLang="en-US" dirty="0" smtClean="0"/>
              <a:t>，需查表 </a:t>
            </a:r>
            <a:endParaRPr lang="en-US" altLang="zh-TW" dirty="0" smtClean="0"/>
          </a:p>
          <a:p>
            <a:r>
              <a:rPr lang="zh-TW" altLang="en-US" dirty="0" smtClean="0"/>
              <a:t>官方提供文件說明 並無頭緒  </a:t>
            </a:r>
            <a:endParaRPr lang="en-US" altLang="zh-TW" dirty="0" smtClean="0"/>
          </a:p>
          <a:p>
            <a:r>
              <a:rPr lang="zh-TW" altLang="en-US" dirty="0" smtClean="0"/>
              <a:t>所以下載</a:t>
            </a:r>
            <a:r>
              <a:rPr lang="en-US" altLang="zh-TW" dirty="0" err="1" smtClean="0"/>
              <a:t>auvidea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提供</a:t>
            </a:r>
            <a:r>
              <a:rPr lang="en-US" altLang="zh-TW" baseline="0" dirty="0" err="1" smtClean="0"/>
              <a:t>config</a:t>
            </a:r>
            <a:r>
              <a:rPr lang="en-US" altLang="zh-TW" baseline="0" dirty="0" smtClean="0"/>
              <a:t> #6 </a:t>
            </a:r>
            <a:r>
              <a:rPr lang="zh-TW" altLang="en-US" baseline="0" dirty="0" smtClean="0"/>
              <a:t>模式 </a:t>
            </a:r>
            <a:endParaRPr lang="en-US" altLang="zh-TW" baseline="0" dirty="0" smtClean="0"/>
          </a:p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45E526-C75D-4EA1-8344-7733617FBE24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50430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就算安裝</a:t>
            </a:r>
            <a:r>
              <a:rPr lang="en-US" altLang="zh-TW" dirty="0" err="1" smtClean="0"/>
              <a:t>os</a:t>
            </a:r>
            <a:r>
              <a:rPr lang="en-US" altLang="zh-TW" dirty="0" smtClean="0"/>
              <a:t>  </a:t>
            </a:r>
            <a:r>
              <a:rPr lang="en-US" altLang="zh-TW" dirty="0" err="1" smtClean="0"/>
              <a:t>usb</a:t>
            </a:r>
            <a:r>
              <a:rPr lang="zh-TW" altLang="en-US" dirty="0" smtClean="0"/>
              <a:t>無法</a:t>
            </a:r>
            <a:r>
              <a:rPr lang="zh-TW" altLang="en-US" dirty="0" smtClean="0"/>
              <a:t>驅動</a:t>
            </a:r>
            <a:endParaRPr lang="en-US" altLang="zh-TW" dirty="0" smtClean="0"/>
          </a:p>
          <a:p>
            <a:r>
              <a:rPr lang="zh-TW" altLang="en-US" dirty="0" smtClean="0"/>
              <a:t>修改硬體底層文件 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45E526-C75D-4EA1-8344-7733617FBE24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7285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10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4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4.png"/><Relationship Id="rId9" Type="http://schemas.openxmlformats.org/officeDocument/2006/relationships/image" Target="../media/image17.png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42.xml"/></Relationships>
</file>

<file path=ppt/slideLayouts/_rels/slideLayout10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4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4.png"/><Relationship Id="rId9" Type="http://schemas.openxmlformats.org/officeDocument/2006/relationships/image" Target="../media/image17.png"/></Relationships>
</file>

<file path=ppt/slideLayouts/_rels/slideLayout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43.xml"/></Relationships>
</file>

<file path=ppt/slideLayouts/_rels/slideLayout10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image" Target="../media/image3.png"/><Relationship Id="rId7" Type="http://schemas.openxmlformats.org/officeDocument/2006/relationships/image" Target="../media/image22.jpe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4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4.png"/><Relationship Id="rId9" Type="http://schemas.openxmlformats.org/officeDocument/2006/relationships/image" Target="../media/image30.jpeg"/></Relationships>
</file>

<file path=ppt/slideLayouts/_rels/slideLayout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44.xml"/></Relationships>
</file>

<file path=ppt/slideLayouts/_rels/slideLayout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45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Layouts/_rels/slideLayout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45.xml"/></Relationships>
</file>

<file path=ppt/slideLayouts/_rels/slideLayout10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image" Target="../media/image3.png"/><Relationship Id="rId7" Type="http://schemas.openxmlformats.org/officeDocument/2006/relationships/image" Target="../media/image22.jpe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4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4.png"/><Relationship Id="rId9" Type="http://schemas.openxmlformats.org/officeDocument/2006/relationships/image" Target="../media/image30.jpeg"/></Relationships>
</file>

<file path=ppt/slideLayouts/_rels/slideLayout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46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1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4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Layouts/_rels/slideLayout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47.xml"/></Relationships>
</file>

<file path=ppt/slideLayouts/_rels/slideLayout1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8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34.png"/></Relationships>
</file>

<file path=ppt/slideLayouts/_rels/slideLayout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8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7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8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4.png"/><Relationship Id="rId9" Type="http://schemas.openxmlformats.org/officeDocument/2006/relationships/image" Target="../media/image17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8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9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19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0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0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0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1.xml"/></Relationships>
</file>

<file path=ppt/slideLayouts/_rels/slideLayout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2.xml"/></Relationships>
</file>

<file path=ppt/slideLayouts/_rels/slideLayout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3.xml"/></Relationships>
</file>

<file path=ppt/slideLayouts/_rels/slideLayout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4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5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5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6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6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6.xml"/></Relationships>
</file>

<file path=ppt/slideLayouts/_rels/slideLayout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7.xml"/><Relationship Id="rId6" Type="http://schemas.openxmlformats.org/officeDocument/2006/relationships/image" Target="../media/image6.png"/><Relationship Id="rId5" Type="http://schemas.openxmlformats.org/officeDocument/2006/relationships/image" Target="../media/image20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7.xml"/></Relationships>
</file>

<file path=ppt/slideLayouts/_rels/slideLayout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8.xml"/><Relationship Id="rId6" Type="http://schemas.openxmlformats.org/officeDocument/2006/relationships/image" Target="../media/image6.png"/><Relationship Id="rId5" Type="http://schemas.openxmlformats.org/officeDocument/2006/relationships/image" Target="../media/image20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8.xml"/></Relationships>
</file>

<file path=ppt/slideLayouts/_rels/slideLayout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9.xml"/><Relationship Id="rId6" Type="http://schemas.openxmlformats.org/officeDocument/2006/relationships/image" Target="../media/image6.png"/><Relationship Id="rId5" Type="http://schemas.openxmlformats.org/officeDocument/2006/relationships/image" Target="../media/image20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9.xml"/></Relationships>
</file>

<file path=ppt/slideLayouts/_rels/slideLayout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0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0.xml"/></Relationships>
</file>

<file path=ppt/slideLayouts/_rels/slideLayout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1.xml"/><Relationship Id="rId6" Type="http://schemas.openxmlformats.org/officeDocument/2006/relationships/image" Target="../media/image6.png"/><Relationship Id="rId5" Type="http://schemas.openxmlformats.org/officeDocument/2006/relationships/image" Target="../media/image20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19.png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1.xml"/></Relationships>
</file>

<file path=ppt/slideLayouts/_rels/slideLayout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2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2.xml"/></Relationships>
</file>

<file path=ppt/slideLayouts/_rels/slideLayout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image" Target="../media/image3.png"/><Relationship Id="rId7" Type="http://schemas.openxmlformats.org/officeDocument/2006/relationships/image" Target="../media/image22.jpe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4.png"/><Relationship Id="rId9" Type="http://schemas.openxmlformats.org/officeDocument/2006/relationships/image" Target="../media/image24.jpeg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3.xml"/></Relationships>
</file>

<file path=ppt/slideLayouts/_rels/slideLayout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image" Target="../media/image3.png"/><Relationship Id="rId7" Type="http://schemas.openxmlformats.org/officeDocument/2006/relationships/image" Target="../media/image22.jpe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4.png"/><Relationship Id="rId9" Type="http://schemas.openxmlformats.org/officeDocument/2006/relationships/image" Target="../media/image24.jpe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4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5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5.xml"/></Relationships>
</file>

<file path=ppt/slideLayouts/_rels/slideLayout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jpeg"/><Relationship Id="rId3" Type="http://schemas.openxmlformats.org/officeDocument/2006/relationships/image" Target="../media/image3.png"/><Relationship Id="rId7" Type="http://schemas.openxmlformats.org/officeDocument/2006/relationships/image" Target="../media/image22.jpe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6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18.png"/><Relationship Id="rId4" Type="http://schemas.openxmlformats.org/officeDocument/2006/relationships/image" Target="../media/image4.png"/><Relationship Id="rId9" Type="http://schemas.openxmlformats.org/officeDocument/2006/relationships/image" Target="../media/image28.jpeg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6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6.xml"/></Relationships>
</file>

<file path=ppt/slideLayouts/_rels/slideLayout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image" Target="../media/image3.png"/><Relationship Id="rId7" Type="http://schemas.openxmlformats.org/officeDocument/2006/relationships/image" Target="../media/image29.jpe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4.png"/><Relationship Id="rId9" Type="http://schemas.openxmlformats.org/officeDocument/2006/relationships/image" Target="../media/image24.jpeg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7.xml"/></Relationships>
</file>

<file path=ppt/slideLayouts/_rels/slideLayout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8.xml"/><Relationship Id="rId6" Type="http://schemas.openxmlformats.org/officeDocument/2006/relationships/image" Target="../media/image6.png"/><Relationship Id="rId5" Type="http://schemas.openxmlformats.org/officeDocument/2006/relationships/image" Target="../media/image20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8.xml"/></Relationships>
</file>

<file path=ppt/slideLayouts/_rels/slideLayout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image" Target="../media/image3.png"/><Relationship Id="rId7" Type="http://schemas.openxmlformats.org/officeDocument/2006/relationships/image" Target="../media/image22.jpe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9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4.png"/><Relationship Id="rId9" Type="http://schemas.openxmlformats.org/officeDocument/2006/relationships/image" Target="../media/image24.jpeg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9.xml"/></Relationships>
</file>

<file path=ppt/slideLayouts/_rels/slideLayout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image" Target="../media/image3.png"/><Relationship Id="rId7" Type="http://schemas.openxmlformats.org/officeDocument/2006/relationships/image" Target="../media/image29.jpe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30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4.png"/><Relationship Id="rId9" Type="http://schemas.openxmlformats.org/officeDocument/2006/relationships/image" Target="../media/image30.jpeg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0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1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31.xml"/></Relationships>
</file>

<file path=ppt/slideLayouts/_rels/slideLayout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34.png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2.xml"/></Relationships>
</file>

<file path=ppt/slideLayouts/_rels/slideLayout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3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34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3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3.xml"/></Relationships>
</file>

<file path=ppt/slideLayouts/_rels/slideLayout8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image" Target="../media/image3.png"/><Relationship Id="rId7" Type="http://schemas.openxmlformats.org/officeDocument/2006/relationships/image" Target="../media/image22.jpe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3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4.png"/><Relationship Id="rId9" Type="http://schemas.openxmlformats.org/officeDocument/2006/relationships/image" Target="../media/image24.jpeg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4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5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5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5.xml"/></Relationships>
</file>

<file path=ppt/slideLayouts/_rels/slideLayout8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6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34.png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6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9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jpeg"/><Relationship Id="rId3" Type="http://schemas.openxmlformats.org/officeDocument/2006/relationships/image" Target="../media/image3.png"/><Relationship Id="rId7" Type="http://schemas.openxmlformats.org/officeDocument/2006/relationships/image" Target="../media/image22.jpe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3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18.png"/><Relationship Id="rId4" Type="http://schemas.openxmlformats.org/officeDocument/2006/relationships/image" Target="../media/image4.png"/><Relationship Id="rId9" Type="http://schemas.openxmlformats.org/officeDocument/2006/relationships/image" Target="../media/image35.jpeg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7.xml"/></Relationships>
</file>

<file path=ppt/slideLayouts/_rels/slideLayout9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Layouts/_rels/slideLayout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8.xml"/></Relationships>
</file>

<file path=ppt/slideLayouts/_rels/slideLayout9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9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Layouts/_rels/slideLayout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9.xml"/></Relationships>
</file>

<file path=ppt/slideLayouts/_rels/slideLayout9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0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0.xml"/></Relationships>
</file>

<file path=ppt/slideLayouts/_rels/slideLayout9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4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4.png"/><Relationship Id="rId9" Type="http://schemas.openxmlformats.org/officeDocument/2006/relationships/image" Target="../media/image17.png"/></Relationships>
</file>

<file path=ppt/slideLayouts/_rels/slideLayout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4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4"/>
          <p:cNvSpPr>
            <a:spLocks noChangeArrowheads="1"/>
          </p:cNvSpPr>
          <p:nvPr userDrawn="1"/>
        </p:nvSpPr>
        <p:spPr bwMode="auto">
          <a:xfrm>
            <a:off x="-5109" y="-12972"/>
            <a:ext cx="12197109" cy="413373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667" b="1">
                <a:solidFill>
                  <a:prstClr val="white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Medical Imaging Innovation Solution Provider</a:t>
            </a:r>
            <a:r>
              <a:rPr lang="zh-TW" altLang="en-US" sz="2667" b="1">
                <a:solidFill>
                  <a:prstClr val="white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11" name="Rectangle 24"/>
          <p:cNvSpPr>
            <a:spLocks noChangeArrowheads="1"/>
          </p:cNvSpPr>
          <p:nvPr userDrawn="1"/>
        </p:nvSpPr>
        <p:spPr bwMode="auto">
          <a:xfrm flipV="1">
            <a:off x="623392" y="3621021"/>
            <a:ext cx="11207749" cy="55563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73006" y="4524239"/>
            <a:ext cx="6308521" cy="613054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13" name="副標題 2"/>
          <p:cNvSpPr>
            <a:spLocks noGrp="1"/>
          </p:cNvSpPr>
          <p:nvPr>
            <p:ph type="subTitle" idx="1"/>
          </p:nvPr>
        </p:nvSpPr>
        <p:spPr>
          <a:xfrm>
            <a:off x="1549384" y="2541864"/>
            <a:ext cx="9355765" cy="955910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>
                <a:solidFill>
                  <a:srgbClr val="0000CC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76587" y="5964605"/>
            <a:ext cx="689869" cy="792523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8257" y="6180781"/>
            <a:ext cx="524943" cy="510481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48872" y="6114685"/>
            <a:ext cx="782206" cy="4169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字方塊 10"/>
          <p:cNvSpPr txBox="1">
            <a:spLocks noChangeArrowheads="1"/>
          </p:cNvSpPr>
          <p:nvPr userDrawn="1"/>
        </p:nvSpPr>
        <p:spPr bwMode="auto">
          <a:xfrm>
            <a:off x="6192292" y="6475778"/>
            <a:ext cx="1108075" cy="307777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0099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5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TW" sz="1400" b="1">
                <a:solidFill>
                  <a:prstClr val="black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K120982</a:t>
            </a:r>
            <a:endParaRPr kumimoji="1" lang="zh-TW" altLang="en-US" sz="1400" b="1">
              <a:solidFill>
                <a:prstClr val="black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45551" y="6127641"/>
            <a:ext cx="679095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65682" y="6127641"/>
            <a:ext cx="740038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1"/>
          <p:cNvPicPr>
            <a:picLocks noChangeAspect="1" noChangeArrowheads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65188" y="6040016"/>
            <a:ext cx="641610" cy="817984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圖片 3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93294" y="6125008"/>
            <a:ext cx="859403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圖片 16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59877" y="6280221"/>
            <a:ext cx="939322" cy="311602"/>
          </a:xfrm>
          <a:prstGeom prst="rect">
            <a:avLst/>
          </a:prstGeom>
          <a:noFill/>
        </p:spPr>
      </p:pic>
      <p:pic>
        <p:nvPicPr>
          <p:cNvPr id="18" name="圖片 17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8157467" y="6117210"/>
            <a:ext cx="782206" cy="55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285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4"/>
          <p:cNvSpPr>
            <a:spLocks noChangeArrowheads="1"/>
          </p:cNvSpPr>
          <p:nvPr userDrawn="1"/>
        </p:nvSpPr>
        <p:spPr bwMode="auto">
          <a:xfrm>
            <a:off x="-5109" y="-12972"/>
            <a:ext cx="12197109" cy="413373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667" b="1">
                <a:solidFill>
                  <a:prstClr val="white"/>
                </a:solidFill>
                <a:ea typeface="Arial Unicode MS" panose="020B0604020202020204" pitchFamily="34" charset="-120"/>
                <a:cs typeface="Times New Roman" panose="02020603050405020304" pitchFamily="18" charset="0"/>
              </a:rPr>
              <a:t>Medical Imaging Innovation Solution Provider</a:t>
            </a:r>
            <a:r>
              <a:rPr lang="zh-TW" altLang="en-US" sz="2667" b="1">
                <a:solidFill>
                  <a:prstClr val="white"/>
                </a:solidFill>
                <a:ea typeface="Arial Unicode MS" panose="020B0604020202020204" pitchFamily="34" charset="-12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1" name="Rectangle 24"/>
          <p:cNvSpPr>
            <a:spLocks noChangeArrowheads="1"/>
          </p:cNvSpPr>
          <p:nvPr userDrawn="1"/>
        </p:nvSpPr>
        <p:spPr bwMode="auto">
          <a:xfrm flipV="1">
            <a:off x="623392" y="3621021"/>
            <a:ext cx="11207749" cy="55563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74361" y="1617588"/>
            <a:ext cx="9038167" cy="850900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  <a:cs typeface="Arial Unicode MS" panose="020B060402020202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3" name="副標題 2"/>
          <p:cNvSpPr>
            <a:spLocks noGrp="1"/>
          </p:cNvSpPr>
          <p:nvPr>
            <p:ph type="subTitle" idx="1"/>
          </p:nvPr>
        </p:nvSpPr>
        <p:spPr>
          <a:xfrm>
            <a:off x="1418118" y="2778710"/>
            <a:ext cx="9355765" cy="8663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Arial Unicode MS" panose="020B0604020202020204" pitchFamily="34" charset="-12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pic>
        <p:nvPicPr>
          <p:cNvPr id="3" name="圖片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76587" y="5964605"/>
            <a:ext cx="689869" cy="79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742090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4"/>
          <p:cNvSpPr>
            <a:spLocks noChangeArrowheads="1"/>
          </p:cNvSpPr>
          <p:nvPr userDrawn="1"/>
        </p:nvSpPr>
        <p:spPr bwMode="auto">
          <a:xfrm>
            <a:off x="-5109" y="-12972"/>
            <a:ext cx="12197109" cy="413373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667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Medical Imaging Innovation Solution Provider</a:t>
            </a:r>
            <a:r>
              <a:rPr kumimoji="0" lang="zh-TW" altLang="en-US" sz="2667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11" name="Rectangle 24"/>
          <p:cNvSpPr>
            <a:spLocks noChangeArrowheads="1"/>
          </p:cNvSpPr>
          <p:nvPr userDrawn="1"/>
        </p:nvSpPr>
        <p:spPr bwMode="auto">
          <a:xfrm flipV="1">
            <a:off x="623392" y="3621021"/>
            <a:ext cx="11207749" cy="55563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新細明體"/>
              <a:cs typeface="+mn-cs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73006" y="4524239"/>
            <a:ext cx="6308521" cy="613054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13" name="副標題 2"/>
          <p:cNvSpPr>
            <a:spLocks noGrp="1"/>
          </p:cNvSpPr>
          <p:nvPr>
            <p:ph type="subTitle" idx="1"/>
          </p:nvPr>
        </p:nvSpPr>
        <p:spPr>
          <a:xfrm>
            <a:off x="1549384" y="2541864"/>
            <a:ext cx="9355765" cy="955910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>
                <a:solidFill>
                  <a:srgbClr val="0000CC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76587" y="5964605"/>
            <a:ext cx="689869" cy="792523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8257" y="6180781"/>
            <a:ext cx="524943" cy="510481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48872" y="6114685"/>
            <a:ext cx="782206" cy="4169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字方塊 10"/>
          <p:cNvSpPr txBox="1">
            <a:spLocks noChangeArrowheads="1"/>
          </p:cNvSpPr>
          <p:nvPr userDrawn="1"/>
        </p:nvSpPr>
        <p:spPr bwMode="auto">
          <a:xfrm>
            <a:off x="6192292" y="6475778"/>
            <a:ext cx="1108075" cy="307777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0099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5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K120982</a:t>
            </a:r>
            <a:endParaRPr kumimoji="1" lang="zh-TW" altLang="en-US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45551" y="6127641"/>
            <a:ext cx="679095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65682" y="6127641"/>
            <a:ext cx="740038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1"/>
          <p:cNvPicPr>
            <a:picLocks noChangeAspect="1" noChangeArrowheads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65188" y="6040016"/>
            <a:ext cx="641610" cy="817984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圖片 3"/>
          <p:cNvPicPr>
            <a:picLocks noChangeAspect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93294" y="6125008"/>
            <a:ext cx="859403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圖片 16"/>
          <p:cNvPicPr>
            <a:picLocks noChangeAspect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59877" y="6280221"/>
            <a:ext cx="939322" cy="311602"/>
          </a:xfrm>
          <a:prstGeom prst="rect">
            <a:avLst/>
          </a:prstGeom>
          <a:noFill/>
        </p:spPr>
      </p:pic>
      <p:pic>
        <p:nvPicPr>
          <p:cNvPr id="18" name="圖片 17"/>
          <p:cNvPicPr>
            <a:picLocks noChangeAspect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57467" y="6117210"/>
            <a:ext cx="782206" cy="55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414140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24"/>
          <p:cNvSpPr>
            <a:spLocks noChangeArrowheads="1"/>
          </p:cNvSpPr>
          <p:nvPr userDrawn="1"/>
        </p:nvSpPr>
        <p:spPr bwMode="auto">
          <a:xfrm flipV="1">
            <a:off x="264848" y="763082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新細明體"/>
              <a:cs typeface="+mn-cs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07989" y="873126"/>
            <a:ext cx="11412536" cy="5290544"/>
          </a:xfrm>
        </p:spPr>
        <p:txBody>
          <a:bodyPr/>
          <a:lstStyle>
            <a:lvl1pPr marL="355600" indent="-355600">
              <a:buFont typeface="Wingdings" panose="05000000000000000000" pitchFamily="2" charset="2"/>
              <a:buChar char="l"/>
              <a:tabLst/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719138" indent="-369888">
              <a:buFont typeface="Wingdings" panose="05000000000000000000" pitchFamily="2" charset="2"/>
              <a:buChar char="n"/>
              <a:defRPr sz="2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1041400" indent="-342900">
              <a:buSzPct val="100000"/>
              <a:buFont typeface="Wingdings" panose="05000000000000000000" pitchFamily="2" charset="2"/>
              <a:buChar char="u"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439863" indent="-365125">
              <a:buFont typeface="Wingdings" panose="05000000000000000000" pitchFamily="2" charset="2"/>
              <a:buChar char="p"/>
              <a:defRPr sz="2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701800" indent="-261938">
              <a:buFont typeface="Wingdings" panose="05000000000000000000" pitchFamily="2" charset="2"/>
              <a:buChar char="Ø"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4" name="矩形 13"/>
          <p:cNvSpPr>
            <a:spLocks noChangeArrowheads="1"/>
          </p:cNvSpPr>
          <p:nvPr userDrawn="1"/>
        </p:nvSpPr>
        <p:spPr bwMode="auto">
          <a:xfrm>
            <a:off x="5122863" y="6373159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Highly  Confidential</a:t>
            </a:r>
            <a:endParaRPr kumimoji="0" lang="zh-TW" altLang="en-US" sz="20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6" name="文字方塊 15"/>
          <p:cNvSpPr txBox="1">
            <a:spLocks noChangeArrowheads="1"/>
          </p:cNvSpPr>
          <p:nvPr userDrawn="1"/>
        </p:nvSpPr>
        <p:spPr bwMode="auto">
          <a:xfrm>
            <a:off x="9467130" y="6359712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kumimoji="0" lang="zh-TW" altLang="en-US" sz="2000" b="0" i="0" u="none" strike="noStrike" kern="1200" cap="none" spc="0" normalizeH="0" baseline="0" noProof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1"/>
          </p:nvPr>
        </p:nvSpPr>
        <p:spPr>
          <a:xfrm>
            <a:off x="11717104" y="6377205"/>
            <a:ext cx="474895" cy="382617"/>
          </a:xfrm>
          <a:prstGeom prst="rect">
            <a:avLst/>
          </a:prstGeom>
        </p:spPr>
        <p:txBody>
          <a:bodyPr anchor="ctr"/>
          <a:lstStyle>
            <a:lvl1pPr algn="r">
              <a:defRPr sz="16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415AA6-F8D4-48D6-9354-4341DAA39891}" type="slidenum">
              <a:rPr kumimoji="0" lang="en-US" altLang="zh-TW" sz="16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407989" y="115888"/>
            <a:ext cx="11412536" cy="541337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27992686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4"/>
          <p:cNvSpPr>
            <a:spLocks noChangeArrowheads="1"/>
          </p:cNvSpPr>
          <p:nvPr userDrawn="1"/>
        </p:nvSpPr>
        <p:spPr bwMode="auto">
          <a:xfrm>
            <a:off x="-5109" y="-12972"/>
            <a:ext cx="12197109" cy="413373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667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Medical Imaging Innovation Solution Provider</a:t>
            </a:r>
            <a:r>
              <a:rPr kumimoji="0" lang="zh-TW" altLang="en-US" sz="2667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11" name="Rectangle 24"/>
          <p:cNvSpPr>
            <a:spLocks noChangeArrowheads="1"/>
          </p:cNvSpPr>
          <p:nvPr userDrawn="1"/>
        </p:nvSpPr>
        <p:spPr bwMode="auto">
          <a:xfrm flipV="1">
            <a:off x="623392" y="3621021"/>
            <a:ext cx="11207749" cy="55563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新細明體"/>
              <a:cs typeface="+mn-cs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73006" y="4524239"/>
            <a:ext cx="6308521" cy="613054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13" name="副標題 2"/>
          <p:cNvSpPr>
            <a:spLocks noGrp="1"/>
          </p:cNvSpPr>
          <p:nvPr>
            <p:ph type="subTitle" idx="1"/>
          </p:nvPr>
        </p:nvSpPr>
        <p:spPr>
          <a:xfrm>
            <a:off x="1549384" y="2541864"/>
            <a:ext cx="9355765" cy="955910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>
                <a:solidFill>
                  <a:srgbClr val="0000CC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76587" y="5964605"/>
            <a:ext cx="689869" cy="792523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8257" y="6180781"/>
            <a:ext cx="524943" cy="510481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48872" y="6114685"/>
            <a:ext cx="782206" cy="4169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字方塊 10"/>
          <p:cNvSpPr txBox="1">
            <a:spLocks noChangeArrowheads="1"/>
          </p:cNvSpPr>
          <p:nvPr userDrawn="1"/>
        </p:nvSpPr>
        <p:spPr bwMode="auto">
          <a:xfrm>
            <a:off x="6192292" y="6475778"/>
            <a:ext cx="1108075" cy="307777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0099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5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K120982</a:t>
            </a:r>
            <a:endParaRPr kumimoji="1" lang="zh-TW" altLang="en-US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45551" y="6127641"/>
            <a:ext cx="679095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65682" y="6127641"/>
            <a:ext cx="740038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1"/>
          <p:cNvPicPr>
            <a:picLocks noChangeAspect="1" noChangeArrowheads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65188" y="6040016"/>
            <a:ext cx="641610" cy="817984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圖片 3"/>
          <p:cNvPicPr>
            <a:picLocks noChangeAspect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93294" y="6125008"/>
            <a:ext cx="859403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圖片 16"/>
          <p:cNvPicPr>
            <a:picLocks noChangeAspect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59877" y="6280221"/>
            <a:ext cx="939322" cy="311602"/>
          </a:xfrm>
          <a:prstGeom prst="rect">
            <a:avLst/>
          </a:prstGeom>
          <a:noFill/>
        </p:spPr>
      </p:pic>
      <p:pic>
        <p:nvPicPr>
          <p:cNvPr id="18" name="圖片 17"/>
          <p:cNvPicPr>
            <a:picLocks noChangeAspect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57467" y="6117210"/>
            <a:ext cx="782206" cy="55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170539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24"/>
          <p:cNvSpPr>
            <a:spLocks noChangeArrowheads="1"/>
          </p:cNvSpPr>
          <p:nvPr userDrawn="1"/>
        </p:nvSpPr>
        <p:spPr bwMode="auto">
          <a:xfrm flipV="1">
            <a:off x="264848" y="763082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新細明體"/>
              <a:cs typeface="+mn-cs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07989" y="873126"/>
            <a:ext cx="11412536" cy="5290544"/>
          </a:xfrm>
        </p:spPr>
        <p:txBody>
          <a:bodyPr/>
          <a:lstStyle>
            <a:lvl1pPr marL="355600" indent="-355600">
              <a:buFont typeface="Wingdings" panose="05000000000000000000" pitchFamily="2" charset="2"/>
              <a:buChar char="l"/>
              <a:tabLst/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719138" indent="-369888">
              <a:buFont typeface="Wingdings" panose="05000000000000000000" pitchFamily="2" charset="2"/>
              <a:buChar char="n"/>
              <a:defRPr sz="2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1041400" indent="-342900">
              <a:buSzPct val="100000"/>
              <a:buFont typeface="Wingdings" panose="05000000000000000000" pitchFamily="2" charset="2"/>
              <a:buChar char="u"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439863" indent="-365125">
              <a:buFont typeface="Wingdings" panose="05000000000000000000" pitchFamily="2" charset="2"/>
              <a:buChar char="p"/>
              <a:defRPr sz="2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701800" indent="-261938">
              <a:buFont typeface="Wingdings" panose="05000000000000000000" pitchFamily="2" charset="2"/>
              <a:buChar char="Ø"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4" name="矩形 13"/>
          <p:cNvSpPr>
            <a:spLocks noChangeArrowheads="1"/>
          </p:cNvSpPr>
          <p:nvPr userDrawn="1"/>
        </p:nvSpPr>
        <p:spPr bwMode="auto">
          <a:xfrm>
            <a:off x="5122863" y="6373159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Highly  Confidential</a:t>
            </a:r>
            <a:endParaRPr kumimoji="0" lang="zh-TW" altLang="en-US" sz="20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6" name="文字方塊 15"/>
          <p:cNvSpPr txBox="1">
            <a:spLocks noChangeArrowheads="1"/>
          </p:cNvSpPr>
          <p:nvPr userDrawn="1"/>
        </p:nvSpPr>
        <p:spPr bwMode="auto">
          <a:xfrm>
            <a:off x="9467130" y="6359712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kumimoji="0" lang="zh-TW" altLang="en-US" sz="2000" b="0" i="0" u="none" strike="noStrike" kern="1200" cap="none" spc="0" normalizeH="0" baseline="0" noProof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1"/>
          </p:nvPr>
        </p:nvSpPr>
        <p:spPr>
          <a:xfrm>
            <a:off x="11717104" y="6377205"/>
            <a:ext cx="474895" cy="382617"/>
          </a:xfrm>
          <a:prstGeom prst="rect">
            <a:avLst/>
          </a:prstGeom>
        </p:spPr>
        <p:txBody>
          <a:bodyPr anchor="ctr"/>
          <a:lstStyle>
            <a:lvl1pPr algn="r">
              <a:defRPr sz="16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415AA6-F8D4-48D6-9354-4341DAA39891}" type="slidenum">
              <a:rPr kumimoji="0" lang="en-US" altLang="zh-TW" sz="16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407989" y="115888"/>
            <a:ext cx="11412536" cy="541337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37890652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4"/>
          <p:cNvSpPr>
            <a:spLocks noChangeArrowheads="1"/>
          </p:cNvSpPr>
          <p:nvPr userDrawn="1"/>
        </p:nvSpPr>
        <p:spPr bwMode="auto">
          <a:xfrm>
            <a:off x="-5109" y="-12972"/>
            <a:ext cx="12197109" cy="413373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667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Medical Imaging Innovation Solution Provider</a:t>
            </a:r>
            <a:r>
              <a:rPr kumimoji="0" lang="zh-TW" altLang="en-US" sz="2667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11" name="Rectangle 24"/>
          <p:cNvSpPr>
            <a:spLocks noChangeArrowheads="1"/>
          </p:cNvSpPr>
          <p:nvPr userDrawn="1"/>
        </p:nvSpPr>
        <p:spPr bwMode="auto">
          <a:xfrm flipV="1">
            <a:off x="623392" y="3621021"/>
            <a:ext cx="11207749" cy="55563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73006" y="4524239"/>
            <a:ext cx="6308521" cy="613054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13" name="副標題 2"/>
          <p:cNvSpPr>
            <a:spLocks noGrp="1"/>
          </p:cNvSpPr>
          <p:nvPr>
            <p:ph type="subTitle" idx="1"/>
          </p:nvPr>
        </p:nvSpPr>
        <p:spPr>
          <a:xfrm>
            <a:off x="1549384" y="2541864"/>
            <a:ext cx="9355765" cy="955910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>
                <a:solidFill>
                  <a:srgbClr val="0000CC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76587" y="5964605"/>
            <a:ext cx="689869" cy="792523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8257" y="6180781"/>
            <a:ext cx="524943" cy="510481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48872" y="6114685"/>
            <a:ext cx="782206" cy="4169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字方塊 10"/>
          <p:cNvSpPr txBox="1">
            <a:spLocks noChangeArrowheads="1"/>
          </p:cNvSpPr>
          <p:nvPr userDrawn="1"/>
        </p:nvSpPr>
        <p:spPr bwMode="auto">
          <a:xfrm>
            <a:off x="6192292" y="6475778"/>
            <a:ext cx="1108075" cy="307777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0099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5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K120982</a:t>
            </a:r>
            <a:endParaRPr kumimoji="1" lang="zh-TW" altLang="en-US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45551" y="6127641"/>
            <a:ext cx="679095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65682" y="6127641"/>
            <a:ext cx="740038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1"/>
          <p:cNvPicPr>
            <a:picLocks noChangeAspect="1" noChangeArrowheads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65188" y="6040016"/>
            <a:ext cx="641610" cy="817984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圖片 3"/>
          <p:cNvPicPr>
            <a:picLocks noChangeAspect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93294" y="6125008"/>
            <a:ext cx="859403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圖片 16"/>
          <p:cNvPicPr>
            <a:picLocks noChangeAspect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59877" y="6280221"/>
            <a:ext cx="939322" cy="311602"/>
          </a:xfrm>
          <a:prstGeom prst="rect">
            <a:avLst/>
          </a:prstGeom>
          <a:noFill/>
        </p:spPr>
      </p:pic>
      <p:pic>
        <p:nvPicPr>
          <p:cNvPr id="18" name="圖片 17"/>
          <p:cNvPicPr>
            <a:picLocks noChangeAspect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57467" y="6117210"/>
            <a:ext cx="782206" cy="55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005854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24"/>
          <p:cNvSpPr>
            <a:spLocks noChangeArrowheads="1"/>
          </p:cNvSpPr>
          <p:nvPr userDrawn="1"/>
        </p:nvSpPr>
        <p:spPr bwMode="auto">
          <a:xfrm flipV="1">
            <a:off x="264848" y="763082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07989" y="873126"/>
            <a:ext cx="11412536" cy="5290544"/>
          </a:xfrm>
        </p:spPr>
        <p:txBody>
          <a:bodyPr/>
          <a:lstStyle>
            <a:lvl1pPr marL="355600" indent="-355600">
              <a:buFont typeface="Wingdings" panose="05000000000000000000" pitchFamily="2" charset="2"/>
              <a:buChar char="l"/>
              <a:tabLst/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719138" indent="-369888">
              <a:buFont typeface="Wingdings" panose="05000000000000000000" pitchFamily="2" charset="2"/>
              <a:buChar char="n"/>
              <a:defRPr sz="2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1041400" indent="-342900">
              <a:buSzPct val="100000"/>
              <a:buFont typeface="Wingdings" panose="05000000000000000000" pitchFamily="2" charset="2"/>
              <a:buChar char="u"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439863" indent="-365125">
              <a:buFont typeface="Wingdings" panose="05000000000000000000" pitchFamily="2" charset="2"/>
              <a:buChar char="p"/>
              <a:defRPr sz="2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701800" indent="-261938">
              <a:buFont typeface="Wingdings" panose="05000000000000000000" pitchFamily="2" charset="2"/>
              <a:buChar char="Ø"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4" name="矩形 13"/>
          <p:cNvSpPr>
            <a:spLocks noChangeArrowheads="1"/>
          </p:cNvSpPr>
          <p:nvPr userDrawn="1"/>
        </p:nvSpPr>
        <p:spPr bwMode="auto">
          <a:xfrm>
            <a:off x="5122863" y="6373159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Highly  Confidential</a:t>
            </a:r>
            <a:endParaRPr kumimoji="0" lang="zh-TW" altLang="en-US" sz="20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6" name="文字方塊 15"/>
          <p:cNvSpPr txBox="1">
            <a:spLocks noChangeArrowheads="1"/>
          </p:cNvSpPr>
          <p:nvPr userDrawn="1"/>
        </p:nvSpPr>
        <p:spPr bwMode="auto">
          <a:xfrm>
            <a:off x="9467130" y="6359712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kumimoji="0" lang="zh-TW" altLang="en-US" sz="2000" b="0" i="0" u="none" strike="noStrike" kern="1200" cap="none" spc="0" normalizeH="0" baseline="0" noProof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1"/>
          </p:nvPr>
        </p:nvSpPr>
        <p:spPr>
          <a:xfrm>
            <a:off x="11717104" y="6377205"/>
            <a:ext cx="474895" cy="382617"/>
          </a:xfrm>
          <a:prstGeom prst="rect">
            <a:avLst/>
          </a:prstGeom>
        </p:spPr>
        <p:txBody>
          <a:bodyPr anchor="ctr"/>
          <a:lstStyle>
            <a:lvl1pPr algn="r">
              <a:defRPr sz="16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415AA6-F8D4-48D6-9354-4341DAA39891}" type="slidenum">
              <a:rPr kumimoji="0" lang="en-US" altLang="zh-TW" sz="16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407989" y="115888"/>
            <a:ext cx="11412536" cy="541337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31768632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4"/>
          <p:cNvSpPr>
            <a:spLocks noChangeArrowheads="1"/>
          </p:cNvSpPr>
          <p:nvPr userDrawn="1"/>
        </p:nvSpPr>
        <p:spPr bwMode="auto">
          <a:xfrm>
            <a:off x="-5109" y="-12972"/>
            <a:ext cx="12197109" cy="413373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667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Arial Unicode MS" panose="020B0604020202020204" pitchFamily="34" charset="-120"/>
              </a:rPr>
              <a:t>Medical Imaging Innovation Solution Provider</a:t>
            </a:r>
            <a:r>
              <a:rPr kumimoji="0" lang="zh-TW" altLang="en-US" sz="2667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11" name="Rectangle 24"/>
          <p:cNvSpPr>
            <a:spLocks noChangeArrowheads="1"/>
          </p:cNvSpPr>
          <p:nvPr userDrawn="1"/>
        </p:nvSpPr>
        <p:spPr bwMode="auto">
          <a:xfrm flipV="1">
            <a:off x="492126" y="3621021"/>
            <a:ext cx="11207749" cy="55563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76917" y="3934055"/>
            <a:ext cx="9038167" cy="850900"/>
          </a:xfrm>
        </p:spPr>
        <p:txBody>
          <a:bodyPr/>
          <a:lstStyle>
            <a:lvl1pPr>
              <a:defRPr sz="2000">
                <a:solidFill>
                  <a:srgbClr val="16417D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3" name="副標題 2"/>
          <p:cNvSpPr>
            <a:spLocks noGrp="1"/>
          </p:cNvSpPr>
          <p:nvPr>
            <p:ph type="subTitle" idx="1"/>
          </p:nvPr>
        </p:nvSpPr>
        <p:spPr>
          <a:xfrm>
            <a:off x="1418118" y="2468488"/>
            <a:ext cx="9355765" cy="1098148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 b="1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pic>
        <p:nvPicPr>
          <p:cNvPr id="3" name="圖片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76587" y="5964605"/>
            <a:ext cx="689869" cy="792523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8257" y="6180781"/>
            <a:ext cx="524943" cy="510481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48872" y="6114685"/>
            <a:ext cx="782206" cy="4169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字方塊 10"/>
          <p:cNvSpPr txBox="1">
            <a:spLocks noChangeArrowheads="1"/>
          </p:cNvSpPr>
          <p:nvPr userDrawn="1"/>
        </p:nvSpPr>
        <p:spPr bwMode="auto">
          <a:xfrm>
            <a:off x="6192292" y="6475778"/>
            <a:ext cx="1108075" cy="307777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0099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5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K120982</a:t>
            </a:r>
            <a:endParaRPr kumimoji="1" lang="zh-TW" altLang="en-US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45551" y="6127641"/>
            <a:ext cx="679095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65682" y="6127641"/>
            <a:ext cx="740038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1"/>
          <p:cNvPicPr>
            <a:picLocks noChangeAspect="1" noChangeArrowheads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65188" y="6040016"/>
            <a:ext cx="641610" cy="817984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圖片 3"/>
          <p:cNvPicPr>
            <a:picLocks noChangeAspect="1"/>
          </p:cNvPicPr>
          <p:nvPr userDrawn="1"/>
        </p:nvPicPr>
        <p:blipFill>
          <a:blip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93294" y="6125008"/>
            <a:ext cx="859403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圖片 16"/>
          <p:cNvPicPr>
            <a:picLocks noChangeAspect="1"/>
          </p:cNvPicPr>
          <p:nvPr userDrawn="1"/>
        </p:nvPicPr>
        <p:blipFill>
          <a:blip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59877" y="6280221"/>
            <a:ext cx="939322" cy="311602"/>
          </a:xfrm>
          <a:prstGeom prst="rect">
            <a:avLst/>
          </a:prstGeom>
          <a:noFill/>
        </p:spPr>
      </p:pic>
      <p:pic>
        <p:nvPicPr>
          <p:cNvPr id="18" name="圖片 17"/>
          <p:cNvPicPr>
            <a:picLocks noChangeAspect="1"/>
          </p:cNvPicPr>
          <p:nvPr userDrawn="1"/>
        </p:nvPicPr>
        <p:blipFill>
          <a:blip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57467" y="6117210"/>
            <a:ext cx="782206" cy="55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040682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24"/>
          <p:cNvSpPr>
            <a:spLocks noChangeArrowheads="1"/>
          </p:cNvSpPr>
          <p:nvPr userDrawn="1"/>
        </p:nvSpPr>
        <p:spPr bwMode="auto">
          <a:xfrm flipV="1">
            <a:off x="264848" y="763082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920870"/>
            <a:ext cx="10972800" cy="5243154"/>
          </a:xfrm>
        </p:spPr>
        <p:txBody>
          <a:bodyPr/>
          <a:lstStyle>
            <a:lvl1pPr marL="360363" indent="-360363">
              <a:buFont typeface="+mj-lt"/>
              <a:buAutoNum type="arabicPeriod"/>
              <a:tabLst/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720725" indent="-371475">
              <a:buFont typeface="+mj-lt"/>
              <a:buAutoNum type="arabicParenR"/>
              <a:defRPr sz="2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1073150" indent="-374650">
              <a:buSzPct val="100000"/>
              <a:buFont typeface="+mj-lt"/>
              <a:buAutoNum type="alphaLcParenR"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258888" indent="-304800">
              <a:buFont typeface="Wingdings" panose="05000000000000000000" pitchFamily="2" charset="2"/>
              <a:buChar char="l"/>
              <a:defRPr sz="2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527175" indent="-330200">
              <a:buFont typeface="Wingdings" panose="05000000000000000000" pitchFamily="2" charset="2"/>
              <a:buChar char="Ø"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4" name="矩形 13"/>
          <p:cNvSpPr>
            <a:spLocks noChangeArrowheads="1"/>
          </p:cNvSpPr>
          <p:nvPr userDrawn="1"/>
        </p:nvSpPr>
        <p:spPr bwMode="auto">
          <a:xfrm>
            <a:off x="5122863" y="6359093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Highly  Confidential</a:t>
            </a:r>
            <a:endParaRPr kumimoji="0" lang="zh-TW" altLang="en-US" sz="20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6" name="文字方塊 15"/>
          <p:cNvSpPr txBox="1">
            <a:spLocks noChangeArrowheads="1"/>
          </p:cNvSpPr>
          <p:nvPr userDrawn="1"/>
        </p:nvSpPr>
        <p:spPr bwMode="auto">
          <a:xfrm>
            <a:off x="9349684" y="6359093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kumimoji="0" lang="zh-TW" altLang="en-US" sz="2000" b="0" i="0" u="none" strike="noStrike" kern="1200" cap="none" spc="0" normalizeH="0" baseline="0" noProof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497541" y="24523"/>
            <a:ext cx="11219563" cy="70919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2" name="文字方塊 1"/>
          <p:cNvSpPr txBox="1"/>
          <p:nvPr userDrawn="1"/>
        </p:nvSpPr>
        <p:spPr>
          <a:xfrm>
            <a:off x="11717104" y="637448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A35B64-D98B-4C43-BD49-2969CB4231E8}" type="slidenum">
              <a:rPr kumimoji="0" lang="zh-TW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4514624"/>
      </p:ext>
    </p:extLst>
  </p:cSld>
  <p:clrMapOvr>
    <a:masterClrMapping/>
  </p:clrMapOvr>
  <p:hf hdr="0" ftr="0" dt="0"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4"/>
          <p:cNvSpPr>
            <a:spLocks noChangeArrowheads="1"/>
          </p:cNvSpPr>
          <p:nvPr userDrawn="1"/>
        </p:nvSpPr>
        <p:spPr bwMode="auto">
          <a:xfrm>
            <a:off x="-5109" y="-12972"/>
            <a:ext cx="12197109" cy="413373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667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Medical Imaging Innovation Solution Provider</a:t>
            </a:r>
            <a:r>
              <a:rPr kumimoji="0" lang="zh-TW" altLang="en-US" sz="2667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11" name="Rectangle 24"/>
          <p:cNvSpPr>
            <a:spLocks noChangeArrowheads="1"/>
          </p:cNvSpPr>
          <p:nvPr userDrawn="1"/>
        </p:nvSpPr>
        <p:spPr bwMode="auto">
          <a:xfrm flipV="1">
            <a:off x="623392" y="3621021"/>
            <a:ext cx="11207749" cy="55563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73006" y="4524239"/>
            <a:ext cx="6308521" cy="613054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13" name="副標題 2"/>
          <p:cNvSpPr>
            <a:spLocks noGrp="1"/>
          </p:cNvSpPr>
          <p:nvPr>
            <p:ph type="subTitle" idx="1"/>
          </p:nvPr>
        </p:nvSpPr>
        <p:spPr>
          <a:xfrm>
            <a:off x="1549384" y="2541864"/>
            <a:ext cx="9355765" cy="955910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>
                <a:solidFill>
                  <a:srgbClr val="0000CC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76587" y="5964605"/>
            <a:ext cx="689869" cy="792523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8257" y="6180781"/>
            <a:ext cx="524943" cy="510481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48872" y="6114685"/>
            <a:ext cx="782206" cy="4169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字方塊 10"/>
          <p:cNvSpPr txBox="1">
            <a:spLocks noChangeArrowheads="1"/>
          </p:cNvSpPr>
          <p:nvPr userDrawn="1"/>
        </p:nvSpPr>
        <p:spPr bwMode="auto">
          <a:xfrm>
            <a:off x="6192292" y="6475778"/>
            <a:ext cx="1108075" cy="307777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0099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5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K120982</a:t>
            </a:r>
            <a:endParaRPr kumimoji="1" lang="zh-TW" altLang="en-US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45551" y="6127641"/>
            <a:ext cx="679095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65682" y="6127641"/>
            <a:ext cx="740038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1"/>
          <p:cNvPicPr>
            <a:picLocks noChangeAspect="1" noChangeArrowheads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65188" y="6040016"/>
            <a:ext cx="641610" cy="817984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圖片 3"/>
          <p:cNvPicPr>
            <a:picLocks noChangeAspect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93294" y="6125008"/>
            <a:ext cx="859403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圖片 16"/>
          <p:cNvPicPr>
            <a:picLocks noChangeAspect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59877" y="6280221"/>
            <a:ext cx="939322" cy="311602"/>
          </a:xfrm>
          <a:prstGeom prst="rect">
            <a:avLst/>
          </a:prstGeom>
          <a:noFill/>
        </p:spPr>
      </p:pic>
      <p:pic>
        <p:nvPicPr>
          <p:cNvPr id="18" name="圖片 17"/>
          <p:cNvPicPr>
            <a:picLocks noChangeAspect="1"/>
          </p:cNvPicPr>
          <p:nvPr userDrawn="1"/>
        </p:nvPicPr>
        <p:blipFill>
          <a:blip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57467" y="6117210"/>
            <a:ext cx="782206" cy="55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027490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24"/>
          <p:cNvSpPr>
            <a:spLocks noChangeArrowheads="1"/>
          </p:cNvSpPr>
          <p:nvPr userDrawn="1"/>
        </p:nvSpPr>
        <p:spPr bwMode="auto">
          <a:xfrm flipV="1">
            <a:off x="264848" y="763082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07989" y="873126"/>
            <a:ext cx="11412536" cy="5290544"/>
          </a:xfrm>
        </p:spPr>
        <p:txBody>
          <a:bodyPr/>
          <a:lstStyle>
            <a:lvl1pPr marL="355600" indent="-355600">
              <a:buFont typeface="Wingdings" panose="05000000000000000000" pitchFamily="2" charset="2"/>
              <a:buChar char="l"/>
              <a:tabLst/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719138" indent="-369888">
              <a:buFont typeface="Wingdings" panose="05000000000000000000" pitchFamily="2" charset="2"/>
              <a:buChar char="n"/>
              <a:defRPr sz="2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1041400" indent="-342900">
              <a:buSzPct val="100000"/>
              <a:buFont typeface="Wingdings" panose="05000000000000000000" pitchFamily="2" charset="2"/>
              <a:buChar char="u"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439863" indent="-365125">
              <a:buFont typeface="Wingdings" panose="05000000000000000000" pitchFamily="2" charset="2"/>
              <a:buChar char="p"/>
              <a:defRPr sz="2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701800" indent="-261938">
              <a:buFont typeface="Wingdings" panose="05000000000000000000" pitchFamily="2" charset="2"/>
              <a:buChar char="Ø"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4" name="矩形 13"/>
          <p:cNvSpPr>
            <a:spLocks noChangeArrowheads="1"/>
          </p:cNvSpPr>
          <p:nvPr userDrawn="1"/>
        </p:nvSpPr>
        <p:spPr bwMode="auto">
          <a:xfrm>
            <a:off x="5122863" y="6373159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Highly  Confidential</a:t>
            </a:r>
            <a:endParaRPr kumimoji="0" lang="zh-TW" altLang="en-US" sz="20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6" name="文字方塊 15"/>
          <p:cNvSpPr txBox="1">
            <a:spLocks noChangeArrowheads="1"/>
          </p:cNvSpPr>
          <p:nvPr userDrawn="1"/>
        </p:nvSpPr>
        <p:spPr bwMode="auto">
          <a:xfrm>
            <a:off x="9467130" y="6359712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kumimoji="0" lang="zh-TW" altLang="en-US" sz="2000" b="0" i="0" u="none" strike="noStrike" kern="1200" cap="none" spc="0" normalizeH="0" baseline="0" noProof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1"/>
          </p:nvPr>
        </p:nvSpPr>
        <p:spPr>
          <a:xfrm>
            <a:off x="11717104" y="6377205"/>
            <a:ext cx="474895" cy="382617"/>
          </a:xfrm>
          <a:prstGeom prst="rect">
            <a:avLst/>
          </a:prstGeom>
        </p:spPr>
        <p:txBody>
          <a:bodyPr anchor="ctr"/>
          <a:lstStyle>
            <a:lvl1pPr algn="r">
              <a:defRPr sz="16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415AA6-F8D4-48D6-9354-4341DAA39891}" type="slidenum">
              <a:rPr kumimoji="0" lang="en-US" altLang="zh-TW" sz="16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407989" y="115888"/>
            <a:ext cx="11412536" cy="541337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24897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79425" y="1016000"/>
            <a:ext cx="5540375" cy="5184775"/>
          </a:xfrm>
          <a:prstGeom prst="rect">
            <a:avLst/>
          </a:prstGeom>
        </p:spPr>
        <p:txBody>
          <a:bodyPr/>
          <a:lstStyle>
            <a:lvl1pPr marL="360000">
              <a:defRPr/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199" y="1016000"/>
            <a:ext cx="5540375" cy="5184775"/>
          </a:xfrm>
          <a:prstGeom prst="rect">
            <a:avLst/>
          </a:prstGeom>
        </p:spPr>
        <p:txBody>
          <a:bodyPr/>
          <a:lstStyle>
            <a:lvl1pPr marL="360000">
              <a:defRPr/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464886" y="6386292"/>
            <a:ext cx="587414" cy="269888"/>
          </a:xfrm>
          <a:prstGeom prst="rect">
            <a:avLst/>
          </a:prstGeom>
        </p:spPr>
        <p:txBody>
          <a:bodyPr/>
          <a:lstStyle>
            <a:lvl1pPr algn="ctr">
              <a:defRPr sz="1200" i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18F99B99-75B2-4FDE-9E44-C2764656A441}" type="slidenum">
              <a:rPr lang="en-US" altLang="zh-TW" smtClean="0">
                <a:solidFill>
                  <a:prstClr val="white">
                    <a:lumMod val="75000"/>
                  </a:prstClr>
                </a:solidFill>
              </a:rPr>
              <a:pPr/>
              <a:t>‹#›</a:t>
            </a:fld>
            <a:endParaRPr lang="en-US" altLang="zh-TW">
              <a:solidFill>
                <a:prstClr val="white">
                  <a:lumMod val="75000"/>
                </a:prstClr>
              </a:solidFill>
            </a:endParaRPr>
          </a:p>
        </p:txBody>
      </p:sp>
      <p:pic>
        <p:nvPicPr>
          <p:cNvPr id="6" name="圖片 6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3109" y="6254348"/>
            <a:ext cx="12192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>
            <a:spLocks noChangeArrowheads="1"/>
          </p:cNvSpPr>
          <p:nvPr userDrawn="1"/>
        </p:nvSpPr>
        <p:spPr bwMode="auto">
          <a:xfrm>
            <a:off x="5122863" y="6373159"/>
            <a:ext cx="230383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Times New Roman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Times New Roman"/>
            </a:endParaRPr>
          </a:p>
        </p:txBody>
      </p:sp>
      <p:sp>
        <p:nvSpPr>
          <p:cNvPr id="10" name="文字方塊 9"/>
          <p:cNvSpPr txBox="1">
            <a:spLocks noChangeArrowheads="1"/>
          </p:cNvSpPr>
          <p:nvPr userDrawn="1"/>
        </p:nvSpPr>
        <p:spPr bwMode="auto">
          <a:xfrm>
            <a:off x="10042246" y="6359712"/>
            <a:ext cx="2054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A6A6A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37944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4"/>
          <p:cNvSpPr>
            <a:spLocks noChangeArrowheads="1"/>
          </p:cNvSpPr>
          <p:nvPr userDrawn="1"/>
        </p:nvSpPr>
        <p:spPr bwMode="auto">
          <a:xfrm>
            <a:off x="-5109" y="-12972"/>
            <a:ext cx="12197109" cy="413373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667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Medical Imaging Innovation Solution Provider</a:t>
            </a:r>
            <a:r>
              <a:rPr kumimoji="0" lang="zh-TW" altLang="en-US" sz="2667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11" name="Rectangle 24"/>
          <p:cNvSpPr>
            <a:spLocks noChangeArrowheads="1"/>
          </p:cNvSpPr>
          <p:nvPr userDrawn="1"/>
        </p:nvSpPr>
        <p:spPr bwMode="auto">
          <a:xfrm flipV="1">
            <a:off x="623392" y="3621021"/>
            <a:ext cx="11207749" cy="55563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73006" y="4524239"/>
            <a:ext cx="6308521" cy="613054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13" name="副標題 2"/>
          <p:cNvSpPr>
            <a:spLocks noGrp="1"/>
          </p:cNvSpPr>
          <p:nvPr>
            <p:ph type="subTitle" idx="1"/>
          </p:nvPr>
        </p:nvSpPr>
        <p:spPr>
          <a:xfrm>
            <a:off x="1549384" y="2541864"/>
            <a:ext cx="9355765" cy="955910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>
                <a:solidFill>
                  <a:srgbClr val="0000CC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76587" y="5964605"/>
            <a:ext cx="689869" cy="792523"/>
          </a:xfrm>
          <a:prstGeom prst="rect">
            <a:avLst/>
          </a:prstGeom>
        </p:spPr>
      </p:pic>
      <p:pic>
        <p:nvPicPr>
          <p:cNvPr id="19" name="Picture 2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8257" y="6180781"/>
            <a:ext cx="524943" cy="510481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48872" y="6114685"/>
            <a:ext cx="782206" cy="4169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2"/>
          <p:cNvPicPr>
            <a:picLocks noChangeAspect="1" noChangeArrowheads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45551" y="6127641"/>
            <a:ext cx="679095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2"/>
          <p:cNvPicPr>
            <a:picLocks noChangeAspect="1" noChangeArrowheads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65682" y="6127641"/>
            <a:ext cx="740038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11"/>
          <p:cNvPicPr>
            <a:picLocks noChangeAspect="1" noChangeArrowheads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65188" y="6040016"/>
            <a:ext cx="641610" cy="817984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圖片 3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93294" y="6125008"/>
            <a:ext cx="859403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圖片 24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59877" y="6280221"/>
            <a:ext cx="939322" cy="311602"/>
          </a:xfrm>
          <a:prstGeom prst="rect">
            <a:avLst/>
          </a:prstGeom>
          <a:noFill/>
        </p:spPr>
      </p:pic>
      <p:pic>
        <p:nvPicPr>
          <p:cNvPr id="26" name="圖片 25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8157467" y="6117210"/>
            <a:ext cx="782206" cy="558718"/>
          </a:xfrm>
          <a:prstGeom prst="rect">
            <a:avLst/>
          </a:prstGeom>
        </p:spPr>
      </p:pic>
      <p:sp>
        <p:nvSpPr>
          <p:cNvPr id="27" name="文字方塊 10"/>
          <p:cNvSpPr txBox="1">
            <a:spLocks noChangeArrowheads="1"/>
          </p:cNvSpPr>
          <p:nvPr userDrawn="1"/>
        </p:nvSpPr>
        <p:spPr bwMode="auto">
          <a:xfrm>
            <a:off x="6192292" y="6475778"/>
            <a:ext cx="1108075" cy="307777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0099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5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K120982</a:t>
            </a:r>
            <a:endParaRPr kumimoji="1" lang="zh-TW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5502313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24"/>
          <p:cNvSpPr>
            <a:spLocks noChangeArrowheads="1"/>
          </p:cNvSpPr>
          <p:nvPr userDrawn="1"/>
        </p:nvSpPr>
        <p:spPr bwMode="auto">
          <a:xfrm flipV="1">
            <a:off x="264848" y="763082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07989" y="873126"/>
            <a:ext cx="11412536" cy="5290544"/>
          </a:xfrm>
        </p:spPr>
        <p:txBody>
          <a:bodyPr/>
          <a:lstStyle>
            <a:lvl1pPr marL="355600" indent="-355600">
              <a:buFont typeface="Wingdings" panose="05000000000000000000" pitchFamily="2" charset="2"/>
              <a:buChar char="l"/>
              <a:tabLst/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719138" indent="-369888">
              <a:buFont typeface="Wingdings" panose="05000000000000000000" pitchFamily="2" charset="2"/>
              <a:buChar char="n"/>
              <a:defRPr sz="2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1041400" indent="-342900">
              <a:buSzPct val="100000"/>
              <a:buFont typeface="Wingdings" panose="05000000000000000000" pitchFamily="2" charset="2"/>
              <a:buChar char="u"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439863" indent="-365125">
              <a:buFont typeface="Wingdings" panose="05000000000000000000" pitchFamily="2" charset="2"/>
              <a:buChar char="p"/>
              <a:defRPr sz="2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701800" indent="-261938">
              <a:buFont typeface="Wingdings" panose="05000000000000000000" pitchFamily="2" charset="2"/>
              <a:buChar char="Ø"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4" name="矩形 13"/>
          <p:cNvSpPr>
            <a:spLocks noChangeArrowheads="1"/>
          </p:cNvSpPr>
          <p:nvPr userDrawn="1"/>
        </p:nvSpPr>
        <p:spPr bwMode="auto">
          <a:xfrm>
            <a:off x="5122863" y="6373159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Highly  Confidential</a:t>
            </a:r>
            <a:endParaRPr kumimoji="0" lang="zh-TW" altLang="en-US" sz="20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6" name="文字方塊 15"/>
          <p:cNvSpPr txBox="1">
            <a:spLocks noChangeArrowheads="1"/>
          </p:cNvSpPr>
          <p:nvPr userDrawn="1"/>
        </p:nvSpPr>
        <p:spPr bwMode="auto">
          <a:xfrm>
            <a:off x="9467130" y="6359712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kumimoji="0" lang="zh-TW" altLang="en-US" sz="2000" b="0" i="0" u="none" strike="noStrike" kern="1200" cap="none" spc="0" normalizeH="0" baseline="0" noProof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1"/>
          </p:nvPr>
        </p:nvSpPr>
        <p:spPr>
          <a:xfrm>
            <a:off x="11717104" y="6377205"/>
            <a:ext cx="474895" cy="382617"/>
          </a:xfrm>
          <a:prstGeom prst="rect">
            <a:avLst/>
          </a:prstGeom>
        </p:spPr>
        <p:txBody>
          <a:bodyPr anchor="ctr"/>
          <a:lstStyle>
            <a:lvl1pPr algn="r">
              <a:defRPr sz="16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415AA6-F8D4-48D6-9354-4341DAA39891}" type="slidenum">
              <a:rPr kumimoji="0" lang="en-US" altLang="zh-TW" sz="16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407989" y="115888"/>
            <a:ext cx="11412536" cy="541337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8176372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4"/>
          <p:cNvSpPr>
            <a:spLocks noChangeArrowheads="1"/>
          </p:cNvSpPr>
          <p:nvPr userDrawn="1"/>
        </p:nvSpPr>
        <p:spPr bwMode="auto">
          <a:xfrm>
            <a:off x="-5109" y="-12972"/>
            <a:ext cx="12197109" cy="413373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667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Medical Imaging Innovation Solution Provider</a:t>
            </a:r>
            <a:r>
              <a:rPr kumimoji="0" lang="zh-TW" altLang="en-US" sz="2667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11" name="Rectangle 24"/>
          <p:cNvSpPr>
            <a:spLocks noChangeArrowheads="1"/>
          </p:cNvSpPr>
          <p:nvPr userDrawn="1"/>
        </p:nvSpPr>
        <p:spPr bwMode="auto">
          <a:xfrm flipV="1">
            <a:off x="492126" y="3621021"/>
            <a:ext cx="11207749" cy="55563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Microsoft JhengHei UI"/>
              <a:cs typeface="+mn-cs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76917" y="3934055"/>
            <a:ext cx="9038167" cy="850900"/>
          </a:xfrm>
        </p:spPr>
        <p:txBody>
          <a:bodyPr/>
          <a:lstStyle>
            <a:lvl1pPr>
              <a:defRPr sz="2000">
                <a:solidFill>
                  <a:srgbClr val="16417D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13" name="副標題 2"/>
          <p:cNvSpPr>
            <a:spLocks noGrp="1"/>
          </p:cNvSpPr>
          <p:nvPr>
            <p:ph type="subTitle" idx="1"/>
          </p:nvPr>
        </p:nvSpPr>
        <p:spPr>
          <a:xfrm>
            <a:off x="1418118" y="2468488"/>
            <a:ext cx="9355765" cy="1098148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 b="1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6587" y="5964605"/>
            <a:ext cx="689869" cy="792523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8257" y="6180781"/>
            <a:ext cx="524943" cy="510481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872" y="6114685"/>
            <a:ext cx="782206" cy="4169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字方塊 10"/>
          <p:cNvSpPr txBox="1">
            <a:spLocks noChangeArrowheads="1"/>
          </p:cNvSpPr>
          <p:nvPr userDrawn="1"/>
        </p:nvSpPr>
        <p:spPr bwMode="auto">
          <a:xfrm>
            <a:off x="6192292" y="6475778"/>
            <a:ext cx="1108075" cy="307777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0099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5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K120982</a:t>
            </a:r>
            <a:endParaRPr kumimoji="1" lang="zh-TW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5551" y="6127641"/>
            <a:ext cx="679095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5682" y="6127641"/>
            <a:ext cx="740038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1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5188" y="6040016"/>
            <a:ext cx="641610" cy="817984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圖片 3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93294" y="6125008"/>
            <a:ext cx="859403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圖片 16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59877" y="6280221"/>
            <a:ext cx="939322" cy="311602"/>
          </a:xfrm>
          <a:prstGeom prst="rect">
            <a:avLst/>
          </a:prstGeom>
          <a:noFill/>
        </p:spPr>
      </p:pic>
      <p:pic>
        <p:nvPicPr>
          <p:cNvPr id="18" name="圖片 17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8157467" y="6117210"/>
            <a:ext cx="782206" cy="55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0123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6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24"/>
          <p:cNvSpPr>
            <a:spLocks noChangeArrowheads="1"/>
          </p:cNvSpPr>
          <p:nvPr userDrawn="1"/>
        </p:nvSpPr>
        <p:spPr bwMode="auto">
          <a:xfrm flipV="1">
            <a:off x="264848" y="763082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Microsoft JhengHei UI"/>
              <a:cs typeface="+mn-cs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920870"/>
            <a:ext cx="10972800" cy="5243154"/>
          </a:xfrm>
        </p:spPr>
        <p:txBody>
          <a:bodyPr/>
          <a:lstStyle>
            <a:lvl1pPr marL="360363" indent="-360363">
              <a:buFont typeface="+mj-lt"/>
              <a:buAutoNum type="arabicPeriod"/>
              <a:tabLst/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720725" indent="-371475">
              <a:buFont typeface="+mj-lt"/>
              <a:buAutoNum type="arabicParenR"/>
              <a:defRPr sz="2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1073150" indent="-374650">
              <a:buSzPct val="100000"/>
              <a:buFont typeface="+mj-lt"/>
              <a:buAutoNum type="alphaLcParenR"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258888" indent="-304800">
              <a:buFont typeface="Wingdings" panose="05000000000000000000" pitchFamily="2" charset="2"/>
              <a:buChar char="l"/>
              <a:defRPr sz="2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527175" indent="-330200">
              <a:buFont typeface="Wingdings" panose="05000000000000000000" pitchFamily="2" charset="2"/>
              <a:buChar char="Ø"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14" name="矩形 13"/>
          <p:cNvSpPr>
            <a:spLocks noChangeArrowheads="1"/>
          </p:cNvSpPr>
          <p:nvPr userDrawn="1"/>
        </p:nvSpPr>
        <p:spPr bwMode="auto">
          <a:xfrm>
            <a:off x="5122863" y="6359093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Highly  Confidential</a:t>
            </a:r>
            <a:endParaRPr kumimoji="0" lang="zh-TW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6" name="文字方塊 15"/>
          <p:cNvSpPr txBox="1">
            <a:spLocks noChangeArrowheads="1"/>
          </p:cNvSpPr>
          <p:nvPr userDrawn="1"/>
        </p:nvSpPr>
        <p:spPr bwMode="auto">
          <a:xfrm>
            <a:off x="9349684" y="6359093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kumimoji="0" lang="zh-TW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497541" y="24523"/>
            <a:ext cx="11219563" cy="70919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2" name="文字方塊 1"/>
          <p:cNvSpPr txBox="1"/>
          <p:nvPr userDrawn="1"/>
        </p:nvSpPr>
        <p:spPr>
          <a:xfrm>
            <a:off x="11717104" y="637448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A35B64-D98B-4C43-BD49-2969CB4231E8}" type="slidenum">
              <a:rPr kumimoji="0" lang="zh-TW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 UI"/>
                <a:ea typeface="Microsoft JhengHei UI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/>
              <a:ea typeface="Microsoft JhengHei UI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234493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4"/>
          <p:cNvSpPr>
            <a:spLocks noChangeArrowheads="1"/>
          </p:cNvSpPr>
          <p:nvPr userDrawn="1"/>
        </p:nvSpPr>
        <p:spPr bwMode="auto">
          <a:xfrm>
            <a:off x="-5109" y="-12972"/>
            <a:ext cx="12197109" cy="413373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667" b="1">
                <a:solidFill>
                  <a:prstClr val="white"/>
                </a:solidFill>
                <a:cs typeface="Arial Unicode MS" panose="020B0604020202020204" pitchFamily="34" charset="-120"/>
              </a:rPr>
              <a:t>Medical Imaging Innovation Solution Provider</a:t>
            </a:r>
            <a:r>
              <a:rPr lang="zh-TW" altLang="en-US" sz="2667" b="1">
                <a:solidFill>
                  <a:prstClr val="white"/>
                </a:solidFill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11" name="Rectangle 24"/>
          <p:cNvSpPr>
            <a:spLocks noChangeArrowheads="1"/>
          </p:cNvSpPr>
          <p:nvPr userDrawn="1"/>
        </p:nvSpPr>
        <p:spPr bwMode="auto">
          <a:xfrm flipV="1">
            <a:off x="492126" y="3621021"/>
            <a:ext cx="11207749" cy="55563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76917" y="3934055"/>
            <a:ext cx="9038167" cy="850900"/>
          </a:xfrm>
        </p:spPr>
        <p:txBody>
          <a:bodyPr/>
          <a:lstStyle>
            <a:lvl1pPr>
              <a:defRPr sz="2000">
                <a:solidFill>
                  <a:srgbClr val="16417D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3" name="副標題 2"/>
          <p:cNvSpPr>
            <a:spLocks noGrp="1"/>
          </p:cNvSpPr>
          <p:nvPr>
            <p:ph type="subTitle" idx="1"/>
          </p:nvPr>
        </p:nvSpPr>
        <p:spPr>
          <a:xfrm>
            <a:off x="1418118" y="2468488"/>
            <a:ext cx="9355765" cy="1098148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 b="1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pic>
        <p:nvPicPr>
          <p:cNvPr id="3" name="圖片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76587" y="5964605"/>
            <a:ext cx="689869" cy="792523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8257" y="6180781"/>
            <a:ext cx="524943" cy="510481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48872" y="6114685"/>
            <a:ext cx="782206" cy="4169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字方塊 10"/>
          <p:cNvSpPr txBox="1">
            <a:spLocks noChangeArrowheads="1"/>
          </p:cNvSpPr>
          <p:nvPr userDrawn="1"/>
        </p:nvSpPr>
        <p:spPr bwMode="auto">
          <a:xfrm>
            <a:off x="6192292" y="6475778"/>
            <a:ext cx="1108075" cy="307777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0099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5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TW" sz="1400" b="1">
                <a:solidFill>
                  <a:prstClr val="black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K120982</a:t>
            </a:r>
            <a:endParaRPr kumimoji="1" lang="zh-TW" altLang="en-US" sz="1400" b="1">
              <a:solidFill>
                <a:prstClr val="black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45551" y="6127641"/>
            <a:ext cx="679095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65682" y="6127641"/>
            <a:ext cx="740038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1"/>
          <p:cNvPicPr>
            <a:picLocks noChangeAspect="1" noChangeArrowheads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65188" y="6040016"/>
            <a:ext cx="641610" cy="817984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圖片 3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93294" y="6125008"/>
            <a:ext cx="859403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圖片 16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59877" y="6280221"/>
            <a:ext cx="939322" cy="311602"/>
          </a:xfrm>
          <a:prstGeom prst="rect">
            <a:avLst/>
          </a:prstGeom>
          <a:noFill/>
        </p:spPr>
      </p:pic>
      <p:pic>
        <p:nvPicPr>
          <p:cNvPr id="18" name="圖片 17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8157467" y="6117210"/>
            <a:ext cx="782206" cy="55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1606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6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24"/>
          <p:cNvSpPr>
            <a:spLocks noChangeArrowheads="1"/>
          </p:cNvSpPr>
          <p:nvPr userDrawn="1"/>
        </p:nvSpPr>
        <p:spPr bwMode="auto">
          <a:xfrm flipV="1">
            <a:off x="264848" y="763082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920870"/>
            <a:ext cx="10972800" cy="5243154"/>
          </a:xfrm>
        </p:spPr>
        <p:txBody>
          <a:bodyPr/>
          <a:lstStyle>
            <a:lvl1pPr marL="360363" indent="-360363">
              <a:buFont typeface="+mj-lt"/>
              <a:buAutoNum type="arabicPeriod"/>
              <a:tabLst/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720725" indent="-371475">
              <a:buFont typeface="+mj-lt"/>
              <a:buAutoNum type="arabicParenR"/>
              <a:defRPr sz="2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1073150" indent="-374650">
              <a:buSzPct val="100000"/>
              <a:buFont typeface="+mj-lt"/>
              <a:buAutoNum type="alphaLcParenR"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258888" indent="-304800">
              <a:buFont typeface="Wingdings" panose="05000000000000000000" pitchFamily="2" charset="2"/>
              <a:buChar char="l"/>
              <a:defRPr sz="2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527175" indent="-330200">
              <a:buFont typeface="Wingdings" panose="05000000000000000000" pitchFamily="2" charset="2"/>
              <a:buChar char="Ø"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4" name="矩形 13"/>
          <p:cNvSpPr>
            <a:spLocks noChangeArrowheads="1"/>
          </p:cNvSpPr>
          <p:nvPr userDrawn="1"/>
        </p:nvSpPr>
        <p:spPr bwMode="auto">
          <a:xfrm>
            <a:off x="5122863" y="6359093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6" name="文字方塊 15"/>
          <p:cNvSpPr txBox="1">
            <a:spLocks noChangeArrowheads="1"/>
          </p:cNvSpPr>
          <p:nvPr userDrawn="1"/>
        </p:nvSpPr>
        <p:spPr bwMode="auto">
          <a:xfrm>
            <a:off x="9349684" y="6359093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A6A6A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497541" y="24523"/>
            <a:ext cx="11219563" cy="70919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2" name="文字方塊 1"/>
          <p:cNvSpPr txBox="1"/>
          <p:nvPr userDrawn="1"/>
        </p:nvSpPr>
        <p:spPr>
          <a:xfrm>
            <a:off x="11717104" y="637448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DA35B64-D98B-4C43-BD49-2969CB4231E8}" type="slidenum">
              <a:rPr lang="zh-TW" altLang="en-US" smtClean="0">
                <a:solidFill>
                  <a:prstClr val="white"/>
                </a:solidFill>
              </a:rPr>
              <a:pPr/>
              <a:t>‹#›</a:t>
            </a:fld>
            <a:endParaRPr lang="zh-TW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546875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4"/>
          <p:cNvSpPr>
            <a:spLocks noChangeArrowheads="1"/>
          </p:cNvSpPr>
          <p:nvPr/>
        </p:nvSpPr>
        <p:spPr bwMode="auto">
          <a:xfrm>
            <a:off x="-5109" y="-12972"/>
            <a:ext cx="12197109" cy="413373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667" b="1">
                <a:solidFill>
                  <a:prstClr val="white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Medical Imaging Innovation Solution Provider</a:t>
            </a:r>
            <a:r>
              <a:rPr lang="zh-TW" altLang="en-US" sz="2667" b="1">
                <a:solidFill>
                  <a:prstClr val="white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11" name="Rectangle 24"/>
          <p:cNvSpPr>
            <a:spLocks noChangeArrowheads="1"/>
          </p:cNvSpPr>
          <p:nvPr/>
        </p:nvSpPr>
        <p:spPr bwMode="auto">
          <a:xfrm flipV="1">
            <a:off x="623392" y="3621021"/>
            <a:ext cx="11207749" cy="55563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73006" y="4524239"/>
            <a:ext cx="6308521" cy="613054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13" name="副標題 2"/>
          <p:cNvSpPr>
            <a:spLocks noGrp="1"/>
          </p:cNvSpPr>
          <p:nvPr>
            <p:ph type="subTitle" idx="1"/>
          </p:nvPr>
        </p:nvSpPr>
        <p:spPr>
          <a:xfrm>
            <a:off x="1549384" y="2541864"/>
            <a:ext cx="9355765" cy="955910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>
                <a:solidFill>
                  <a:srgbClr val="0000CC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76587" y="5964605"/>
            <a:ext cx="689869" cy="792523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8257" y="6180781"/>
            <a:ext cx="524943" cy="510481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48872" y="6114685"/>
            <a:ext cx="782206" cy="4169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字方塊 10"/>
          <p:cNvSpPr txBox="1">
            <a:spLocks noChangeArrowheads="1"/>
          </p:cNvSpPr>
          <p:nvPr/>
        </p:nvSpPr>
        <p:spPr bwMode="auto">
          <a:xfrm>
            <a:off x="6192292" y="6475778"/>
            <a:ext cx="1108075" cy="307777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0099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5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TW" sz="1400" b="1">
                <a:solidFill>
                  <a:prstClr val="black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K120982</a:t>
            </a:r>
            <a:endParaRPr kumimoji="1" lang="zh-TW" altLang="en-US" sz="1400" b="1">
              <a:solidFill>
                <a:prstClr val="black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45551" y="6127641"/>
            <a:ext cx="679095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65682" y="6127641"/>
            <a:ext cx="740038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1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65188" y="6040016"/>
            <a:ext cx="641610" cy="817984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圖片 3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93294" y="6125008"/>
            <a:ext cx="859403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59877" y="6280221"/>
            <a:ext cx="939322" cy="311602"/>
          </a:xfrm>
          <a:prstGeom prst="rect">
            <a:avLst/>
          </a:prstGeom>
          <a:noFill/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57467" y="6117210"/>
            <a:ext cx="782206" cy="55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5192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6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24"/>
          <p:cNvSpPr>
            <a:spLocks noChangeArrowheads="1"/>
          </p:cNvSpPr>
          <p:nvPr/>
        </p:nvSpPr>
        <p:spPr bwMode="auto">
          <a:xfrm flipV="1">
            <a:off x="264848" y="763082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07989" y="873126"/>
            <a:ext cx="11412536" cy="5290544"/>
          </a:xfrm>
        </p:spPr>
        <p:txBody>
          <a:bodyPr/>
          <a:lstStyle>
            <a:lvl1pPr marL="355600" indent="-355600">
              <a:buFont typeface="Wingdings" panose="05000000000000000000" pitchFamily="2" charset="2"/>
              <a:buChar char="l"/>
              <a:tabLst/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719138" indent="-369888">
              <a:buFont typeface="Wingdings" panose="05000000000000000000" pitchFamily="2" charset="2"/>
              <a:buChar char="n"/>
              <a:defRPr sz="2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1041400" indent="-342900">
              <a:buSzPct val="100000"/>
              <a:buFont typeface="Wingdings" panose="05000000000000000000" pitchFamily="2" charset="2"/>
              <a:buChar char="u"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439863" indent="-365125">
              <a:buFont typeface="Wingdings" panose="05000000000000000000" pitchFamily="2" charset="2"/>
              <a:buChar char="p"/>
              <a:defRPr sz="2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701800" indent="-261938">
              <a:buFont typeface="Wingdings" panose="05000000000000000000" pitchFamily="2" charset="2"/>
              <a:buChar char="Ø"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5122863" y="6373159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6" name="文字方塊 15"/>
          <p:cNvSpPr txBox="1">
            <a:spLocks noChangeArrowheads="1"/>
          </p:cNvSpPr>
          <p:nvPr/>
        </p:nvSpPr>
        <p:spPr bwMode="auto">
          <a:xfrm>
            <a:off x="9467130" y="6359712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A6A6A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1"/>
          </p:nvPr>
        </p:nvSpPr>
        <p:spPr>
          <a:xfrm>
            <a:off x="11565468" y="6377205"/>
            <a:ext cx="626532" cy="365125"/>
          </a:xfrm>
          <a:prstGeom prst="rect">
            <a:avLst/>
          </a:prstGeom>
        </p:spPr>
        <p:txBody>
          <a:bodyPr anchor="ctr"/>
          <a:lstStyle>
            <a:lvl1pPr algn="r"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fld id="{43415AA6-F8D4-48D6-9354-4341DAA39891}" type="slidenum">
              <a:rPr lang="en-US" altLang="zh-TW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407989" y="115888"/>
            <a:ext cx="11412536" cy="541337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111253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4"/>
          <p:cNvSpPr>
            <a:spLocks noChangeArrowheads="1"/>
          </p:cNvSpPr>
          <p:nvPr userDrawn="1"/>
        </p:nvSpPr>
        <p:spPr bwMode="auto">
          <a:xfrm>
            <a:off x="-11277" y="6456541"/>
            <a:ext cx="12190168" cy="413375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667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Medical</a:t>
            </a:r>
            <a:r>
              <a:rPr lang="en-US" altLang="zh-TW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Imaging Innovation Solution Provider</a:t>
            </a:r>
            <a:r>
              <a:rPr lang="zh-TW" altLang="en-US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4" name="Rectangle 24"/>
          <p:cNvSpPr>
            <a:spLocks noChangeArrowheads="1"/>
          </p:cNvSpPr>
          <p:nvPr userDrawn="1"/>
        </p:nvSpPr>
        <p:spPr bwMode="auto">
          <a:xfrm flipV="1">
            <a:off x="252098" y="838224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6" name="文字方塊 10"/>
          <p:cNvSpPr txBox="1">
            <a:spLocks noChangeArrowheads="1"/>
          </p:cNvSpPr>
          <p:nvPr userDrawn="1"/>
        </p:nvSpPr>
        <p:spPr bwMode="auto">
          <a:xfrm>
            <a:off x="9470376" y="6447089"/>
            <a:ext cx="2734733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133" i="1">
                <a:solidFill>
                  <a:srgbClr val="C00000"/>
                </a:solidFill>
              </a:rPr>
              <a:t>Highest confidential</a:t>
            </a:r>
            <a:endParaRPr lang="zh-TW" altLang="en-US" sz="2133" i="1">
              <a:solidFill>
                <a:srgbClr val="C00000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31504" y="152400"/>
            <a:ext cx="8928992" cy="612775"/>
          </a:xfrm>
        </p:spPr>
        <p:txBody>
          <a:bodyPr/>
          <a:lstStyle>
            <a:lvl1pPr algn="ctr">
              <a:defRPr sz="48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0" name="頁尾版面配置區 4"/>
          <p:cNvSpPr>
            <a:spLocks noGrp="1"/>
          </p:cNvSpPr>
          <p:nvPr>
            <p:ph type="ftr" sz="quarter" idx="12"/>
          </p:nvPr>
        </p:nvSpPr>
        <p:spPr>
          <a:xfrm>
            <a:off x="8331200" y="6492876"/>
            <a:ext cx="3860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>
              <a:solidFill>
                <a:prstClr val="black"/>
              </a:solidFill>
            </a:endParaRPr>
          </a:p>
        </p:txBody>
      </p:sp>
      <p:pic>
        <p:nvPicPr>
          <p:cNvPr id="13" name="圖片 6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3109" y="6254348"/>
            <a:ext cx="12192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矩形 13"/>
          <p:cNvSpPr>
            <a:spLocks noChangeArrowheads="1"/>
          </p:cNvSpPr>
          <p:nvPr userDrawn="1"/>
        </p:nvSpPr>
        <p:spPr bwMode="auto">
          <a:xfrm>
            <a:off x="5122863" y="6373159"/>
            <a:ext cx="230383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Times New Roman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Times New Roman"/>
            </a:endParaRPr>
          </a:p>
        </p:txBody>
      </p:sp>
      <p:sp>
        <p:nvSpPr>
          <p:cNvPr id="16" name="文字方塊 15"/>
          <p:cNvSpPr txBox="1">
            <a:spLocks noChangeArrowheads="1"/>
          </p:cNvSpPr>
          <p:nvPr userDrawn="1"/>
        </p:nvSpPr>
        <p:spPr bwMode="auto">
          <a:xfrm>
            <a:off x="10042246" y="6359712"/>
            <a:ext cx="2054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A6A6A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>
          <a:xfrm>
            <a:off x="487656" y="1015999"/>
            <a:ext cx="11222038" cy="510434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1"/>
          </p:nvPr>
        </p:nvSpPr>
        <p:spPr>
          <a:xfrm>
            <a:off x="11709693" y="5899450"/>
            <a:ext cx="459339" cy="365125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43415AA6-F8D4-48D6-9354-4341DAA39891}" type="slidenum">
              <a:rPr lang="en-US" altLang="zh-TW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9528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4"/>
          <p:cNvSpPr>
            <a:spLocks noChangeArrowheads="1"/>
          </p:cNvSpPr>
          <p:nvPr userDrawn="1"/>
        </p:nvSpPr>
        <p:spPr bwMode="auto">
          <a:xfrm>
            <a:off x="-5109" y="-12972"/>
            <a:ext cx="12197109" cy="413373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667" b="1">
                <a:solidFill>
                  <a:prstClr val="white"/>
                </a:solidFill>
                <a:ea typeface="Arial Unicode MS" panose="020B0604020202020204" pitchFamily="34" charset="-120"/>
                <a:cs typeface="Times New Roman" panose="02020603050405020304" pitchFamily="18" charset="0"/>
              </a:rPr>
              <a:t>Medical Imaging Innovation Solution Provider</a:t>
            </a:r>
            <a:r>
              <a:rPr lang="zh-TW" altLang="en-US" sz="2667" b="1">
                <a:solidFill>
                  <a:prstClr val="white"/>
                </a:solidFill>
                <a:ea typeface="Arial Unicode MS" panose="020B0604020202020204" pitchFamily="34" charset="-12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1" name="Rectangle 24"/>
          <p:cNvSpPr>
            <a:spLocks noChangeArrowheads="1"/>
          </p:cNvSpPr>
          <p:nvPr userDrawn="1"/>
        </p:nvSpPr>
        <p:spPr bwMode="auto">
          <a:xfrm flipV="1">
            <a:off x="623392" y="3621021"/>
            <a:ext cx="11207749" cy="55563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74361" y="1617588"/>
            <a:ext cx="9038167" cy="850900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  <a:cs typeface="Arial Unicode MS" panose="020B060402020202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3" name="副標題 2"/>
          <p:cNvSpPr>
            <a:spLocks noGrp="1"/>
          </p:cNvSpPr>
          <p:nvPr>
            <p:ph type="subTitle" idx="1"/>
          </p:nvPr>
        </p:nvSpPr>
        <p:spPr>
          <a:xfrm>
            <a:off x="1418118" y="2778710"/>
            <a:ext cx="9355765" cy="8663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Arial Unicode MS" panose="020B0604020202020204" pitchFamily="34" charset="-12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pic>
        <p:nvPicPr>
          <p:cNvPr id="3" name="圖片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76587" y="5964605"/>
            <a:ext cx="689869" cy="79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2548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79425" y="1016000"/>
            <a:ext cx="5540375" cy="5184775"/>
          </a:xfrm>
          <a:prstGeom prst="rect">
            <a:avLst/>
          </a:prstGeom>
        </p:spPr>
        <p:txBody>
          <a:bodyPr/>
          <a:lstStyle>
            <a:lvl1pPr marL="360000">
              <a:defRPr/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199" y="1016000"/>
            <a:ext cx="5540375" cy="5184775"/>
          </a:xfrm>
          <a:prstGeom prst="rect">
            <a:avLst/>
          </a:prstGeom>
        </p:spPr>
        <p:txBody>
          <a:bodyPr/>
          <a:lstStyle>
            <a:lvl1pPr marL="360000">
              <a:defRPr/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464886" y="6386292"/>
            <a:ext cx="587414" cy="269888"/>
          </a:xfrm>
          <a:prstGeom prst="rect">
            <a:avLst/>
          </a:prstGeom>
        </p:spPr>
        <p:txBody>
          <a:bodyPr/>
          <a:lstStyle>
            <a:lvl1pPr algn="ctr">
              <a:defRPr sz="1200" i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18F99B99-75B2-4FDE-9E44-C2764656A441}" type="slidenum">
              <a:rPr lang="en-US" altLang="zh-TW" smtClean="0">
                <a:solidFill>
                  <a:prstClr val="white">
                    <a:lumMod val="75000"/>
                  </a:prstClr>
                </a:solidFill>
              </a:rPr>
              <a:pPr/>
              <a:t>‹#›</a:t>
            </a:fld>
            <a:endParaRPr lang="en-US" altLang="zh-TW">
              <a:solidFill>
                <a:prstClr val="white">
                  <a:lumMod val="75000"/>
                </a:prstClr>
              </a:solidFill>
            </a:endParaRPr>
          </a:p>
        </p:txBody>
      </p:sp>
      <p:pic>
        <p:nvPicPr>
          <p:cNvPr id="6" name="圖片 6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3109" y="6254348"/>
            <a:ext cx="12192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>
            <a:spLocks noChangeArrowheads="1"/>
          </p:cNvSpPr>
          <p:nvPr userDrawn="1"/>
        </p:nvSpPr>
        <p:spPr bwMode="auto">
          <a:xfrm>
            <a:off x="5122863" y="6373159"/>
            <a:ext cx="230383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Times New Roman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Times New Roman"/>
            </a:endParaRPr>
          </a:p>
        </p:txBody>
      </p:sp>
      <p:sp>
        <p:nvSpPr>
          <p:cNvPr id="10" name="文字方塊 9"/>
          <p:cNvSpPr txBox="1">
            <a:spLocks noChangeArrowheads="1"/>
          </p:cNvSpPr>
          <p:nvPr userDrawn="1"/>
        </p:nvSpPr>
        <p:spPr bwMode="auto">
          <a:xfrm>
            <a:off x="10042246" y="6359712"/>
            <a:ext cx="2054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A6A6A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44436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4"/>
          <p:cNvSpPr>
            <a:spLocks noChangeArrowheads="1"/>
          </p:cNvSpPr>
          <p:nvPr userDrawn="1"/>
        </p:nvSpPr>
        <p:spPr bwMode="auto">
          <a:xfrm>
            <a:off x="-5109" y="-12972"/>
            <a:ext cx="12197109" cy="413373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667" b="1">
                <a:solidFill>
                  <a:prstClr val="white"/>
                </a:solidFill>
                <a:cs typeface="Arial Unicode MS" panose="020B0604020202020204" pitchFamily="34" charset="-120"/>
              </a:rPr>
              <a:t>Medical Imaging Innovation Solution Provider</a:t>
            </a:r>
            <a:r>
              <a:rPr lang="zh-TW" altLang="en-US" sz="2667" b="1">
                <a:solidFill>
                  <a:prstClr val="white"/>
                </a:solidFill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11" name="Rectangle 24"/>
          <p:cNvSpPr>
            <a:spLocks noChangeArrowheads="1"/>
          </p:cNvSpPr>
          <p:nvPr userDrawn="1"/>
        </p:nvSpPr>
        <p:spPr bwMode="auto">
          <a:xfrm flipV="1">
            <a:off x="492126" y="3621021"/>
            <a:ext cx="11207749" cy="55563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76917" y="3934055"/>
            <a:ext cx="9038167" cy="850900"/>
          </a:xfrm>
        </p:spPr>
        <p:txBody>
          <a:bodyPr/>
          <a:lstStyle>
            <a:lvl1pPr>
              <a:defRPr sz="2000">
                <a:solidFill>
                  <a:srgbClr val="16417D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3" name="副標題 2"/>
          <p:cNvSpPr>
            <a:spLocks noGrp="1"/>
          </p:cNvSpPr>
          <p:nvPr>
            <p:ph type="subTitle" idx="1"/>
          </p:nvPr>
        </p:nvSpPr>
        <p:spPr>
          <a:xfrm>
            <a:off x="1418118" y="2468488"/>
            <a:ext cx="9355765" cy="1098148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 b="1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pic>
        <p:nvPicPr>
          <p:cNvPr id="3" name="圖片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76587" y="5964605"/>
            <a:ext cx="689869" cy="792523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8257" y="6180781"/>
            <a:ext cx="524943" cy="510481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48872" y="6114685"/>
            <a:ext cx="782206" cy="4169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字方塊 10"/>
          <p:cNvSpPr txBox="1">
            <a:spLocks noChangeArrowheads="1"/>
          </p:cNvSpPr>
          <p:nvPr userDrawn="1"/>
        </p:nvSpPr>
        <p:spPr bwMode="auto">
          <a:xfrm>
            <a:off x="6192292" y="6475778"/>
            <a:ext cx="1108075" cy="307777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0099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5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TW" sz="1400" b="1">
                <a:solidFill>
                  <a:prstClr val="black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K120982</a:t>
            </a:r>
            <a:endParaRPr kumimoji="1" lang="zh-TW" altLang="en-US" sz="1400" b="1">
              <a:solidFill>
                <a:prstClr val="black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45551" y="6127641"/>
            <a:ext cx="679095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65682" y="6127641"/>
            <a:ext cx="740038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1"/>
          <p:cNvPicPr>
            <a:picLocks noChangeAspect="1" noChangeArrowheads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65188" y="6040016"/>
            <a:ext cx="641610" cy="817984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圖片 3"/>
          <p:cNvPicPr>
            <a:picLocks noChangeAspect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93294" y="6125008"/>
            <a:ext cx="859403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圖片 16"/>
          <p:cNvPicPr>
            <a:picLocks noChangeAspect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59877" y="6280221"/>
            <a:ext cx="939322" cy="311602"/>
          </a:xfrm>
          <a:prstGeom prst="rect">
            <a:avLst/>
          </a:prstGeom>
          <a:noFill/>
        </p:spPr>
      </p:pic>
      <p:pic>
        <p:nvPicPr>
          <p:cNvPr id="18" name="圖片 17"/>
          <p:cNvPicPr>
            <a:picLocks noChangeAspect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57467" y="6117210"/>
            <a:ext cx="782206" cy="55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254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6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24"/>
          <p:cNvSpPr>
            <a:spLocks noChangeArrowheads="1"/>
          </p:cNvSpPr>
          <p:nvPr userDrawn="1"/>
        </p:nvSpPr>
        <p:spPr bwMode="auto">
          <a:xfrm flipV="1">
            <a:off x="264848" y="763082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07989" y="873126"/>
            <a:ext cx="11412536" cy="5290544"/>
          </a:xfrm>
        </p:spPr>
        <p:txBody>
          <a:bodyPr/>
          <a:lstStyle>
            <a:lvl1pPr marL="355600" indent="-355600">
              <a:buFont typeface="Wingdings" panose="05000000000000000000" pitchFamily="2" charset="2"/>
              <a:buChar char="l"/>
              <a:tabLst/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719138" indent="-369888">
              <a:buFont typeface="Wingdings" panose="05000000000000000000" pitchFamily="2" charset="2"/>
              <a:buChar char="n"/>
              <a:defRPr sz="2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1041400" indent="-342900">
              <a:buSzPct val="100000"/>
              <a:buFont typeface="Wingdings" panose="05000000000000000000" pitchFamily="2" charset="2"/>
              <a:buChar char="u"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439863" indent="-365125">
              <a:buFont typeface="Wingdings" panose="05000000000000000000" pitchFamily="2" charset="2"/>
              <a:buChar char="p"/>
              <a:defRPr sz="2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701800" indent="-261938">
              <a:buFont typeface="Wingdings" panose="05000000000000000000" pitchFamily="2" charset="2"/>
              <a:buChar char="Ø"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4" name="矩形 13"/>
          <p:cNvSpPr>
            <a:spLocks noChangeArrowheads="1"/>
          </p:cNvSpPr>
          <p:nvPr userDrawn="1"/>
        </p:nvSpPr>
        <p:spPr bwMode="auto">
          <a:xfrm>
            <a:off x="5122863" y="6373159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6" name="文字方塊 15"/>
          <p:cNvSpPr txBox="1">
            <a:spLocks noChangeArrowheads="1"/>
          </p:cNvSpPr>
          <p:nvPr userDrawn="1"/>
        </p:nvSpPr>
        <p:spPr bwMode="auto">
          <a:xfrm>
            <a:off x="9467130" y="6359712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2000">
                <a:solidFill>
                  <a:srgbClr val="A6A6A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1"/>
          </p:nvPr>
        </p:nvSpPr>
        <p:spPr>
          <a:xfrm>
            <a:off x="11717104" y="6377205"/>
            <a:ext cx="474895" cy="382617"/>
          </a:xfrm>
          <a:prstGeom prst="rect">
            <a:avLst/>
          </a:prstGeom>
        </p:spPr>
        <p:txBody>
          <a:bodyPr anchor="ctr"/>
          <a:lstStyle>
            <a:lvl1pPr algn="r">
              <a:defRPr sz="16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fld id="{43415AA6-F8D4-48D6-9354-4341DAA39891}" type="slidenum">
              <a:rPr lang="en-US" altLang="zh-TW" smtClean="0"/>
              <a:pPr>
                <a:defRPr/>
              </a:pPr>
              <a:t>‹#›</a:t>
            </a:fld>
            <a:endParaRPr lang="zh-TW" altLang="en-US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407989" y="115888"/>
            <a:ext cx="11412536" cy="541337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808405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24"/>
          <p:cNvSpPr>
            <a:spLocks noChangeArrowheads="1"/>
          </p:cNvSpPr>
          <p:nvPr userDrawn="1"/>
        </p:nvSpPr>
        <p:spPr bwMode="auto">
          <a:xfrm flipV="1">
            <a:off x="264848" y="763082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920870"/>
            <a:ext cx="10972800" cy="5243154"/>
          </a:xfrm>
        </p:spPr>
        <p:txBody>
          <a:bodyPr/>
          <a:lstStyle>
            <a:lvl1pPr marL="360363" indent="-360363">
              <a:buFont typeface="+mj-lt"/>
              <a:buAutoNum type="arabicPeriod"/>
              <a:tabLst/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720725" indent="-371475">
              <a:buFont typeface="+mj-lt"/>
              <a:buAutoNum type="arabicParenR"/>
              <a:defRPr sz="2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1073150" indent="-374650">
              <a:buSzPct val="100000"/>
              <a:buFont typeface="+mj-lt"/>
              <a:buAutoNum type="alphaLcParenR"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258888" indent="-304800">
              <a:buFont typeface="Wingdings" panose="05000000000000000000" pitchFamily="2" charset="2"/>
              <a:buChar char="l"/>
              <a:defRPr sz="2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527175" indent="-330200">
              <a:buFont typeface="Wingdings" panose="05000000000000000000" pitchFamily="2" charset="2"/>
              <a:buChar char="Ø"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4" name="矩形 13"/>
          <p:cNvSpPr>
            <a:spLocks noChangeArrowheads="1"/>
          </p:cNvSpPr>
          <p:nvPr userDrawn="1"/>
        </p:nvSpPr>
        <p:spPr bwMode="auto">
          <a:xfrm>
            <a:off x="5122863" y="6359093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6" name="文字方塊 15"/>
          <p:cNvSpPr txBox="1">
            <a:spLocks noChangeArrowheads="1"/>
          </p:cNvSpPr>
          <p:nvPr userDrawn="1"/>
        </p:nvSpPr>
        <p:spPr bwMode="auto">
          <a:xfrm>
            <a:off x="9349684" y="6359093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A6A6A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497541" y="24523"/>
            <a:ext cx="11219563" cy="70919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2" name="文字方塊 1"/>
          <p:cNvSpPr txBox="1"/>
          <p:nvPr userDrawn="1"/>
        </p:nvSpPr>
        <p:spPr>
          <a:xfrm>
            <a:off x="11717104" y="637448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DA35B64-D98B-4C43-BD49-2969CB4231E8}" type="slidenum">
              <a:rPr lang="zh-TW" altLang="en-US" smtClean="0">
                <a:solidFill>
                  <a:prstClr val="white"/>
                </a:solidFill>
              </a:rPr>
              <a:pPr/>
              <a:t>‹#›</a:t>
            </a:fld>
            <a:endParaRPr lang="zh-TW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0620801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4"/>
          <p:cNvSpPr>
            <a:spLocks noChangeArrowheads="1"/>
          </p:cNvSpPr>
          <p:nvPr userDrawn="1"/>
        </p:nvSpPr>
        <p:spPr bwMode="auto">
          <a:xfrm>
            <a:off x="-4763" y="-12700"/>
            <a:ext cx="12196763" cy="412750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>
              <a:defRPr/>
            </a:pPr>
            <a:r>
              <a:rPr lang="en-US" altLang="zh-TW" sz="2667" b="1">
                <a:solidFill>
                  <a:prstClr val="white"/>
                </a:solidFill>
                <a:latin typeface="Times New Roman" panose="02020603050405020304" pitchFamily="18" charset="0"/>
                <a:ea typeface="Arial Unicode MS" panose="020B0604020202020204" pitchFamily="34" charset="-120"/>
                <a:cs typeface="Times New Roman" panose="02020603050405020304" pitchFamily="18" charset="0"/>
              </a:rPr>
              <a:t>Medical Imaging Innovation Solution Provider</a:t>
            </a:r>
            <a:r>
              <a:rPr lang="zh-TW" altLang="en-US" sz="2667" b="1">
                <a:solidFill>
                  <a:prstClr val="white"/>
                </a:solidFill>
                <a:latin typeface="Times New Roman" panose="02020603050405020304" pitchFamily="18" charset="0"/>
                <a:ea typeface="Arial Unicode MS" panose="020B0604020202020204" pitchFamily="34" charset="-12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" name="Rectangle 24"/>
          <p:cNvSpPr>
            <a:spLocks noChangeArrowheads="1"/>
          </p:cNvSpPr>
          <p:nvPr userDrawn="1"/>
        </p:nvSpPr>
        <p:spPr bwMode="auto">
          <a:xfrm flipV="1">
            <a:off x="623888" y="3621088"/>
            <a:ext cx="11207750" cy="55562"/>
          </a:xfrm>
          <a:prstGeom prst="rect">
            <a:avLst/>
          </a:prstGeom>
          <a:gradFill rotWithShape="0">
            <a:gsLst>
              <a:gs pos="0">
                <a:srgbClr val="002060"/>
              </a:gs>
              <a:gs pos="50000">
                <a:srgbClr val="3333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endParaRPr lang="zh-TW" altLang="en-US" sz="2400">
              <a:solidFill>
                <a:srgbClr val="000000"/>
              </a:solidFill>
            </a:endParaRPr>
          </a:p>
        </p:txBody>
      </p:sp>
      <p:pic>
        <p:nvPicPr>
          <p:cNvPr id="6" name="圖片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376025" y="5964238"/>
            <a:ext cx="69056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4"/>
          <p:cNvSpPr>
            <a:spLocks noChangeArrowheads="1"/>
          </p:cNvSpPr>
          <p:nvPr userDrawn="1"/>
        </p:nvSpPr>
        <p:spPr bwMode="auto">
          <a:xfrm>
            <a:off x="-4763" y="-12700"/>
            <a:ext cx="12196763" cy="412750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>
              <a:defRPr/>
            </a:pPr>
            <a:r>
              <a:rPr lang="en-US" altLang="zh-TW" sz="2667" b="1">
                <a:solidFill>
                  <a:prstClr val="white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Medical Imaging Innovation Solution Provider</a:t>
            </a:r>
            <a:r>
              <a:rPr lang="zh-TW" altLang="en-US" sz="2667" b="1">
                <a:solidFill>
                  <a:prstClr val="white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8" name="Rectangle 24"/>
          <p:cNvSpPr>
            <a:spLocks noChangeArrowheads="1"/>
          </p:cNvSpPr>
          <p:nvPr userDrawn="1"/>
        </p:nvSpPr>
        <p:spPr bwMode="auto">
          <a:xfrm flipV="1">
            <a:off x="492125" y="3621088"/>
            <a:ext cx="11207750" cy="55562"/>
          </a:xfrm>
          <a:prstGeom prst="rect">
            <a:avLst/>
          </a:prstGeom>
          <a:gradFill rotWithShape="0">
            <a:gsLst>
              <a:gs pos="0">
                <a:srgbClr val="002060"/>
              </a:gs>
              <a:gs pos="50000">
                <a:srgbClr val="3333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endParaRPr lang="zh-TW" altLang="en-US" sz="2400">
              <a:solidFill>
                <a:srgbClr val="000000"/>
              </a:solidFill>
            </a:endParaRPr>
          </a:p>
        </p:txBody>
      </p:sp>
      <p:pic>
        <p:nvPicPr>
          <p:cNvPr id="11" name="圖片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376025" y="5964238"/>
            <a:ext cx="69056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8700" y="6180138"/>
            <a:ext cx="5238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48400" y="6115050"/>
            <a:ext cx="782638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文字方塊 10"/>
          <p:cNvSpPr txBox="1">
            <a:spLocks noChangeArrowheads="1"/>
          </p:cNvSpPr>
          <p:nvPr userDrawn="1"/>
        </p:nvSpPr>
        <p:spPr bwMode="auto">
          <a:xfrm>
            <a:off x="6192838" y="6475413"/>
            <a:ext cx="1108075" cy="30797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0099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5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TW" sz="1400" b="1">
                <a:solidFill>
                  <a:prstClr val="black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K120982</a:t>
            </a:r>
            <a:endParaRPr lang="zh-TW" altLang="en-US" sz="1400" b="1">
              <a:solidFill>
                <a:prstClr val="black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46288" y="6127750"/>
            <a:ext cx="67786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65463" y="6127750"/>
            <a:ext cx="7397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1"/>
          <p:cNvPicPr>
            <a:picLocks noChangeAspect="1" noChangeArrowheads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65600" y="6040438"/>
            <a:ext cx="641350" cy="817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圖片 3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92700" y="6124575"/>
            <a:ext cx="8604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圖片 21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59888" y="6280150"/>
            <a:ext cx="939800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圖片 22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58163" y="6116638"/>
            <a:ext cx="7810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標題 1"/>
          <p:cNvSpPr>
            <a:spLocks noGrp="1"/>
          </p:cNvSpPr>
          <p:nvPr>
            <p:ph type="title"/>
          </p:nvPr>
        </p:nvSpPr>
        <p:spPr>
          <a:xfrm>
            <a:off x="1576917" y="3934055"/>
            <a:ext cx="9038167" cy="850900"/>
          </a:xfrm>
        </p:spPr>
        <p:txBody>
          <a:bodyPr/>
          <a:lstStyle>
            <a:lvl1pPr>
              <a:defRPr sz="2000">
                <a:solidFill>
                  <a:srgbClr val="16417D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0" name="副標題 2"/>
          <p:cNvSpPr>
            <a:spLocks noGrp="1"/>
          </p:cNvSpPr>
          <p:nvPr>
            <p:ph type="subTitle" idx="1"/>
          </p:nvPr>
        </p:nvSpPr>
        <p:spPr>
          <a:xfrm>
            <a:off x="1418118" y="2468488"/>
            <a:ext cx="9355765" cy="1098148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 b="1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19813655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ABD663-CAC4-4F57-88B0-4C4786E6C243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72397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4"/>
          <p:cNvSpPr>
            <a:spLocks noChangeArrowheads="1"/>
          </p:cNvSpPr>
          <p:nvPr userDrawn="1"/>
        </p:nvSpPr>
        <p:spPr bwMode="auto">
          <a:xfrm>
            <a:off x="-11113" y="6456363"/>
            <a:ext cx="12190413" cy="414337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>
              <a:defRPr/>
            </a:pPr>
            <a:r>
              <a:rPr lang="en-US" altLang="zh-TW" sz="2667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Medical</a:t>
            </a:r>
            <a:r>
              <a:rPr lang="en-US" altLang="zh-TW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Imaging Innovation Solution Provider</a:t>
            </a:r>
            <a:r>
              <a:rPr lang="zh-TW" altLang="en-US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5" name="Rectangle 24"/>
          <p:cNvSpPr>
            <a:spLocks noChangeArrowheads="1"/>
          </p:cNvSpPr>
          <p:nvPr userDrawn="1"/>
        </p:nvSpPr>
        <p:spPr bwMode="auto">
          <a:xfrm flipV="1">
            <a:off x="252413" y="838200"/>
            <a:ext cx="11687175" cy="60325"/>
          </a:xfrm>
          <a:prstGeom prst="rect">
            <a:avLst/>
          </a:prstGeom>
          <a:gradFill rotWithShape="0">
            <a:gsLst>
              <a:gs pos="0">
                <a:srgbClr val="002060"/>
              </a:gs>
              <a:gs pos="56000">
                <a:srgbClr val="3333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endParaRPr lang="zh-TW" altLang="en-US" sz="2400">
              <a:solidFill>
                <a:srgbClr val="000000"/>
              </a:solidFill>
            </a:endParaRPr>
          </a:p>
        </p:txBody>
      </p:sp>
      <p:sp>
        <p:nvSpPr>
          <p:cNvPr id="6" name="文字方塊 5"/>
          <p:cNvSpPr txBox="1">
            <a:spLocks noChangeArrowheads="1"/>
          </p:cNvSpPr>
          <p:nvPr userDrawn="1"/>
        </p:nvSpPr>
        <p:spPr bwMode="auto">
          <a:xfrm>
            <a:off x="9471025" y="6446838"/>
            <a:ext cx="2733675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defRPr/>
            </a:pPr>
            <a:r>
              <a:rPr lang="en-US" altLang="zh-TW" sz="2133" i="1">
                <a:solidFill>
                  <a:srgbClr val="C00000"/>
                </a:solidFill>
              </a:rPr>
              <a:t>Highest confidential</a:t>
            </a:r>
            <a:endParaRPr lang="zh-TW" altLang="en-US" sz="2133" i="1">
              <a:solidFill>
                <a:srgbClr val="C00000"/>
              </a:solidFill>
            </a:endParaRPr>
          </a:p>
        </p:txBody>
      </p:sp>
      <p:pic>
        <p:nvPicPr>
          <p:cNvPr id="8" name="圖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2700" y="6254750"/>
            <a:ext cx="12192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>
            <a:spLocks noChangeArrowheads="1"/>
          </p:cNvSpPr>
          <p:nvPr userDrawn="1"/>
        </p:nvSpPr>
        <p:spPr bwMode="auto">
          <a:xfrm>
            <a:off x="5122863" y="6373813"/>
            <a:ext cx="23034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+mn-lt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0" name="文字方塊 9"/>
          <p:cNvSpPr txBox="1">
            <a:spLocks noChangeArrowheads="1"/>
          </p:cNvSpPr>
          <p:nvPr userDrawn="1"/>
        </p:nvSpPr>
        <p:spPr bwMode="auto">
          <a:xfrm>
            <a:off x="10042525" y="6359525"/>
            <a:ext cx="20542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2000">
                <a:solidFill>
                  <a:srgbClr val="A6A6A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31504" y="152400"/>
            <a:ext cx="8928992" cy="612775"/>
          </a:xfrm>
        </p:spPr>
        <p:txBody>
          <a:bodyPr/>
          <a:lstStyle>
            <a:lvl1pPr algn="ctr">
              <a:defRPr sz="48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>
          <a:xfrm>
            <a:off x="487656" y="1015999"/>
            <a:ext cx="11222038" cy="510434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1" name="頁尾版面配置區 4"/>
          <p:cNvSpPr>
            <a:spLocks noGrp="1"/>
          </p:cNvSpPr>
          <p:nvPr>
            <p:ph type="ftr" sz="quarter" idx="14"/>
          </p:nvPr>
        </p:nvSpPr>
        <p:spPr>
          <a:xfrm>
            <a:off x="8331200" y="6492875"/>
            <a:ext cx="3860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solidFill>
                  <a:prstClr val="black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2" name="投影片編號版面配置區 5"/>
          <p:cNvSpPr>
            <a:spLocks noGrp="1"/>
          </p:cNvSpPr>
          <p:nvPr>
            <p:ph type="sldNum" sz="quarter" idx="15"/>
          </p:nvPr>
        </p:nvSpPr>
        <p:spPr>
          <a:xfrm>
            <a:off x="11709400" y="5899150"/>
            <a:ext cx="460375" cy="365125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A63B3B27-5E7F-41A3-8ECB-4534A571BA2E}" type="slidenum">
              <a:rPr lang="en-US" altLang="zh-TW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6819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2700" y="6254750"/>
            <a:ext cx="12192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>
            <a:spLocks noChangeArrowheads="1"/>
          </p:cNvSpPr>
          <p:nvPr userDrawn="1"/>
        </p:nvSpPr>
        <p:spPr bwMode="auto">
          <a:xfrm>
            <a:off x="5122863" y="6373813"/>
            <a:ext cx="23034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+mn-lt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7" name="文字方塊 6"/>
          <p:cNvSpPr txBox="1">
            <a:spLocks noChangeArrowheads="1"/>
          </p:cNvSpPr>
          <p:nvPr userDrawn="1"/>
        </p:nvSpPr>
        <p:spPr bwMode="auto">
          <a:xfrm>
            <a:off x="10042525" y="6359525"/>
            <a:ext cx="20542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2000">
                <a:solidFill>
                  <a:srgbClr val="A6A6A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79425" y="1016000"/>
            <a:ext cx="5540375" cy="5184775"/>
          </a:xfrm>
          <a:prstGeom prst="rect">
            <a:avLst/>
          </a:prstGeom>
        </p:spPr>
        <p:txBody>
          <a:bodyPr/>
          <a:lstStyle>
            <a:lvl1pPr marL="360000">
              <a:defRPr/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199" y="1016000"/>
            <a:ext cx="5540375" cy="5184775"/>
          </a:xfrm>
          <a:prstGeom prst="rect">
            <a:avLst/>
          </a:prstGeom>
        </p:spPr>
        <p:txBody>
          <a:bodyPr/>
          <a:lstStyle>
            <a:lvl1pPr marL="360000">
              <a:defRPr/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0"/>
          </p:nvPr>
        </p:nvSpPr>
        <p:spPr>
          <a:xfrm>
            <a:off x="11464925" y="6386513"/>
            <a:ext cx="587375" cy="269875"/>
          </a:xfrm>
        </p:spPr>
        <p:txBody>
          <a:bodyPr/>
          <a:lstStyle>
            <a:lvl1pPr algn="ctr">
              <a:defRPr sz="1200" i="0">
                <a:solidFill>
                  <a:prstClr val="white">
                    <a:lumMod val="7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fld id="{86E3B1D2-8347-46E9-9C48-F9EF720E410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1779172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4"/>
          <p:cNvSpPr>
            <a:spLocks noChangeArrowheads="1"/>
          </p:cNvSpPr>
          <p:nvPr userDrawn="1"/>
        </p:nvSpPr>
        <p:spPr bwMode="auto">
          <a:xfrm>
            <a:off x="-11277" y="6456541"/>
            <a:ext cx="12190168" cy="413375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667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Medical</a:t>
            </a:r>
            <a:r>
              <a:rPr lang="en-US" altLang="zh-TW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Imaging Innovation Solution Provider</a:t>
            </a:r>
            <a:r>
              <a:rPr lang="zh-TW" altLang="en-US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4" name="Rectangle 24"/>
          <p:cNvSpPr>
            <a:spLocks noChangeArrowheads="1"/>
          </p:cNvSpPr>
          <p:nvPr userDrawn="1"/>
        </p:nvSpPr>
        <p:spPr bwMode="auto">
          <a:xfrm flipV="1">
            <a:off x="252098" y="838224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6" name="文字方塊 10"/>
          <p:cNvSpPr txBox="1">
            <a:spLocks noChangeArrowheads="1"/>
          </p:cNvSpPr>
          <p:nvPr userDrawn="1"/>
        </p:nvSpPr>
        <p:spPr bwMode="auto">
          <a:xfrm>
            <a:off x="9470376" y="6447089"/>
            <a:ext cx="2734733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133" i="1">
                <a:solidFill>
                  <a:srgbClr val="C00000"/>
                </a:solidFill>
              </a:rPr>
              <a:t>Highest confidential</a:t>
            </a:r>
            <a:endParaRPr lang="zh-TW" altLang="en-US" sz="2133" i="1">
              <a:solidFill>
                <a:srgbClr val="C00000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31504" y="152400"/>
            <a:ext cx="8928992" cy="612775"/>
          </a:xfrm>
        </p:spPr>
        <p:txBody>
          <a:bodyPr/>
          <a:lstStyle>
            <a:lvl1pPr algn="ctr">
              <a:defRPr sz="48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0" name="頁尾版面配置區 4"/>
          <p:cNvSpPr>
            <a:spLocks noGrp="1"/>
          </p:cNvSpPr>
          <p:nvPr>
            <p:ph type="ftr" sz="quarter" idx="12"/>
          </p:nvPr>
        </p:nvSpPr>
        <p:spPr>
          <a:xfrm>
            <a:off x="8331200" y="6492876"/>
            <a:ext cx="3860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>
              <a:solidFill>
                <a:prstClr val="black"/>
              </a:solidFill>
            </a:endParaRPr>
          </a:p>
        </p:txBody>
      </p:sp>
      <p:pic>
        <p:nvPicPr>
          <p:cNvPr id="13" name="圖片 6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3109" y="6254348"/>
            <a:ext cx="12192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矩形 13"/>
          <p:cNvSpPr>
            <a:spLocks noChangeArrowheads="1"/>
          </p:cNvSpPr>
          <p:nvPr userDrawn="1"/>
        </p:nvSpPr>
        <p:spPr bwMode="auto">
          <a:xfrm>
            <a:off x="5122863" y="6373159"/>
            <a:ext cx="230383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+mn-lt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6" name="文字方塊 15"/>
          <p:cNvSpPr txBox="1">
            <a:spLocks noChangeArrowheads="1"/>
          </p:cNvSpPr>
          <p:nvPr userDrawn="1"/>
        </p:nvSpPr>
        <p:spPr bwMode="auto">
          <a:xfrm>
            <a:off x="10042246" y="6359712"/>
            <a:ext cx="2054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2000">
                <a:solidFill>
                  <a:srgbClr val="A6A6A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>
          <a:xfrm>
            <a:off x="487656" y="1015999"/>
            <a:ext cx="11222038" cy="5104341"/>
          </a:xfrm>
        </p:spPr>
        <p:txBody>
          <a:bodyPr/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1"/>
          </p:nvPr>
        </p:nvSpPr>
        <p:spPr>
          <a:xfrm>
            <a:off x="11709694" y="5779363"/>
            <a:ext cx="459338" cy="485212"/>
          </a:xfrm>
        </p:spPr>
        <p:txBody>
          <a:bodyPr/>
          <a:lstStyle>
            <a:lvl1pPr>
              <a:defRPr sz="2000" baseline="0"/>
            </a:lvl1pPr>
          </a:lstStyle>
          <a:p>
            <a:pPr>
              <a:defRPr/>
            </a:pPr>
            <a:fld id="{43415AA6-F8D4-48D6-9354-4341DAA39891}" type="slidenum">
              <a:rPr lang="en-US" altLang="zh-TW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120348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4"/>
          <p:cNvSpPr>
            <a:spLocks noChangeArrowheads="1"/>
          </p:cNvSpPr>
          <p:nvPr userDrawn="1"/>
        </p:nvSpPr>
        <p:spPr bwMode="auto">
          <a:xfrm>
            <a:off x="-5109" y="-12972"/>
            <a:ext cx="12197109" cy="413373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667" b="1">
                <a:solidFill>
                  <a:prstClr val="white"/>
                </a:solidFill>
                <a:latin typeface="Times New Roman" panose="02020603050405020304" pitchFamily="18" charset="0"/>
                <a:ea typeface="Arial Unicode MS" panose="020B0604020202020204" pitchFamily="34" charset="-120"/>
                <a:cs typeface="Times New Roman" panose="02020603050405020304" pitchFamily="18" charset="0"/>
              </a:rPr>
              <a:t>Medical Imaging Innovation Solution Provider</a:t>
            </a:r>
            <a:r>
              <a:rPr lang="zh-TW" altLang="en-US" sz="2667" b="1">
                <a:solidFill>
                  <a:prstClr val="white"/>
                </a:solidFill>
                <a:latin typeface="Times New Roman" panose="02020603050405020304" pitchFamily="18" charset="0"/>
                <a:ea typeface="Arial Unicode MS" panose="020B0604020202020204" pitchFamily="34" charset="-12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1" name="Rectangle 24"/>
          <p:cNvSpPr>
            <a:spLocks noChangeArrowheads="1"/>
          </p:cNvSpPr>
          <p:nvPr userDrawn="1"/>
        </p:nvSpPr>
        <p:spPr bwMode="auto">
          <a:xfrm flipV="1">
            <a:off x="623392" y="3621021"/>
            <a:ext cx="11207749" cy="55563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74361" y="1617588"/>
            <a:ext cx="9038167" cy="850900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  <a:cs typeface="Arial Unicode MS" panose="020B060402020202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3" name="副標題 2"/>
          <p:cNvSpPr>
            <a:spLocks noGrp="1"/>
          </p:cNvSpPr>
          <p:nvPr>
            <p:ph type="subTitle" idx="1"/>
          </p:nvPr>
        </p:nvSpPr>
        <p:spPr>
          <a:xfrm>
            <a:off x="1418118" y="2778710"/>
            <a:ext cx="9355765" cy="8663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Arial Unicode MS" panose="020B0604020202020204" pitchFamily="34" charset="-12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pic>
        <p:nvPicPr>
          <p:cNvPr id="3" name="圖片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76587" y="5964605"/>
            <a:ext cx="689869" cy="79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05661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79425" y="1016000"/>
            <a:ext cx="5540375" cy="5184775"/>
          </a:xfrm>
          <a:prstGeom prst="rect">
            <a:avLst/>
          </a:prstGeom>
        </p:spPr>
        <p:txBody>
          <a:bodyPr/>
          <a:lstStyle>
            <a:lvl1pPr marL="360000">
              <a:defRPr/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199" y="1016000"/>
            <a:ext cx="5540375" cy="5184775"/>
          </a:xfrm>
          <a:prstGeom prst="rect">
            <a:avLst/>
          </a:prstGeom>
        </p:spPr>
        <p:txBody>
          <a:bodyPr/>
          <a:lstStyle>
            <a:lvl1pPr marL="360000">
              <a:defRPr/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464886" y="6386292"/>
            <a:ext cx="587414" cy="269888"/>
          </a:xfrm>
          <a:prstGeom prst="rect">
            <a:avLst/>
          </a:prstGeom>
        </p:spPr>
        <p:txBody>
          <a:bodyPr/>
          <a:lstStyle>
            <a:lvl1pPr algn="ctr">
              <a:defRPr sz="1200" i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18F99B99-75B2-4FDE-9E44-C2764656A441}" type="slidenum">
              <a:rPr lang="en-US" altLang="zh-TW" smtClean="0">
                <a:solidFill>
                  <a:prstClr val="white">
                    <a:lumMod val="75000"/>
                  </a:prstClr>
                </a:solidFill>
              </a:rPr>
              <a:pPr/>
              <a:t>‹#›</a:t>
            </a:fld>
            <a:endParaRPr lang="en-US" altLang="zh-TW">
              <a:solidFill>
                <a:prstClr val="white">
                  <a:lumMod val="75000"/>
                </a:prstClr>
              </a:solidFill>
            </a:endParaRPr>
          </a:p>
        </p:txBody>
      </p:sp>
      <p:pic>
        <p:nvPicPr>
          <p:cNvPr id="6" name="圖片 6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3109" y="6254348"/>
            <a:ext cx="12192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>
            <a:spLocks noChangeArrowheads="1"/>
          </p:cNvSpPr>
          <p:nvPr userDrawn="1"/>
        </p:nvSpPr>
        <p:spPr bwMode="auto">
          <a:xfrm>
            <a:off x="5122863" y="6373159"/>
            <a:ext cx="230383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+mn-lt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0" name="文字方塊 9"/>
          <p:cNvSpPr txBox="1">
            <a:spLocks noChangeArrowheads="1"/>
          </p:cNvSpPr>
          <p:nvPr userDrawn="1"/>
        </p:nvSpPr>
        <p:spPr bwMode="auto">
          <a:xfrm>
            <a:off x="10042246" y="6359712"/>
            <a:ext cx="2054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2000">
                <a:solidFill>
                  <a:srgbClr val="A6A6A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355994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4"/>
          <p:cNvSpPr>
            <a:spLocks noChangeArrowheads="1"/>
          </p:cNvSpPr>
          <p:nvPr userDrawn="1"/>
        </p:nvSpPr>
        <p:spPr bwMode="auto">
          <a:xfrm>
            <a:off x="-11277" y="6456541"/>
            <a:ext cx="12190168" cy="413375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667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Medical</a:t>
            </a:r>
            <a:r>
              <a:rPr lang="en-US" altLang="zh-TW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Imaging Innovation Solution Provider</a:t>
            </a:r>
            <a:r>
              <a:rPr lang="zh-TW" altLang="en-US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4" name="Rectangle 24"/>
          <p:cNvSpPr>
            <a:spLocks noChangeArrowheads="1"/>
          </p:cNvSpPr>
          <p:nvPr userDrawn="1"/>
        </p:nvSpPr>
        <p:spPr bwMode="auto">
          <a:xfrm flipV="1">
            <a:off x="252098" y="838224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6" name="文字方塊 10"/>
          <p:cNvSpPr txBox="1">
            <a:spLocks noChangeArrowheads="1"/>
          </p:cNvSpPr>
          <p:nvPr userDrawn="1"/>
        </p:nvSpPr>
        <p:spPr bwMode="auto">
          <a:xfrm>
            <a:off x="9470376" y="6447089"/>
            <a:ext cx="2734733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133" i="1">
                <a:solidFill>
                  <a:srgbClr val="C00000"/>
                </a:solidFill>
              </a:rPr>
              <a:t>Highest confidential</a:t>
            </a:r>
            <a:endParaRPr lang="zh-TW" altLang="en-US" sz="2133" i="1">
              <a:solidFill>
                <a:srgbClr val="C00000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31504" y="152400"/>
            <a:ext cx="8928992" cy="612775"/>
          </a:xfrm>
        </p:spPr>
        <p:txBody>
          <a:bodyPr/>
          <a:lstStyle>
            <a:lvl1pPr algn="ctr">
              <a:defRPr sz="48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0" name="頁尾版面配置區 4"/>
          <p:cNvSpPr>
            <a:spLocks noGrp="1"/>
          </p:cNvSpPr>
          <p:nvPr>
            <p:ph type="ftr" sz="quarter" idx="12"/>
          </p:nvPr>
        </p:nvSpPr>
        <p:spPr>
          <a:xfrm>
            <a:off x="8331200" y="6492876"/>
            <a:ext cx="3860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>
              <a:solidFill>
                <a:prstClr val="black"/>
              </a:solidFill>
            </a:endParaRPr>
          </a:p>
        </p:txBody>
      </p:sp>
      <p:pic>
        <p:nvPicPr>
          <p:cNvPr id="13" name="圖片 6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3109" y="6254348"/>
            <a:ext cx="12192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矩形 13"/>
          <p:cNvSpPr>
            <a:spLocks noChangeArrowheads="1"/>
          </p:cNvSpPr>
          <p:nvPr userDrawn="1"/>
        </p:nvSpPr>
        <p:spPr bwMode="auto">
          <a:xfrm>
            <a:off x="5122863" y="6373159"/>
            <a:ext cx="230383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+mn-lt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6" name="文字方塊 15"/>
          <p:cNvSpPr txBox="1">
            <a:spLocks noChangeArrowheads="1"/>
          </p:cNvSpPr>
          <p:nvPr userDrawn="1"/>
        </p:nvSpPr>
        <p:spPr bwMode="auto">
          <a:xfrm>
            <a:off x="10042246" y="6359712"/>
            <a:ext cx="2054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2000">
                <a:solidFill>
                  <a:srgbClr val="A6A6A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>
          <a:xfrm>
            <a:off x="487656" y="1015999"/>
            <a:ext cx="11222038" cy="5104341"/>
          </a:xfrm>
        </p:spPr>
        <p:txBody>
          <a:bodyPr/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1"/>
          </p:nvPr>
        </p:nvSpPr>
        <p:spPr>
          <a:xfrm>
            <a:off x="11709694" y="5779363"/>
            <a:ext cx="459338" cy="485212"/>
          </a:xfrm>
        </p:spPr>
        <p:txBody>
          <a:bodyPr/>
          <a:lstStyle>
            <a:lvl1pPr>
              <a:defRPr sz="2000" baseline="0"/>
            </a:lvl1pPr>
          </a:lstStyle>
          <a:p>
            <a:pPr>
              <a:defRPr/>
            </a:pPr>
            <a:fld id="{43415AA6-F8D4-48D6-9354-4341DAA39891}" type="slidenum">
              <a:rPr lang="en-US" altLang="zh-TW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624199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4"/>
          <p:cNvSpPr>
            <a:spLocks noChangeArrowheads="1"/>
          </p:cNvSpPr>
          <p:nvPr userDrawn="1"/>
        </p:nvSpPr>
        <p:spPr bwMode="auto">
          <a:xfrm>
            <a:off x="-5109" y="-12972"/>
            <a:ext cx="12197109" cy="413373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667" b="1">
                <a:solidFill>
                  <a:prstClr val="white"/>
                </a:solidFill>
                <a:latin typeface="Times New Roman" panose="02020603050405020304" pitchFamily="18" charset="0"/>
                <a:ea typeface="Arial Unicode MS" panose="020B0604020202020204" pitchFamily="34" charset="-120"/>
                <a:cs typeface="Times New Roman" panose="02020603050405020304" pitchFamily="18" charset="0"/>
              </a:rPr>
              <a:t>Medical Imaging Innovation Solution Provider</a:t>
            </a:r>
            <a:r>
              <a:rPr lang="zh-TW" altLang="en-US" sz="2667" b="1">
                <a:solidFill>
                  <a:prstClr val="white"/>
                </a:solidFill>
                <a:latin typeface="Times New Roman" panose="02020603050405020304" pitchFamily="18" charset="0"/>
                <a:ea typeface="Arial Unicode MS" panose="020B0604020202020204" pitchFamily="34" charset="-12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1" name="Rectangle 24"/>
          <p:cNvSpPr>
            <a:spLocks noChangeArrowheads="1"/>
          </p:cNvSpPr>
          <p:nvPr userDrawn="1"/>
        </p:nvSpPr>
        <p:spPr bwMode="auto">
          <a:xfrm flipV="1">
            <a:off x="623392" y="3621021"/>
            <a:ext cx="11207749" cy="55563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74361" y="1617588"/>
            <a:ext cx="9038167" cy="850900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  <a:cs typeface="Arial Unicode MS" panose="020B060402020202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3" name="副標題 2"/>
          <p:cNvSpPr>
            <a:spLocks noGrp="1"/>
          </p:cNvSpPr>
          <p:nvPr>
            <p:ph type="subTitle" idx="1"/>
          </p:nvPr>
        </p:nvSpPr>
        <p:spPr>
          <a:xfrm>
            <a:off x="1418118" y="2778710"/>
            <a:ext cx="9355765" cy="8663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Arial Unicode MS" panose="020B0604020202020204" pitchFamily="34" charset="-12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pic>
        <p:nvPicPr>
          <p:cNvPr id="3" name="圖片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76587" y="5964605"/>
            <a:ext cx="689869" cy="79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39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4"/>
          <p:cNvSpPr>
            <a:spLocks noChangeArrowheads="1"/>
          </p:cNvSpPr>
          <p:nvPr userDrawn="1"/>
        </p:nvSpPr>
        <p:spPr bwMode="auto">
          <a:xfrm>
            <a:off x="-11277" y="6456541"/>
            <a:ext cx="12190168" cy="413375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667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Medical</a:t>
            </a:r>
            <a:r>
              <a:rPr lang="en-US" altLang="zh-TW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Imaging Innovation Solution Provider</a:t>
            </a:r>
            <a:r>
              <a:rPr lang="zh-TW" altLang="en-US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4" name="Rectangle 24"/>
          <p:cNvSpPr>
            <a:spLocks noChangeArrowheads="1"/>
          </p:cNvSpPr>
          <p:nvPr userDrawn="1"/>
        </p:nvSpPr>
        <p:spPr bwMode="auto">
          <a:xfrm flipV="1">
            <a:off x="252098" y="838224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6" name="文字方塊 10"/>
          <p:cNvSpPr txBox="1">
            <a:spLocks noChangeArrowheads="1"/>
          </p:cNvSpPr>
          <p:nvPr userDrawn="1"/>
        </p:nvSpPr>
        <p:spPr bwMode="auto">
          <a:xfrm>
            <a:off x="9470376" y="6447089"/>
            <a:ext cx="2734733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133" i="1">
                <a:solidFill>
                  <a:srgbClr val="C00000"/>
                </a:solidFill>
              </a:rPr>
              <a:t>Highest confidential</a:t>
            </a:r>
            <a:endParaRPr lang="zh-TW" altLang="en-US" sz="2133" i="1">
              <a:solidFill>
                <a:srgbClr val="C00000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31504" y="152400"/>
            <a:ext cx="8928992" cy="612775"/>
          </a:xfrm>
        </p:spPr>
        <p:txBody>
          <a:bodyPr/>
          <a:lstStyle>
            <a:lvl1pPr algn="ctr">
              <a:defRPr sz="48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0" name="頁尾版面配置區 4"/>
          <p:cNvSpPr>
            <a:spLocks noGrp="1"/>
          </p:cNvSpPr>
          <p:nvPr>
            <p:ph type="ftr" sz="quarter" idx="12"/>
          </p:nvPr>
        </p:nvSpPr>
        <p:spPr>
          <a:xfrm>
            <a:off x="8331200" y="6492876"/>
            <a:ext cx="3860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>
              <a:solidFill>
                <a:prstClr val="black"/>
              </a:solidFill>
            </a:endParaRPr>
          </a:p>
        </p:txBody>
      </p:sp>
      <p:pic>
        <p:nvPicPr>
          <p:cNvPr id="13" name="圖片 6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3109" y="6254348"/>
            <a:ext cx="12192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矩形 13"/>
          <p:cNvSpPr>
            <a:spLocks noChangeArrowheads="1"/>
          </p:cNvSpPr>
          <p:nvPr userDrawn="1"/>
        </p:nvSpPr>
        <p:spPr bwMode="auto">
          <a:xfrm>
            <a:off x="5122863" y="6373159"/>
            <a:ext cx="230383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Microsoft JhengHei UI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Microsoft JhengHei UI"/>
            </a:endParaRPr>
          </a:p>
        </p:txBody>
      </p:sp>
      <p:sp>
        <p:nvSpPr>
          <p:cNvPr id="16" name="文字方塊 15"/>
          <p:cNvSpPr txBox="1">
            <a:spLocks noChangeArrowheads="1"/>
          </p:cNvSpPr>
          <p:nvPr userDrawn="1"/>
        </p:nvSpPr>
        <p:spPr bwMode="auto">
          <a:xfrm>
            <a:off x="9234235" y="6322533"/>
            <a:ext cx="2054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A6A6A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>
          <a:xfrm>
            <a:off x="487656" y="1015999"/>
            <a:ext cx="11222038" cy="510434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1"/>
          </p:nvPr>
        </p:nvSpPr>
        <p:spPr>
          <a:xfrm>
            <a:off x="11567110" y="6357518"/>
            <a:ext cx="459339" cy="365125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3415AA6-F8D4-48D6-9354-4341DAA39891}" type="slidenum">
              <a:rPr lang="en-US" altLang="zh-TW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283178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79425" y="1016000"/>
            <a:ext cx="5540375" cy="5184775"/>
          </a:xfrm>
          <a:prstGeom prst="rect">
            <a:avLst/>
          </a:prstGeom>
        </p:spPr>
        <p:txBody>
          <a:bodyPr/>
          <a:lstStyle>
            <a:lvl1pPr marL="360000">
              <a:defRPr/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199" y="1016000"/>
            <a:ext cx="5540375" cy="5184775"/>
          </a:xfrm>
          <a:prstGeom prst="rect">
            <a:avLst/>
          </a:prstGeom>
        </p:spPr>
        <p:txBody>
          <a:bodyPr/>
          <a:lstStyle>
            <a:lvl1pPr marL="360000">
              <a:defRPr/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464886" y="6386292"/>
            <a:ext cx="587414" cy="269888"/>
          </a:xfrm>
          <a:prstGeom prst="rect">
            <a:avLst/>
          </a:prstGeom>
        </p:spPr>
        <p:txBody>
          <a:bodyPr/>
          <a:lstStyle>
            <a:lvl1pPr algn="ctr">
              <a:defRPr sz="1200" i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18F99B99-75B2-4FDE-9E44-C2764656A441}" type="slidenum">
              <a:rPr lang="en-US" altLang="zh-TW" smtClean="0">
                <a:solidFill>
                  <a:prstClr val="white">
                    <a:lumMod val="75000"/>
                  </a:prstClr>
                </a:solidFill>
              </a:rPr>
              <a:pPr/>
              <a:t>‹#›</a:t>
            </a:fld>
            <a:endParaRPr lang="en-US" altLang="zh-TW">
              <a:solidFill>
                <a:prstClr val="white">
                  <a:lumMod val="75000"/>
                </a:prstClr>
              </a:solidFill>
            </a:endParaRPr>
          </a:p>
        </p:txBody>
      </p:sp>
      <p:pic>
        <p:nvPicPr>
          <p:cNvPr id="6" name="圖片 6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3109" y="6254348"/>
            <a:ext cx="12192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>
            <a:spLocks noChangeArrowheads="1"/>
          </p:cNvSpPr>
          <p:nvPr userDrawn="1"/>
        </p:nvSpPr>
        <p:spPr bwMode="auto">
          <a:xfrm>
            <a:off x="5122863" y="6373159"/>
            <a:ext cx="230383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+mn-lt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0" name="文字方塊 9"/>
          <p:cNvSpPr txBox="1">
            <a:spLocks noChangeArrowheads="1"/>
          </p:cNvSpPr>
          <p:nvPr userDrawn="1"/>
        </p:nvSpPr>
        <p:spPr bwMode="auto">
          <a:xfrm>
            <a:off x="10042246" y="6359712"/>
            <a:ext cx="2054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2000">
                <a:solidFill>
                  <a:srgbClr val="A6A6A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501347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4"/>
          <p:cNvSpPr>
            <a:spLocks noChangeArrowheads="1"/>
          </p:cNvSpPr>
          <p:nvPr userDrawn="1"/>
        </p:nvSpPr>
        <p:spPr bwMode="auto">
          <a:xfrm>
            <a:off x="-5109" y="-12972"/>
            <a:ext cx="12197109" cy="413373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667" b="1">
                <a:solidFill>
                  <a:prstClr val="white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Medical Imaging Innovation Solution Provider</a:t>
            </a:r>
            <a:r>
              <a:rPr lang="zh-TW" altLang="en-US" sz="2667" b="1">
                <a:solidFill>
                  <a:prstClr val="white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11" name="Rectangle 24"/>
          <p:cNvSpPr>
            <a:spLocks noChangeArrowheads="1"/>
          </p:cNvSpPr>
          <p:nvPr userDrawn="1"/>
        </p:nvSpPr>
        <p:spPr bwMode="auto">
          <a:xfrm flipV="1">
            <a:off x="623392" y="3621021"/>
            <a:ext cx="11207749" cy="55563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73006" y="4524239"/>
            <a:ext cx="6308521" cy="613054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13" name="副標題 2"/>
          <p:cNvSpPr>
            <a:spLocks noGrp="1"/>
          </p:cNvSpPr>
          <p:nvPr>
            <p:ph type="subTitle" idx="1"/>
          </p:nvPr>
        </p:nvSpPr>
        <p:spPr>
          <a:xfrm>
            <a:off x="1549384" y="2541864"/>
            <a:ext cx="9355765" cy="955910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>
                <a:solidFill>
                  <a:srgbClr val="0000CC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76587" y="5964605"/>
            <a:ext cx="689869" cy="792523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8257" y="6180781"/>
            <a:ext cx="524943" cy="510481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48872" y="6114685"/>
            <a:ext cx="782206" cy="4169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字方塊 10"/>
          <p:cNvSpPr txBox="1">
            <a:spLocks noChangeArrowheads="1"/>
          </p:cNvSpPr>
          <p:nvPr userDrawn="1"/>
        </p:nvSpPr>
        <p:spPr bwMode="auto">
          <a:xfrm>
            <a:off x="6192292" y="6475778"/>
            <a:ext cx="1108075" cy="307777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0099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5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TW" sz="1400" b="1">
                <a:solidFill>
                  <a:prstClr val="black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K120982</a:t>
            </a:r>
            <a:endParaRPr kumimoji="1" lang="zh-TW" altLang="en-US" sz="1400" b="1">
              <a:solidFill>
                <a:prstClr val="black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45551" y="6127641"/>
            <a:ext cx="679095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65682" y="6127641"/>
            <a:ext cx="740038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1"/>
          <p:cNvPicPr>
            <a:picLocks noChangeAspect="1" noChangeArrowheads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65188" y="6040016"/>
            <a:ext cx="641610" cy="817984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圖片 3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93294" y="6125008"/>
            <a:ext cx="859403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圖片 16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59877" y="6280221"/>
            <a:ext cx="939322" cy="311602"/>
          </a:xfrm>
          <a:prstGeom prst="rect">
            <a:avLst/>
          </a:prstGeom>
          <a:noFill/>
        </p:spPr>
      </p:pic>
      <p:pic>
        <p:nvPicPr>
          <p:cNvPr id="18" name="圖片 17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8157467" y="6117210"/>
            <a:ext cx="782206" cy="55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80377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6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24"/>
          <p:cNvSpPr>
            <a:spLocks noChangeArrowheads="1"/>
          </p:cNvSpPr>
          <p:nvPr userDrawn="1"/>
        </p:nvSpPr>
        <p:spPr bwMode="auto">
          <a:xfrm flipV="1">
            <a:off x="264848" y="763082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07989" y="873126"/>
            <a:ext cx="11412536" cy="5290544"/>
          </a:xfrm>
        </p:spPr>
        <p:txBody>
          <a:bodyPr/>
          <a:lstStyle>
            <a:lvl1pPr marL="355600" indent="-355600">
              <a:buFont typeface="Wingdings" panose="05000000000000000000" pitchFamily="2" charset="2"/>
              <a:buChar char="l"/>
              <a:tabLst/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719138" indent="-369888">
              <a:buFont typeface="Wingdings" panose="05000000000000000000" pitchFamily="2" charset="2"/>
              <a:buChar char="n"/>
              <a:defRPr sz="2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1041400" indent="-342900">
              <a:buSzPct val="100000"/>
              <a:buFont typeface="Wingdings" panose="05000000000000000000" pitchFamily="2" charset="2"/>
              <a:buChar char="u"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439863" indent="-365125">
              <a:buFont typeface="Wingdings" panose="05000000000000000000" pitchFamily="2" charset="2"/>
              <a:buChar char="p"/>
              <a:defRPr sz="2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701800" indent="-261938">
              <a:buFont typeface="Wingdings" panose="05000000000000000000" pitchFamily="2" charset="2"/>
              <a:buChar char="Ø"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4" name="矩形 13"/>
          <p:cNvSpPr>
            <a:spLocks noChangeArrowheads="1"/>
          </p:cNvSpPr>
          <p:nvPr userDrawn="1"/>
        </p:nvSpPr>
        <p:spPr bwMode="auto">
          <a:xfrm>
            <a:off x="5122863" y="6373159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6" name="文字方塊 15"/>
          <p:cNvSpPr txBox="1">
            <a:spLocks noChangeArrowheads="1"/>
          </p:cNvSpPr>
          <p:nvPr userDrawn="1"/>
        </p:nvSpPr>
        <p:spPr bwMode="auto">
          <a:xfrm>
            <a:off x="9467130" y="6359712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A6A6A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1"/>
          </p:nvPr>
        </p:nvSpPr>
        <p:spPr>
          <a:xfrm>
            <a:off x="11565468" y="6377205"/>
            <a:ext cx="626532" cy="365125"/>
          </a:xfrm>
          <a:prstGeom prst="rect">
            <a:avLst/>
          </a:prstGeom>
        </p:spPr>
        <p:txBody>
          <a:bodyPr anchor="ctr"/>
          <a:lstStyle>
            <a:lvl1pPr algn="r"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fld id="{43415AA6-F8D4-48D6-9354-4341DAA39891}" type="slidenum">
              <a:rPr lang="en-US" altLang="zh-TW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407989" y="115888"/>
            <a:ext cx="11412536" cy="541337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5471979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4"/>
          <p:cNvSpPr>
            <a:spLocks noChangeArrowheads="1"/>
          </p:cNvSpPr>
          <p:nvPr userDrawn="1"/>
        </p:nvSpPr>
        <p:spPr bwMode="auto">
          <a:xfrm>
            <a:off x="-5109" y="-12972"/>
            <a:ext cx="12197109" cy="413373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667" b="1">
                <a:solidFill>
                  <a:prstClr val="white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Medical Imaging Innovation Solution Provider</a:t>
            </a:r>
            <a:r>
              <a:rPr lang="zh-TW" altLang="en-US" sz="2667" b="1">
                <a:solidFill>
                  <a:prstClr val="white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11" name="Rectangle 24"/>
          <p:cNvSpPr>
            <a:spLocks noChangeArrowheads="1"/>
          </p:cNvSpPr>
          <p:nvPr userDrawn="1"/>
        </p:nvSpPr>
        <p:spPr bwMode="auto">
          <a:xfrm flipV="1">
            <a:off x="492126" y="3621021"/>
            <a:ext cx="11207749" cy="55563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76917" y="3934055"/>
            <a:ext cx="9038167" cy="850900"/>
          </a:xfrm>
        </p:spPr>
        <p:txBody>
          <a:bodyPr/>
          <a:lstStyle>
            <a:lvl1pPr>
              <a:defRPr sz="2000">
                <a:solidFill>
                  <a:srgbClr val="16417D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3" name="副標題 2"/>
          <p:cNvSpPr>
            <a:spLocks noGrp="1"/>
          </p:cNvSpPr>
          <p:nvPr>
            <p:ph type="subTitle" idx="1"/>
          </p:nvPr>
        </p:nvSpPr>
        <p:spPr>
          <a:xfrm>
            <a:off x="1418118" y="2468488"/>
            <a:ext cx="9355765" cy="1098148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 b="1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pic>
        <p:nvPicPr>
          <p:cNvPr id="3" name="圖片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76587" y="5964605"/>
            <a:ext cx="689869" cy="792523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8257" y="6180781"/>
            <a:ext cx="524943" cy="510481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48872" y="6114685"/>
            <a:ext cx="782206" cy="4169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字方塊 10"/>
          <p:cNvSpPr txBox="1">
            <a:spLocks noChangeArrowheads="1"/>
          </p:cNvSpPr>
          <p:nvPr userDrawn="1"/>
        </p:nvSpPr>
        <p:spPr bwMode="auto">
          <a:xfrm>
            <a:off x="6192292" y="6475778"/>
            <a:ext cx="1108075" cy="307777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0099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5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TW" sz="1400" b="1">
                <a:solidFill>
                  <a:prstClr val="black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K120982</a:t>
            </a:r>
            <a:endParaRPr kumimoji="1" lang="zh-TW" altLang="en-US" sz="1400" b="1">
              <a:solidFill>
                <a:prstClr val="black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45551" y="6127641"/>
            <a:ext cx="679095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65682" y="6127641"/>
            <a:ext cx="740038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1"/>
          <p:cNvPicPr>
            <a:picLocks noChangeAspect="1" noChangeArrowheads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65188" y="6040016"/>
            <a:ext cx="641610" cy="817984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圖片 3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93294" y="6125008"/>
            <a:ext cx="859403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圖片 16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59877" y="6280221"/>
            <a:ext cx="939322" cy="311602"/>
          </a:xfrm>
          <a:prstGeom prst="rect">
            <a:avLst/>
          </a:prstGeom>
          <a:noFill/>
        </p:spPr>
      </p:pic>
      <p:pic>
        <p:nvPicPr>
          <p:cNvPr id="18" name="圖片 17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8157467" y="6117210"/>
            <a:ext cx="782206" cy="55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67654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6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24"/>
          <p:cNvSpPr>
            <a:spLocks noChangeArrowheads="1"/>
          </p:cNvSpPr>
          <p:nvPr userDrawn="1"/>
        </p:nvSpPr>
        <p:spPr bwMode="auto">
          <a:xfrm flipV="1">
            <a:off x="264848" y="763082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920870"/>
            <a:ext cx="10972800" cy="5243154"/>
          </a:xfrm>
        </p:spPr>
        <p:txBody>
          <a:bodyPr/>
          <a:lstStyle>
            <a:lvl1pPr marL="360363" indent="-360363">
              <a:buFont typeface="+mj-lt"/>
              <a:buAutoNum type="arabicPeriod"/>
              <a:tabLst/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720725" indent="-371475">
              <a:buFont typeface="+mj-lt"/>
              <a:buAutoNum type="arabicParenR"/>
              <a:defRPr sz="2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1073150" indent="-374650">
              <a:buSzPct val="100000"/>
              <a:buFont typeface="+mj-lt"/>
              <a:buAutoNum type="alphaLcParenR"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258888" indent="-304800">
              <a:buFont typeface="Wingdings" panose="05000000000000000000" pitchFamily="2" charset="2"/>
              <a:buChar char="l"/>
              <a:defRPr sz="2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527175" indent="-330200">
              <a:buFont typeface="Wingdings" panose="05000000000000000000" pitchFamily="2" charset="2"/>
              <a:buChar char="Ø"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4" name="矩形 13"/>
          <p:cNvSpPr>
            <a:spLocks noChangeArrowheads="1"/>
          </p:cNvSpPr>
          <p:nvPr userDrawn="1"/>
        </p:nvSpPr>
        <p:spPr bwMode="auto">
          <a:xfrm>
            <a:off x="5122863" y="6359093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6" name="文字方塊 15"/>
          <p:cNvSpPr txBox="1">
            <a:spLocks noChangeArrowheads="1"/>
          </p:cNvSpPr>
          <p:nvPr userDrawn="1"/>
        </p:nvSpPr>
        <p:spPr bwMode="auto">
          <a:xfrm>
            <a:off x="9349684" y="6359093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2000">
                <a:solidFill>
                  <a:srgbClr val="A6A6A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497541" y="24523"/>
            <a:ext cx="11219563" cy="70919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2" name="文字方塊 1"/>
          <p:cNvSpPr txBox="1"/>
          <p:nvPr userDrawn="1"/>
        </p:nvSpPr>
        <p:spPr>
          <a:xfrm>
            <a:off x="11717104" y="637448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DA35B64-D98B-4C43-BD49-2969CB4231E8}" type="slidenum">
              <a:rPr lang="zh-TW" altLang="en-US" smtClean="0">
                <a:solidFill>
                  <a:schemeClr val="bg1"/>
                </a:solidFill>
              </a:rPr>
              <a:t>‹#›</a:t>
            </a:fld>
            <a:endParaRPr lang="zh-TW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986821"/>
      </p:ext>
    </p:extLst>
  </p:cSld>
  <p:clrMapOvr>
    <a:masterClrMapping/>
  </p:clrMapOvr>
  <p:hf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4"/>
          <p:cNvSpPr>
            <a:spLocks noChangeArrowheads="1"/>
          </p:cNvSpPr>
          <p:nvPr userDrawn="1"/>
        </p:nvSpPr>
        <p:spPr bwMode="auto">
          <a:xfrm>
            <a:off x="-5109" y="-12972"/>
            <a:ext cx="12197109" cy="413373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667" b="1">
                <a:solidFill>
                  <a:prstClr val="white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Medical Imaging Innovation Solution Provider</a:t>
            </a:r>
            <a:r>
              <a:rPr lang="zh-TW" altLang="en-US" sz="2667" b="1">
                <a:solidFill>
                  <a:prstClr val="white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11" name="Rectangle 24"/>
          <p:cNvSpPr>
            <a:spLocks noChangeArrowheads="1"/>
          </p:cNvSpPr>
          <p:nvPr userDrawn="1"/>
        </p:nvSpPr>
        <p:spPr bwMode="auto">
          <a:xfrm flipV="1">
            <a:off x="623392" y="3621021"/>
            <a:ext cx="11207749" cy="55563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73006" y="4524239"/>
            <a:ext cx="6308521" cy="613054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13" name="副標題 2"/>
          <p:cNvSpPr>
            <a:spLocks noGrp="1"/>
          </p:cNvSpPr>
          <p:nvPr>
            <p:ph type="subTitle" idx="1"/>
          </p:nvPr>
        </p:nvSpPr>
        <p:spPr>
          <a:xfrm>
            <a:off x="1549384" y="2541864"/>
            <a:ext cx="9355765" cy="955910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>
                <a:solidFill>
                  <a:srgbClr val="0000CC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76587" y="5964605"/>
            <a:ext cx="689869" cy="792523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8257" y="6180781"/>
            <a:ext cx="524943" cy="510481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48872" y="6114685"/>
            <a:ext cx="782206" cy="4169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字方塊 10"/>
          <p:cNvSpPr txBox="1">
            <a:spLocks noChangeArrowheads="1"/>
          </p:cNvSpPr>
          <p:nvPr userDrawn="1"/>
        </p:nvSpPr>
        <p:spPr bwMode="auto">
          <a:xfrm>
            <a:off x="6192292" y="6475778"/>
            <a:ext cx="1108075" cy="307777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0099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5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TW" sz="1400" b="1">
                <a:solidFill>
                  <a:prstClr val="black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K120982</a:t>
            </a:r>
            <a:endParaRPr kumimoji="1" lang="zh-TW" altLang="en-US" sz="1400" b="1">
              <a:solidFill>
                <a:prstClr val="black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45551" y="6127641"/>
            <a:ext cx="679095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65682" y="6127641"/>
            <a:ext cx="740038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1"/>
          <p:cNvPicPr>
            <a:picLocks noChangeAspect="1" noChangeArrowheads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65188" y="6040016"/>
            <a:ext cx="641610" cy="817984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圖片 3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93294" y="6125008"/>
            <a:ext cx="859403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圖片 16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59877" y="6280221"/>
            <a:ext cx="939322" cy="311602"/>
          </a:xfrm>
          <a:prstGeom prst="rect">
            <a:avLst/>
          </a:prstGeom>
          <a:noFill/>
        </p:spPr>
      </p:pic>
      <p:pic>
        <p:nvPicPr>
          <p:cNvPr id="18" name="圖片 17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8157467" y="6117210"/>
            <a:ext cx="782206" cy="55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36003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6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24"/>
          <p:cNvSpPr>
            <a:spLocks noChangeArrowheads="1"/>
          </p:cNvSpPr>
          <p:nvPr userDrawn="1"/>
        </p:nvSpPr>
        <p:spPr bwMode="auto">
          <a:xfrm flipV="1">
            <a:off x="264848" y="763082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07989" y="873126"/>
            <a:ext cx="11412536" cy="5290544"/>
          </a:xfrm>
        </p:spPr>
        <p:txBody>
          <a:bodyPr/>
          <a:lstStyle>
            <a:lvl1pPr marL="355600" indent="-355600">
              <a:buFont typeface="Wingdings" panose="05000000000000000000" pitchFamily="2" charset="2"/>
              <a:buChar char="l"/>
              <a:tabLst/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719138" indent="-369888">
              <a:buFont typeface="Wingdings" panose="05000000000000000000" pitchFamily="2" charset="2"/>
              <a:buChar char="n"/>
              <a:defRPr sz="2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1041400" indent="-342900">
              <a:buSzPct val="100000"/>
              <a:buFont typeface="Wingdings" panose="05000000000000000000" pitchFamily="2" charset="2"/>
              <a:buChar char="u"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439863" indent="-365125">
              <a:buFont typeface="Wingdings" panose="05000000000000000000" pitchFamily="2" charset="2"/>
              <a:buChar char="p"/>
              <a:defRPr sz="2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701800" indent="-261938">
              <a:buFont typeface="Wingdings" panose="05000000000000000000" pitchFamily="2" charset="2"/>
              <a:buChar char="Ø"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4" name="矩形 13"/>
          <p:cNvSpPr>
            <a:spLocks noChangeArrowheads="1"/>
          </p:cNvSpPr>
          <p:nvPr userDrawn="1"/>
        </p:nvSpPr>
        <p:spPr bwMode="auto">
          <a:xfrm>
            <a:off x="5122863" y="6373159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6" name="文字方塊 15"/>
          <p:cNvSpPr txBox="1">
            <a:spLocks noChangeArrowheads="1"/>
          </p:cNvSpPr>
          <p:nvPr userDrawn="1"/>
        </p:nvSpPr>
        <p:spPr bwMode="auto">
          <a:xfrm>
            <a:off x="9467130" y="6359712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2000">
                <a:solidFill>
                  <a:srgbClr val="A6A6A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1"/>
          </p:nvPr>
        </p:nvSpPr>
        <p:spPr>
          <a:xfrm>
            <a:off x="11565468" y="6377205"/>
            <a:ext cx="626532" cy="365125"/>
          </a:xfrm>
          <a:prstGeom prst="rect">
            <a:avLst/>
          </a:prstGeom>
        </p:spPr>
        <p:txBody>
          <a:bodyPr anchor="ctr"/>
          <a:lstStyle>
            <a:lvl1pPr algn="r"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fld id="{43415AA6-F8D4-48D6-9354-4341DAA39891}" type="slidenum">
              <a:rPr lang="en-US" altLang="zh-TW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407989" y="115888"/>
            <a:ext cx="11412536" cy="541337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7565745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4"/>
          <p:cNvSpPr>
            <a:spLocks noChangeArrowheads="1"/>
          </p:cNvSpPr>
          <p:nvPr userDrawn="1"/>
        </p:nvSpPr>
        <p:spPr bwMode="auto">
          <a:xfrm>
            <a:off x="-11277" y="6456541"/>
            <a:ext cx="12190168" cy="413375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667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Medical</a:t>
            </a:r>
            <a:r>
              <a:rPr lang="en-US" altLang="zh-TW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Imaging Innovation Solution Provider</a:t>
            </a:r>
            <a:r>
              <a:rPr lang="zh-TW" altLang="en-US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4" name="Rectangle 24"/>
          <p:cNvSpPr>
            <a:spLocks noChangeArrowheads="1"/>
          </p:cNvSpPr>
          <p:nvPr userDrawn="1"/>
        </p:nvSpPr>
        <p:spPr bwMode="auto">
          <a:xfrm flipV="1">
            <a:off x="264848" y="1018575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6" name="文字方塊 10"/>
          <p:cNvSpPr txBox="1">
            <a:spLocks noChangeArrowheads="1"/>
          </p:cNvSpPr>
          <p:nvPr userDrawn="1"/>
        </p:nvSpPr>
        <p:spPr bwMode="auto">
          <a:xfrm>
            <a:off x="9470376" y="6447089"/>
            <a:ext cx="2734733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133" i="1">
                <a:solidFill>
                  <a:srgbClr val="C00000"/>
                </a:solidFill>
              </a:rPr>
              <a:t>Highest confidential</a:t>
            </a:r>
            <a:endParaRPr lang="zh-TW" altLang="en-US" sz="2133" i="1">
              <a:solidFill>
                <a:srgbClr val="C00000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79509" y="132127"/>
            <a:ext cx="8928992" cy="850107"/>
          </a:xfrm>
        </p:spPr>
        <p:txBody>
          <a:bodyPr/>
          <a:lstStyle>
            <a:lvl1pPr algn="ctr">
              <a:defRPr sz="48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236664"/>
            <a:ext cx="10972800" cy="5072656"/>
          </a:xfrm>
        </p:spPr>
        <p:txBody>
          <a:bodyPr/>
          <a:lstStyle>
            <a:lvl1pPr>
              <a:defRPr sz="2133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>
              <a:defRPr sz="1867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>
              <a:defRPr sz="16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>
              <a:defRPr sz="1467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>
              <a:defRPr sz="1467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1"/>
          </p:nvPr>
        </p:nvSpPr>
        <p:spPr>
          <a:xfrm>
            <a:off x="9347200" y="6165304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415AA6-F8D4-48D6-9354-4341DAA39891}" type="slidenum">
              <a:rPr lang="en-US" altLang="zh-TW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10" name="頁尾版面配置區 4"/>
          <p:cNvSpPr>
            <a:spLocks noGrp="1"/>
          </p:cNvSpPr>
          <p:nvPr>
            <p:ph type="ftr" sz="quarter" idx="12"/>
          </p:nvPr>
        </p:nvSpPr>
        <p:spPr>
          <a:xfrm>
            <a:off x="8331200" y="6492876"/>
            <a:ext cx="3860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>
              <a:solidFill>
                <a:prstClr val="black"/>
              </a:solidFill>
            </a:endParaRPr>
          </a:p>
        </p:txBody>
      </p:sp>
      <p:pic>
        <p:nvPicPr>
          <p:cNvPr id="13" name="圖片 6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3109" y="6254348"/>
            <a:ext cx="12192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矩形 13"/>
          <p:cNvSpPr>
            <a:spLocks noChangeArrowheads="1"/>
          </p:cNvSpPr>
          <p:nvPr userDrawn="1"/>
        </p:nvSpPr>
        <p:spPr bwMode="auto">
          <a:xfrm>
            <a:off x="5122863" y="6373159"/>
            <a:ext cx="230383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Times New Roman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Times New Roman"/>
            </a:endParaRPr>
          </a:p>
        </p:txBody>
      </p:sp>
      <p:sp>
        <p:nvSpPr>
          <p:cNvPr id="16" name="文字方塊 15"/>
          <p:cNvSpPr txBox="1">
            <a:spLocks noChangeArrowheads="1"/>
          </p:cNvSpPr>
          <p:nvPr userDrawn="1"/>
        </p:nvSpPr>
        <p:spPr bwMode="auto">
          <a:xfrm>
            <a:off x="10042246" y="6359712"/>
            <a:ext cx="2054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A6A6A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800051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4"/>
          <p:cNvSpPr>
            <a:spLocks noChangeArrowheads="1"/>
          </p:cNvSpPr>
          <p:nvPr userDrawn="1"/>
        </p:nvSpPr>
        <p:spPr bwMode="auto">
          <a:xfrm>
            <a:off x="-5109" y="-12972"/>
            <a:ext cx="12197109" cy="413373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667" b="1">
                <a:solidFill>
                  <a:prstClr val="white"/>
                </a:solidFill>
                <a:ea typeface="Arial Unicode MS" panose="020B0604020202020204" pitchFamily="34" charset="-120"/>
                <a:cs typeface="Times New Roman" panose="02020603050405020304" pitchFamily="18" charset="0"/>
              </a:rPr>
              <a:t>Medical Imaging Innovation Solution Provider</a:t>
            </a:r>
            <a:r>
              <a:rPr lang="zh-TW" altLang="en-US" sz="2667" b="1">
                <a:solidFill>
                  <a:prstClr val="white"/>
                </a:solidFill>
                <a:ea typeface="Arial Unicode MS" panose="020B0604020202020204" pitchFamily="34" charset="-12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1" name="Rectangle 24"/>
          <p:cNvSpPr>
            <a:spLocks noChangeArrowheads="1"/>
          </p:cNvSpPr>
          <p:nvPr userDrawn="1"/>
        </p:nvSpPr>
        <p:spPr bwMode="auto">
          <a:xfrm flipV="1">
            <a:off x="623392" y="3621021"/>
            <a:ext cx="11207749" cy="55563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63552" y="1628801"/>
            <a:ext cx="9038167" cy="850900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  <a:cs typeface="Arial Unicode MS" panose="020B060402020202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3" name="副標題 2"/>
          <p:cNvSpPr>
            <a:spLocks noGrp="1"/>
          </p:cNvSpPr>
          <p:nvPr>
            <p:ph type="subTitle" idx="1"/>
          </p:nvPr>
        </p:nvSpPr>
        <p:spPr>
          <a:xfrm>
            <a:off x="1487488" y="2468488"/>
            <a:ext cx="9355765" cy="1176536"/>
          </a:xfrm>
        </p:spPr>
        <p:txBody>
          <a:bodyPr anchor="ctr">
            <a:normAutofit/>
          </a:bodyPr>
          <a:lstStyle>
            <a:lvl1pPr marL="0" indent="0" algn="ctr">
              <a:buNone/>
              <a:defRPr sz="5333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Arial Unicode MS" panose="020B0604020202020204" pitchFamily="34" charset="-12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pic>
        <p:nvPicPr>
          <p:cNvPr id="3" name="圖片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76587" y="5964605"/>
            <a:ext cx="689869" cy="79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90141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146412"/>
            <a:ext cx="5181600" cy="5063888"/>
          </a:xfrm>
          <a:prstGeom prst="rect">
            <a:avLst/>
          </a:prstGeom>
        </p:spPr>
        <p:txBody>
          <a:bodyPr/>
          <a:lstStyle>
            <a:lvl1pPr marL="360000">
              <a:defRPr/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146412"/>
            <a:ext cx="5181600" cy="5063888"/>
          </a:xfrm>
          <a:prstGeom prst="rect">
            <a:avLst/>
          </a:prstGeom>
        </p:spPr>
        <p:txBody>
          <a:bodyPr/>
          <a:lstStyle>
            <a:lvl1pPr marL="360000">
              <a:defRPr/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464886" y="6386292"/>
            <a:ext cx="587414" cy="269888"/>
          </a:xfrm>
          <a:prstGeom prst="rect">
            <a:avLst/>
          </a:prstGeom>
        </p:spPr>
        <p:txBody>
          <a:bodyPr/>
          <a:lstStyle>
            <a:lvl1pPr algn="ctr">
              <a:defRPr sz="1200" i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18F99B99-75B2-4FDE-9E44-C2764656A441}" type="slidenum">
              <a:rPr lang="en-US" altLang="zh-TW" smtClean="0">
                <a:solidFill>
                  <a:prstClr val="white">
                    <a:lumMod val="75000"/>
                  </a:prstClr>
                </a:solidFill>
              </a:rPr>
              <a:pPr/>
              <a:t>‹#›</a:t>
            </a:fld>
            <a:endParaRPr lang="en-US" altLang="zh-TW">
              <a:solidFill>
                <a:prstClr val="white">
                  <a:lumMod val="75000"/>
                </a:prstClr>
              </a:solidFill>
            </a:endParaRPr>
          </a:p>
        </p:txBody>
      </p:sp>
      <p:pic>
        <p:nvPicPr>
          <p:cNvPr id="6" name="圖片 6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3109" y="6254348"/>
            <a:ext cx="12192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>
            <a:spLocks noChangeArrowheads="1"/>
          </p:cNvSpPr>
          <p:nvPr userDrawn="1"/>
        </p:nvSpPr>
        <p:spPr bwMode="auto">
          <a:xfrm>
            <a:off x="5122863" y="6373159"/>
            <a:ext cx="230383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Times New Roman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Times New Roman"/>
            </a:endParaRPr>
          </a:p>
        </p:txBody>
      </p:sp>
      <p:sp>
        <p:nvSpPr>
          <p:cNvPr id="10" name="文字方塊 9"/>
          <p:cNvSpPr txBox="1">
            <a:spLocks noChangeArrowheads="1"/>
          </p:cNvSpPr>
          <p:nvPr userDrawn="1"/>
        </p:nvSpPr>
        <p:spPr bwMode="auto">
          <a:xfrm>
            <a:off x="10042246" y="6359712"/>
            <a:ext cx="2054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A6A6A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874325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4"/>
          <p:cNvSpPr>
            <a:spLocks noChangeArrowheads="1"/>
          </p:cNvSpPr>
          <p:nvPr userDrawn="1"/>
        </p:nvSpPr>
        <p:spPr bwMode="auto">
          <a:xfrm>
            <a:off x="-5109" y="-12972"/>
            <a:ext cx="12197109" cy="413373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667" b="1">
                <a:solidFill>
                  <a:prstClr val="white"/>
                </a:solidFill>
                <a:latin typeface="Times New Roman" panose="02020603050405020304" pitchFamily="18" charset="0"/>
                <a:ea typeface="Arial Unicode MS" panose="020B0604020202020204" pitchFamily="34" charset="-120"/>
                <a:cs typeface="Times New Roman" panose="02020603050405020304" pitchFamily="18" charset="0"/>
              </a:rPr>
              <a:t>Medical Imaging Innovation Solution Provider</a:t>
            </a:r>
            <a:r>
              <a:rPr lang="zh-TW" altLang="en-US" sz="2667" b="1">
                <a:solidFill>
                  <a:prstClr val="white"/>
                </a:solidFill>
                <a:latin typeface="Times New Roman" panose="02020603050405020304" pitchFamily="18" charset="0"/>
                <a:ea typeface="Arial Unicode MS" panose="020B0604020202020204" pitchFamily="34" charset="-12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1" name="Rectangle 24"/>
          <p:cNvSpPr>
            <a:spLocks noChangeArrowheads="1"/>
          </p:cNvSpPr>
          <p:nvPr userDrawn="1"/>
        </p:nvSpPr>
        <p:spPr bwMode="auto">
          <a:xfrm flipV="1">
            <a:off x="623392" y="3621021"/>
            <a:ext cx="11207749" cy="55563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74361" y="1617588"/>
            <a:ext cx="9038167" cy="850900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  <a:cs typeface="Arial Unicode MS" panose="020B060402020202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3" name="副標題 2"/>
          <p:cNvSpPr>
            <a:spLocks noGrp="1"/>
          </p:cNvSpPr>
          <p:nvPr>
            <p:ph type="subTitle" idx="1"/>
          </p:nvPr>
        </p:nvSpPr>
        <p:spPr>
          <a:xfrm>
            <a:off x="1418118" y="2778710"/>
            <a:ext cx="9355765" cy="8663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Arial Unicode MS" panose="020B0604020202020204" pitchFamily="34" charset="-12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pic>
        <p:nvPicPr>
          <p:cNvPr id="3" name="圖片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76587" y="5964605"/>
            <a:ext cx="689869" cy="79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93719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4"/>
          <p:cNvSpPr>
            <a:spLocks noChangeArrowheads="1"/>
          </p:cNvSpPr>
          <p:nvPr userDrawn="1"/>
        </p:nvSpPr>
        <p:spPr bwMode="auto">
          <a:xfrm>
            <a:off x="-11277" y="6456541"/>
            <a:ext cx="12190168" cy="413375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667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Medical</a:t>
            </a:r>
            <a:r>
              <a:rPr lang="en-US" altLang="zh-TW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Imaging Innovation Solution Provider</a:t>
            </a:r>
            <a:r>
              <a:rPr lang="zh-TW" altLang="en-US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4" name="Rectangle 24"/>
          <p:cNvSpPr>
            <a:spLocks noChangeArrowheads="1"/>
          </p:cNvSpPr>
          <p:nvPr userDrawn="1"/>
        </p:nvSpPr>
        <p:spPr bwMode="auto">
          <a:xfrm flipV="1">
            <a:off x="264848" y="1018575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6" name="文字方塊 10"/>
          <p:cNvSpPr txBox="1">
            <a:spLocks noChangeArrowheads="1"/>
          </p:cNvSpPr>
          <p:nvPr userDrawn="1"/>
        </p:nvSpPr>
        <p:spPr bwMode="auto">
          <a:xfrm>
            <a:off x="9470376" y="6447089"/>
            <a:ext cx="2734733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133" i="1">
                <a:solidFill>
                  <a:srgbClr val="C00000"/>
                </a:solidFill>
              </a:rPr>
              <a:t>Highest confidential</a:t>
            </a:r>
            <a:endParaRPr lang="zh-TW" altLang="en-US" sz="2133" i="1">
              <a:solidFill>
                <a:srgbClr val="C00000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79509" y="132127"/>
            <a:ext cx="8928992" cy="850107"/>
          </a:xfrm>
        </p:spPr>
        <p:txBody>
          <a:bodyPr/>
          <a:lstStyle>
            <a:lvl1pPr algn="ctr">
              <a:defRPr sz="48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236664"/>
            <a:ext cx="10972800" cy="5072656"/>
          </a:xfrm>
        </p:spPr>
        <p:txBody>
          <a:bodyPr/>
          <a:lstStyle>
            <a:lvl1pPr>
              <a:defRPr sz="2133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>
              <a:defRPr sz="1867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>
              <a:defRPr sz="16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>
              <a:defRPr sz="1467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>
              <a:defRPr sz="1467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1"/>
          </p:nvPr>
        </p:nvSpPr>
        <p:spPr>
          <a:xfrm>
            <a:off x="9347200" y="6165304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415AA6-F8D4-48D6-9354-4341DAA39891}" type="slidenum">
              <a:rPr lang="en-US" altLang="zh-TW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10" name="頁尾版面配置區 4"/>
          <p:cNvSpPr>
            <a:spLocks noGrp="1"/>
          </p:cNvSpPr>
          <p:nvPr>
            <p:ph type="ftr" sz="quarter" idx="12"/>
          </p:nvPr>
        </p:nvSpPr>
        <p:spPr>
          <a:xfrm>
            <a:off x="8331200" y="6492876"/>
            <a:ext cx="3860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>
              <a:solidFill>
                <a:prstClr val="black"/>
              </a:solidFill>
            </a:endParaRPr>
          </a:p>
        </p:txBody>
      </p:sp>
      <p:pic>
        <p:nvPicPr>
          <p:cNvPr id="13" name="圖片 6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3109" y="6254348"/>
            <a:ext cx="12192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矩形 13"/>
          <p:cNvSpPr>
            <a:spLocks noChangeArrowheads="1"/>
          </p:cNvSpPr>
          <p:nvPr userDrawn="1"/>
        </p:nvSpPr>
        <p:spPr bwMode="auto">
          <a:xfrm>
            <a:off x="5122863" y="6373159"/>
            <a:ext cx="230383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Times New Roman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Times New Roman"/>
            </a:endParaRPr>
          </a:p>
        </p:txBody>
      </p:sp>
      <p:sp>
        <p:nvSpPr>
          <p:cNvPr id="16" name="文字方塊 15"/>
          <p:cNvSpPr txBox="1">
            <a:spLocks noChangeArrowheads="1"/>
          </p:cNvSpPr>
          <p:nvPr userDrawn="1"/>
        </p:nvSpPr>
        <p:spPr bwMode="auto">
          <a:xfrm>
            <a:off x="10042246" y="6359712"/>
            <a:ext cx="2054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A6A6A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47802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4"/>
          <p:cNvSpPr>
            <a:spLocks noChangeArrowheads="1"/>
          </p:cNvSpPr>
          <p:nvPr userDrawn="1"/>
        </p:nvSpPr>
        <p:spPr bwMode="auto">
          <a:xfrm>
            <a:off x="-5109" y="-12972"/>
            <a:ext cx="12197109" cy="413373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667" b="1">
                <a:solidFill>
                  <a:prstClr val="white"/>
                </a:solidFill>
                <a:ea typeface="Arial Unicode MS" panose="020B0604020202020204" pitchFamily="34" charset="-120"/>
                <a:cs typeface="Times New Roman" panose="02020603050405020304" pitchFamily="18" charset="0"/>
              </a:rPr>
              <a:t>Medical Imaging Innovation Solution Provider</a:t>
            </a:r>
            <a:r>
              <a:rPr lang="zh-TW" altLang="en-US" sz="2667" b="1">
                <a:solidFill>
                  <a:prstClr val="white"/>
                </a:solidFill>
                <a:ea typeface="Arial Unicode MS" panose="020B0604020202020204" pitchFamily="34" charset="-12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1" name="Rectangle 24"/>
          <p:cNvSpPr>
            <a:spLocks noChangeArrowheads="1"/>
          </p:cNvSpPr>
          <p:nvPr userDrawn="1"/>
        </p:nvSpPr>
        <p:spPr bwMode="auto">
          <a:xfrm flipV="1">
            <a:off x="623392" y="3621021"/>
            <a:ext cx="11207749" cy="55563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63552" y="1628801"/>
            <a:ext cx="9038167" cy="850900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  <a:cs typeface="Arial Unicode MS" panose="020B060402020202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3" name="副標題 2"/>
          <p:cNvSpPr>
            <a:spLocks noGrp="1"/>
          </p:cNvSpPr>
          <p:nvPr>
            <p:ph type="subTitle" idx="1"/>
          </p:nvPr>
        </p:nvSpPr>
        <p:spPr>
          <a:xfrm>
            <a:off x="1487488" y="2468488"/>
            <a:ext cx="9355765" cy="1176536"/>
          </a:xfrm>
        </p:spPr>
        <p:txBody>
          <a:bodyPr anchor="ctr">
            <a:normAutofit/>
          </a:bodyPr>
          <a:lstStyle>
            <a:lvl1pPr marL="0" indent="0" algn="ctr">
              <a:buNone/>
              <a:defRPr sz="5333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Arial Unicode MS" panose="020B0604020202020204" pitchFamily="34" charset="-12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pic>
        <p:nvPicPr>
          <p:cNvPr id="3" name="圖片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76587" y="5964605"/>
            <a:ext cx="689869" cy="79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70611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146412"/>
            <a:ext cx="5181600" cy="5063888"/>
          </a:xfrm>
          <a:prstGeom prst="rect">
            <a:avLst/>
          </a:prstGeom>
        </p:spPr>
        <p:txBody>
          <a:bodyPr/>
          <a:lstStyle>
            <a:lvl1pPr marL="360000">
              <a:defRPr/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146412"/>
            <a:ext cx="5181600" cy="5063888"/>
          </a:xfrm>
          <a:prstGeom prst="rect">
            <a:avLst/>
          </a:prstGeom>
        </p:spPr>
        <p:txBody>
          <a:bodyPr/>
          <a:lstStyle>
            <a:lvl1pPr marL="360000">
              <a:defRPr/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464886" y="6386292"/>
            <a:ext cx="587414" cy="269888"/>
          </a:xfrm>
          <a:prstGeom prst="rect">
            <a:avLst/>
          </a:prstGeom>
        </p:spPr>
        <p:txBody>
          <a:bodyPr/>
          <a:lstStyle>
            <a:lvl1pPr algn="ctr">
              <a:defRPr sz="1200" i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18F99B99-75B2-4FDE-9E44-C2764656A441}" type="slidenum">
              <a:rPr lang="en-US" altLang="zh-TW" smtClean="0">
                <a:solidFill>
                  <a:prstClr val="white">
                    <a:lumMod val="75000"/>
                  </a:prstClr>
                </a:solidFill>
              </a:rPr>
              <a:pPr/>
              <a:t>‹#›</a:t>
            </a:fld>
            <a:endParaRPr lang="en-US" altLang="zh-TW">
              <a:solidFill>
                <a:prstClr val="white">
                  <a:lumMod val="75000"/>
                </a:prstClr>
              </a:solidFill>
            </a:endParaRPr>
          </a:p>
        </p:txBody>
      </p:sp>
      <p:pic>
        <p:nvPicPr>
          <p:cNvPr id="6" name="圖片 6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3109" y="6254348"/>
            <a:ext cx="12192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>
            <a:spLocks noChangeArrowheads="1"/>
          </p:cNvSpPr>
          <p:nvPr userDrawn="1"/>
        </p:nvSpPr>
        <p:spPr bwMode="auto">
          <a:xfrm>
            <a:off x="5122863" y="6373159"/>
            <a:ext cx="230383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Times New Roman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Times New Roman"/>
            </a:endParaRPr>
          </a:p>
        </p:txBody>
      </p:sp>
      <p:sp>
        <p:nvSpPr>
          <p:cNvPr id="10" name="文字方塊 9"/>
          <p:cNvSpPr txBox="1">
            <a:spLocks noChangeArrowheads="1"/>
          </p:cNvSpPr>
          <p:nvPr userDrawn="1"/>
        </p:nvSpPr>
        <p:spPr bwMode="auto">
          <a:xfrm>
            <a:off x="10042246" y="6359712"/>
            <a:ext cx="2054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A6A6A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220173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4"/>
          <p:cNvSpPr>
            <a:spLocks noChangeArrowheads="1"/>
          </p:cNvSpPr>
          <p:nvPr userDrawn="1"/>
        </p:nvSpPr>
        <p:spPr bwMode="auto">
          <a:xfrm>
            <a:off x="-5109" y="-12972"/>
            <a:ext cx="12197109" cy="413373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667" b="1">
                <a:solidFill>
                  <a:prstClr val="white"/>
                </a:solidFill>
                <a:cs typeface="Arial Unicode MS" panose="020B0604020202020204" pitchFamily="34" charset="-120"/>
              </a:rPr>
              <a:t>Medical Imaging Innovation Solution Provider</a:t>
            </a:r>
            <a:r>
              <a:rPr lang="zh-TW" altLang="en-US" sz="2667" b="1">
                <a:solidFill>
                  <a:prstClr val="white"/>
                </a:solidFill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11" name="Rectangle 24"/>
          <p:cNvSpPr>
            <a:spLocks noChangeArrowheads="1"/>
          </p:cNvSpPr>
          <p:nvPr userDrawn="1"/>
        </p:nvSpPr>
        <p:spPr bwMode="auto">
          <a:xfrm flipV="1">
            <a:off x="492126" y="3621021"/>
            <a:ext cx="11207749" cy="55563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76917" y="3934055"/>
            <a:ext cx="9038167" cy="850900"/>
          </a:xfrm>
        </p:spPr>
        <p:txBody>
          <a:bodyPr/>
          <a:lstStyle>
            <a:lvl1pPr>
              <a:defRPr sz="2000">
                <a:solidFill>
                  <a:srgbClr val="16417D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3" name="副標題 2"/>
          <p:cNvSpPr>
            <a:spLocks noGrp="1"/>
          </p:cNvSpPr>
          <p:nvPr>
            <p:ph type="subTitle" idx="1"/>
          </p:nvPr>
        </p:nvSpPr>
        <p:spPr>
          <a:xfrm>
            <a:off x="1418118" y="2468488"/>
            <a:ext cx="9355765" cy="1098148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 b="1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pic>
        <p:nvPicPr>
          <p:cNvPr id="3" name="圖片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76587" y="5964605"/>
            <a:ext cx="689869" cy="792523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8257" y="6180781"/>
            <a:ext cx="524943" cy="510481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48872" y="6114685"/>
            <a:ext cx="782206" cy="4169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字方塊 10"/>
          <p:cNvSpPr txBox="1">
            <a:spLocks noChangeArrowheads="1"/>
          </p:cNvSpPr>
          <p:nvPr userDrawn="1"/>
        </p:nvSpPr>
        <p:spPr bwMode="auto">
          <a:xfrm>
            <a:off x="6192292" y="6475778"/>
            <a:ext cx="1108075" cy="307777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0099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5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TW" sz="1400" b="1">
                <a:solidFill>
                  <a:prstClr val="black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K120982</a:t>
            </a:r>
            <a:endParaRPr kumimoji="1" lang="zh-TW" altLang="en-US" sz="1400" b="1">
              <a:solidFill>
                <a:prstClr val="black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45551" y="6127641"/>
            <a:ext cx="679095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65682" y="6127641"/>
            <a:ext cx="740038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1"/>
          <p:cNvPicPr>
            <a:picLocks noChangeAspect="1" noChangeArrowheads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65188" y="6040016"/>
            <a:ext cx="641610" cy="817984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圖片 3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93294" y="6125008"/>
            <a:ext cx="859403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圖片 16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59877" y="6280221"/>
            <a:ext cx="939322" cy="311602"/>
          </a:xfrm>
          <a:prstGeom prst="rect">
            <a:avLst/>
          </a:prstGeom>
          <a:noFill/>
        </p:spPr>
      </p:pic>
      <p:pic>
        <p:nvPicPr>
          <p:cNvPr id="18" name="圖片 17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8157467" y="6117210"/>
            <a:ext cx="782206" cy="55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77266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6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24"/>
          <p:cNvSpPr>
            <a:spLocks noChangeArrowheads="1"/>
          </p:cNvSpPr>
          <p:nvPr userDrawn="1"/>
        </p:nvSpPr>
        <p:spPr bwMode="auto">
          <a:xfrm flipV="1">
            <a:off x="264848" y="763082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920870"/>
            <a:ext cx="10972800" cy="5243154"/>
          </a:xfrm>
        </p:spPr>
        <p:txBody>
          <a:bodyPr/>
          <a:lstStyle>
            <a:lvl1pPr marL="360363" indent="-360363">
              <a:buFont typeface="+mj-lt"/>
              <a:buAutoNum type="arabicPeriod"/>
              <a:tabLst/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720725" indent="-371475">
              <a:buFont typeface="+mj-lt"/>
              <a:buAutoNum type="arabicParenR"/>
              <a:defRPr sz="2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1073150" indent="-374650">
              <a:buSzPct val="100000"/>
              <a:buFont typeface="+mj-lt"/>
              <a:buAutoNum type="alphaLcParenR"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258888" indent="-304800">
              <a:buFont typeface="Wingdings" panose="05000000000000000000" pitchFamily="2" charset="2"/>
              <a:buChar char="l"/>
              <a:defRPr sz="2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527175" indent="-330200">
              <a:buFont typeface="Wingdings" panose="05000000000000000000" pitchFamily="2" charset="2"/>
              <a:buChar char="Ø"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4" name="矩形 13"/>
          <p:cNvSpPr>
            <a:spLocks noChangeArrowheads="1"/>
          </p:cNvSpPr>
          <p:nvPr userDrawn="1"/>
        </p:nvSpPr>
        <p:spPr bwMode="auto">
          <a:xfrm>
            <a:off x="5122863" y="6359093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6" name="文字方塊 15"/>
          <p:cNvSpPr txBox="1">
            <a:spLocks noChangeArrowheads="1"/>
          </p:cNvSpPr>
          <p:nvPr userDrawn="1"/>
        </p:nvSpPr>
        <p:spPr bwMode="auto">
          <a:xfrm>
            <a:off x="9349684" y="6359093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A6A6A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497541" y="24523"/>
            <a:ext cx="11219563" cy="70919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2" name="文字方塊 1"/>
          <p:cNvSpPr txBox="1"/>
          <p:nvPr userDrawn="1"/>
        </p:nvSpPr>
        <p:spPr>
          <a:xfrm>
            <a:off x="11717104" y="637448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DA35B64-D98B-4C43-BD49-2969CB4231E8}" type="slidenum">
              <a:rPr lang="zh-TW" altLang="en-US" smtClean="0">
                <a:solidFill>
                  <a:prstClr val="white"/>
                </a:solidFill>
              </a:rPr>
              <a:pPr/>
              <a:t>‹#›</a:t>
            </a:fld>
            <a:endParaRPr lang="zh-TW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0071801"/>
      </p:ext>
    </p:extLst>
  </p:cSld>
  <p:clrMapOvr>
    <a:masterClrMapping/>
  </p:clrMapOvr>
  <p:hf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4"/>
          <p:cNvSpPr>
            <a:spLocks noChangeArrowheads="1"/>
          </p:cNvSpPr>
          <p:nvPr userDrawn="1"/>
        </p:nvSpPr>
        <p:spPr bwMode="auto">
          <a:xfrm>
            <a:off x="-5109" y="-12972"/>
            <a:ext cx="12197109" cy="413373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667" b="1">
                <a:solidFill>
                  <a:prstClr val="white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Medical Imaging Innovation Solution Provider</a:t>
            </a:r>
            <a:r>
              <a:rPr lang="zh-TW" altLang="en-US" sz="2667" b="1">
                <a:solidFill>
                  <a:prstClr val="white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11" name="Rectangle 24"/>
          <p:cNvSpPr>
            <a:spLocks noChangeArrowheads="1"/>
          </p:cNvSpPr>
          <p:nvPr userDrawn="1"/>
        </p:nvSpPr>
        <p:spPr bwMode="auto">
          <a:xfrm flipV="1">
            <a:off x="492126" y="3621021"/>
            <a:ext cx="11207749" cy="55563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76917" y="3934055"/>
            <a:ext cx="9038167" cy="850900"/>
          </a:xfrm>
        </p:spPr>
        <p:txBody>
          <a:bodyPr/>
          <a:lstStyle>
            <a:lvl1pPr>
              <a:defRPr sz="2000">
                <a:solidFill>
                  <a:srgbClr val="16417D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3" name="副標題 2"/>
          <p:cNvSpPr>
            <a:spLocks noGrp="1"/>
          </p:cNvSpPr>
          <p:nvPr>
            <p:ph type="subTitle" idx="1"/>
          </p:nvPr>
        </p:nvSpPr>
        <p:spPr>
          <a:xfrm>
            <a:off x="1418118" y="2468488"/>
            <a:ext cx="9355765" cy="1098148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 b="1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pic>
        <p:nvPicPr>
          <p:cNvPr id="3" name="圖片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76587" y="5964605"/>
            <a:ext cx="689869" cy="792523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8257" y="6180781"/>
            <a:ext cx="524943" cy="510481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48872" y="6114685"/>
            <a:ext cx="782206" cy="4169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字方塊 10"/>
          <p:cNvSpPr txBox="1">
            <a:spLocks noChangeArrowheads="1"/>
          </p:cNvSpPr>
          <p:nvPr userDrawn="1"/>
        </p:nvSpPr>
        <p:spPr bwMode="auto">
          <a:xfrm>
            <a:off x="6192292" y="6475778"/>
            <a:ext cx="1108075" cy="307777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0099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5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TW" sz="1400" b="1">
                <a:solidFill>
                  <a:prstClr val="black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K120982</a:t>
            </a:r>
            <a:endParaRPr kumimoji="1" lang="zh-TW" altLang="en-US" sz="1400" b="1">
              <a:solidFill>
                <a:prstClr val="black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45551" y="6127641"/>
            <a:ext cx="679095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65682" y="6127641"/>
            <a:ext cx="740038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1"/>
          <p:cNvPicPr>
            <a:picLocks noChangeAspect="1" noChangeArrowheads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65188" y="6040016"/>
            <a:ext cx="641610" cy="817984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圖片 3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93294" y="6125008"/>
            <a:ext cx="859403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圖片 16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59877" y="6280221"/>
            <a:ext cx="939322" cy="311602"/>
          </a:xfrm>
          <a:prstGeom prst="rect">
            <a:avLst/>
          </a:prstGeom>
          <a:noFill/>
        </p:spPr>
      </p:pic>
      <p:pic>
        <p:nvPicPr>
          <p:cNvPr id="18" name="圖片 17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8157467" y="6117210"/>
            <a:ext cx="782206" cy="55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97325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6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24"/>
          <p:cNvSpPr>
            <a:spLocks noChangeArrowheads="1"/>
          </p:cNvSpPr>
          <p:nvPr userDrawn="1"/>
        </p:nvSpPr>
        <p:spPr bwMode="auto">
          <a:xfrm flipV="1">
            <a:off x="264848" y="763082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920870"/>
            <a:ext cx="10972800" cy="5243154"/>
          </a:xfrm>
        </p:spPr>
        <p:txBody>
          <a:bodyPr/>
          <a:lstStyle>
            <a:lvl1pPr marL="360363" indent="-360363">
              <a:buFont typeface="+mj-lt"/>
              <a:buAutoNum type="arabicPeriod"/>
              <a:tabLst/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720725" indent="-371475">
              <a:buFont typeface="+mj-lt"/>
              <a:buAutoNum type="arabicParenR"/>
              <a:defRPr sz="2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1073150" indent="-374650">
              <a:buSzPct val="100000"/>
              <a:buFont typeface="+mj-lt"/>
              <a:buAutoNum type="alphaLcParenR"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258888" indent="-304800">
              <a:buFont typeface="Wingdings" panose="05000000000000000000" pitchFamily="2" charset="2"/>
              <a:buChar char="l"/>
              <a:defRPr sz="2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527175" indent="-330200">
              <a:buFont typeface="Wingdings" panose="05000000000000000000" pitchFamily="2" charset="2"/>
              <a:buChar char="Ø"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4" name="矩形 13"/>
          <p:cNvSpPr>
            <a:spLocks noChangeArrowheads="1"/>
          </p:cNvSpPr>
          <p:nvPr userDrawn="1"/>
        </p:nvSpPr>
        <p:spPr bwMode="auto">
          <a:xfrm>
            <a:off x="5122863" y="6359093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6" name="文字方塊 15"/>
          <p:cNvSpPr txBox="1">
            <a:spLocks noChangeArrowheads="1"/>
          </p:cNvSpPr>
          <p:nvPr userDrawn="1"/>
        </p:nvSpPr>
        <p:spPr bwMode="auto">
          <a:xfrm>
            <a:off x="9349684" y="6359093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2000">
                <a:solidFill>
                  <a:srgbClr val="A6A6A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497541" y="24523"/>
            <a:ext cx="11219563" cy="70919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2" name="文字方塊 1"/>
          <p:cNvSpPr txBox="1"/>
          <p:nvPr userDrawn="1"/>
        </p:nvSpPr>
        <p:spPr>
          <a:xfrm>
            <a:off x="11717104" y="637448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DA35B64-D98B-4C43-BD49-2969CB4231E8}" type="slidenum">
              <a:rPr lang="zh-TW" altLang="en-US" smtClean="0">
                <a:solidFill>
                  <a:schemeClr val="bg1"/>
                </a:solidFill>
              </a:rPr>
              <a:t>‹#›</a:t>
            </a:fld>
            <a:endParaRPr lang="zh-TW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5676486"/>
      </p:ext>
    </p:extLst>
  </p:cSld>
  <p:clrMapOvr>
    <a:masterClrMapping/>
  </p:clrMapOvr>
  <p:hf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4"/>
          <p:cNvSpPr>
            <a:spLocks noChangeArrowheads="1"/>
          </p:cNvSpPr>
          <p:nvPr userDrawn="1"/>
        </p:nvSpPr>
        <p:spPr bwMode="auto">
          <a:xfrm>
            <a:off x="-5109" y="-12972"/>
            <a:ext cx="12197109" cy="413373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665" b="1">
                <a:solidFill>
                  <a:prstClr val="white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Medical Imaging Innovation Solution Provider</a:t>
            </a:r>
            <a:r>
              <a:rPr lang="zh-TW" altLang="en-US" sz="2665" b="1">
                <a:solidFill>
                  <a:prstClr val="white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11" name="Rectangle 24"/>
          <p:cNvSpPr>
            <a:spLocks noChangeArrowheads="1"/>
          </p:cNvSpPr>
          <p:nvPr userDrawn="1"/>
        </p:nvSpPr>
        <p:spPr bwMode="auto">
          <a:xfrm flipV="1">
            <a:off x="492126" y="3621021"/>
            <a:ext cx="11207749" cy="55563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76917" y="3934055"/>
            <a:ext cx="9038167" cy="850900"/>
          </a:xfrm>
        </p:spPr>
        <p:txBody>
          <a:bodyPr/>
          <a:lstStyle>
            <a:lvl1pPr>
              <a:defRPr sz="2000">
                <a:solidFill>
                  <a:srgbClr val="16417D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3" name="副標題 2"/>
          <p:cNvSpPr>
            <a:spLocks noGrp="1"/>
          </p:cNvSpPr>
          <p:nvPr>
            <p:ph type="subTitle" idx="1"/>
          </p:nvPr>
        </p:nvSpPr>
        <p:spPr>
          <a:xfrm>
            <a:off x="1418118" y="2468488"/>
            <a:ext cx="9355765" cy="1098148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 b="1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pic>
        <p:nvPicPr>
          <p:cNvPr id="3" name="圖片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76587" y="5964605"/>
            <a:ext cx="689869" cy="792523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8257" y="6180781"/>
            <a:ext cx="524943" cy="510481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48872" y="6114685"/>
            <a:ext cx="782206" cy="4169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字方塊 10"/>
          <p:cNvSpPr txBox="1">
            <a:spLocks noChangeArrowheads="1"/>
          </p:cNvSpPr>
          <p:nvPr userDrawn="1"/>
        </p:nvSpPr>
        <p:spPr bwMode="auto">
          <a:xfrm>
            <a:off x="6192292" y="6475778"/>
            <a:ext cx="1108075" cy="307777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0099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5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TW" sz="1400" b="1">
                <a:solidFill>
                  <a:prstClr val="black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K120982</a:t>
            </a:r>
            <a:endParaRPr kumimoji="1" lang="zh-TW" altLang="en-US" sz="1400" b="1">
              <a:solidFill>
                <a:prstClr val="black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45551" y="6127641"/>
            <a:ext cx="679095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65682" y="6127641"/>
            <a:ext cx="740038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1"/>
          <p:cNvPicPr>
            <a:picLocks noChangeAspect="1" noChangeArrowheads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65188" y="6040016"/>
            <a:ext cx="641610" cy="817984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圖片 3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93294" y="6125008"/>
            <a:ext cx="859403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圖片 16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59877" y="6280221"/>
            <a:ext cx="939322" cy="311602"/>
          </a:xfrm>
          <a:prstGeom prst="rect">
            <a:avLst/>
          </a:prstGeom>
          <a:noFill/>
        </p:spPr>
      </p:pic>
      <p:pic>
        <p:nvPicPr>
          <p:cNvPr id="18" name="圖片 17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8157467" y="6117210"/>
            <a:ext cx="782206" cy="55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5164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6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24"/>
          <p:cNvSpPr>
            <a:spLocks noChangeArrowheads="1"/>
          </p:cNvSpPr>
          <p:nvPr userDrawn="1"/>
        </p:nvSpPr>
        <p:spPr bwMode="auto">
          <a:xfrm flipV="1">
            <a:off x="264848" y="763082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920870"/>
            <a:ext cx="10972800" cy="5243154"/>
          </a:xfrm>
        </p:spPr>
        <p:txBody>
          <a:bodyPr/>
          <a:lstStyle>
            <a:lvl1pPr marL="360680" indent="-360680" defTabSz="-635">
              <a:buFont typeface="+mj-lt"/>
              <a:buAutoNum type="arabicPeriod"/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720725" indent="-371475">
              <a:buFont typeface="+mj-lt"/>
              <a:buAutoNum type="arabicParenR"/>
              <a:defRPr sz="2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1073150" indent="-374650">
              <a:buSzPct val="100000"/>
              <a:buFont typeface="+mj-lt"/>
              <a:buAutoNum type="alphaLcParenR"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259205" indent="-304800">
              <a:buFont typeface="Wingdings" panose="05000000000000000000" pitchFamily="2" charset="2"/>
              <a:buChar char="l"/>
              <a:defRPr sz="2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527175" indent="-330200">
              <a:buFont typeface="Wingdings" panose="05000000000000000000" pitchFamily="2" charset="2"/>
              <a:buChar char="Ø"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4" name="矩形 13"/>
          <p:cNvSpPr>
            <a:spLocks noChangeArrowheads="1"/>
          </p:cNvSpPr>
          <p:nvPr userDrawn="1"/>
        </p:nvSpPr>
        <p:spPr bwMode="auto">
          <a:xfrm>
            <a:off x="5122863" y="6359093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6" name="文字方塊 15"/>
          <p:cNvSpPr txBox="1">
            <a:spLocks noChangeArrowheads="1"/>
          </p:cNvSpPr>
          <p:nvPr userDrawn="1"/>
        </p:nvSpPr>
        <p:spPr bwMode="auto">
          <a:xfrm>
            <a:off x="9349684" y="6359093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2000">
                <a:solidFill>
                  <a:srgbClr val="A6A6A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497541" y="24523"/>
            <a:ext cx="11219563" cy="70919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2" name="文字方塊 1"/>
          <p:cNvSpPr txBox="1"/>
          <p:nvPr userDrawn="1"/>
        </p:nvSpPr>
        <p:spPr>
          <a:xfrm>
            <a:off x="11717104" y="637448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DA35B64-D98B-4C43-BD49-2969CB4231E8}" type="slidenum">
              <a:rPr lang="zh-TW" altLang="en-US" smtClean="0">
                <a:solidFill>
                  <a:schemeClr val="bg1"/>
                </a:solidFill>
              </a:rPr>
              <a:t>‹#›</a:t>
            </a:fld>
            <a:endParaRPr lang="zh-TW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4849235"/>
      </p:ext>
    </p:extLst>
  </p:cSld>
  <p:clrMapOvr>
    <a:masterClrMapping/>
  </p:clrMapOvr>
  <p:hf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4"/>
          <p:cNvSpPr>
            <a:spLocks noChangeArrowheads="1"/>
          </p:cNvSpPr>
          <p:nvPr userDrawn="1"/>
        </p:nvSpPr>
        <p:spPr bwMode="auto">
          <a:xfrm>
            <a:off x="-5109" y="-12972"/>
            <a:ext cx="12197109" cy="413373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667" b="1">
                <a:solidFill>
                  <a:prstClr val="white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Medical Imaging Innovation Solution Provider</a:t>
            </a:r>
            <a:r>
              <a:rPr lang="zh-TW" altLang="en-US" sz="2667" b="1">
                <a:solidFill>
                  <a:prstClr val="white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11" name="Rectangle 24"/>
          <p:cNvSpPr>
            <a:spLocks noChangeArrowheads="1"/>
          </p:cNvSpPr>
          <p:nvPr userDrawn="1"/>
        </p:nvSpPr>
        <p:spPr bwMode="auto">
          <a:xfrm flipV="1">
            <a:off x="623392" y="3621021"/>
            <a:ext cx="11207749" cy="55563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73006" y="4524239"/>
            <a:ext cx="6308521" cy="613054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13" name="副標題 2"/>
          <p:cNvSpPr>
            <a:spLocks noGrp="1"/>
          </p:cNvSpPr>
          <p:nvPr>
            <p:ph type="subTitle" idx="1"/>
          </p:nvPr>
        </p:nvSpPr>
        <p:spPr>
          <a:xfrm>
            <a:off x="1549384" y="2541864"/>
            <a:ext cx="9355765" cy="955910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>
                <a:solidFill>
                  <a:srgbClr val="0000CC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76587" y="5964605"/>
            <a:ext cx="689869" cy="792523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8257" y="6180781"/>
            <a:ext cx="524943" cy="510481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48872" y="6114685"/>
            <a:ext cx="782206" cy="4169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字方塊 10"/>
          <p:cNvSpPr txBox="1">
            <a:spLocks noChangeArrowheads="1"/>
          </p:cNvSpPr>
          <p:nvPr userDrawn="1"/>
        </p:nvSpPr>
        <p:spPr bwMode="auto">
          <a:xfrm>
            <a:off x="6192292" y="6475778"/>
            <a:ext cx="1108075" cy="307777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0099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5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TW" sz="1400" b="1">
                <a:solidFill>
                  <a:prstClr val="black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K120982</a:t>
            </a:r>
            <a:endParaRPr kumimoji="1" lang="zh-TW" altLang="en-US" sz="1400" b="1">
              <a:solidFill>
                <a:prstClr val="black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45551" y="6127641"/>
            <a:ext cx="679095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65682" y="6127641"/>
            <a:ext cx="740038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1"/>
          <p:cNvPicPr>
            <a:picLocks noChangeAspect="1" noChangeArrowheads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65188" y="6040016"/>
            <a:ext cx="641610" cy="817984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圖片 3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93294" y="6125008"/>
            <a:ext cx="859403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圖片 16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59877" y="6280221"/>
            <a:ext cx="939322" cy="311602"/>
          </a:xfrm>
          <a:prstGeom prst="rect">
            <a:avLst/>
          </a:prstGeom>
          <a:noFill/>
        </p:spPr>
      </p:pic>
      <p:pic>
        <p:nvPicPr>
          <p:cNvPr id="18" name="圖片 17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8157467" y="6117210"/>
            <a:ext cx="782206" cy="55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325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79425" y="1016000"/>
            <a:ext cx="5540375" cy="5184775"/>
          </a:xfrm>
          <a:prstGeom prst="rect">
            <a:avLst/>
          </a:prstGeom>
        </p:spPr>
        <p:txBody>
          <a:bodyPr/>
          <a:lstStyle>
            <a:lvl1pPr marL="360000">
              <a:defRPr/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199" y="1016000"/>
            <a:ext cx="5540375" cy="5184775"/>
          </a:xfrm>
          <a:prstGeom prst="rect">
            <a:avLst/>
          </a:prstGeom>
        </p:spPr>
        <p:txBody>
          <a:bodyPr/>
          <a:lstStyle>
            <a:lvl1pPr marL="360000">
              <a:defRPr/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464886" y="6386292"/>
            <a:ext cx="587414" cy="269888"/>
          </a:xfrm>
          <a:prstGeom prst="rect">
            <a:avLst/>
          </a:prstGeom>
        </p:spPr>
        <p:txBody>
          <a:bodyPr/>
          <a:lstStyle>
            <a:lvl1pPr algn="ctr">
              <a:defRPr sz="1200" i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18F99B99-75B2-4FDE-9E44-C2764656A441}" type="slidenum">
              <a:rPr lang="en-US" altLang="zh-TW" smtClean="0">
                <a:solidFill>
                  <a:prstClr val="white">
                    <a:lumMod val="75000"/>
                  </a:prstClr>
                </a:solidFill>
              </a:rPr>
              <a:pPr/>
              <a:t>‹#›</a:t>
            </a:fld>
            <a:endParaRPr lang="en-US" altLang="zh-TW">
              <a:solidFill>
                <a:prstClr val="white">
                  <a:lumMod val="75000"/>
                </a:prstClr>
              </a:solidFill>
            </a:endParaRPr>
          </a:p>
        </p:txBody>
      </p:sp>
      <p:pic>
        <p:nvPicPr>
          <p:cNvPr id="6" name="圖片 6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3109" y="6254348"/>
            <a:ext cx="12192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>
            <a:spLocks noChangeArrowheads="1"/>
          </p:cNvSpPr>
          <p:nvPr userDrawn="1"/>
        </p:nvSpPr>
        <p:spPr bwMode="auto">
          <a:xfrm>
            <a:off x="5122863" y="6373159"/>
            <a:ext cx="230383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Microsoft JhengHei UI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Microsoft JhengHei UI"/>
            </a:endParaRPr>
          </a:p>
        </p:txBody>
      </p:sp>
      <p:sp>
        <p:nvSpPr>
          <p:cNvPr id="10" name="文字方塊 9"/>
          <p:cNvSpPr txBox="1">
            <a:spLocks noChangeArrowheads="1"/>
          </p:cNvSpPr>
          <p:nvPr userDrawn="1"/>
        </p:nvSpPr>
        <p:spPr bwMode="auto">
          <a:xfrm>
            <a:off x="9658920" y="6359093"/>
            <a:ext cx="2054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A6A6A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62062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6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24"/>
          <p:cNvSpPr>
            <a:spLocks noChangeArrowheads="1"/>
          </p:cNvSpPr>
          <p:nvPr userDrawn="1"/>
        </p:nvSpPr>
        <p:spPr bwMode="auto">
          <a:xfrm flipV="1">
            <a:off x="264848" y="763082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07989" y="873126"/>
            <a:ext cx="11412536" cy="5290544"/>
          </a:xfrm>
        </p:spPr>
        <p:txBody>
          <a:bodyPr/>
          <a:lstStyle>
            <a:lvl1pPr marL="355600" indent="-355600">
              <a:buFont typeface="Wingdings" panose="05000000000000000000" pitchFamily="2" charset="2"/>
              <a:buChar char="l"/>
              <a:tabLst/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719138" indent="-369888">
              <a:buFont typeface="Wingdings" panose="05000000000000000000" pitchFamily="2" charset="2"/>
              <a:buChar char="n"/>
              <a:defRPr sz="2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1041400" indent="-342900">
              <a:buSzPct val="100000"/>
              <a:buFont typeface="Wingdings" panose="05000000000000000000" pitchFamily="2" charset="2"/>
              <a:buChar char="u"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439863" indent="-365125">
              <a:buFont typeface="Wingdings" panose="05000000000000000000" pitchFamily="2" charset="2"/>
              <a:buChar char="p"/>
              <a:defRPr sz="2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701800" indent="-261938">
              <a:buFont typeface="Wingdings" panose="05000000000000000000" pitchFamily="2" charset="2"/>
              <a:buChar char="Ø"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4" name="矩形 13"/>
          <p:cNvSpPr>
            <a:spLocks noChangeArrowheads="1"/>
          </p:cNvSpPr>
          <p:nvPr userDrawn="1"/>
        </p:nvSpPr>
        <p:spPr bwMode="auto">
          <a:xfrm>
            <a:off x="5122863" y="6373159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6" name="文字方塊 15"/>
          <p:cNvSpPr txBox="1">
            <a:spLocks noChangeArrowheads="1"/>
          </p:cNvSpPr>
          <p:nvPr userDrawn="1"/>
        </p:nvSpPr>
        <p:spPr bwMode="auto">
          <a:xfrm>
            <a:off x="9467130" y="6359712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A6A6A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1"/>
          </p:nvPr>
        </p:nvSpPr>
        <p:spPr>
          <a:xfrm>
            <a:off x="11717104" y="6377205"/>
            <a:ext cx="474895" cy="382617"/>
          </a:xfrm>
          <a:prstGeom prst="rect">
            <a:avLst/>
          </a:prstGeom>
        </p:spPr>
        <p:txBody>
          <a:bodyPr anchor="ctr"/>
          <a:lstStyle>
            <a:lvl1pPr algn="r">
              <a:defRPr sz="16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fld id="{43415AA6-F8D4-48D6-9354-4341DAA39891}" type="slidenum">
              <a:rPr lang="en-US" altLang="zh-TW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407989" y="115888"/>
            <a:ext cx="11412536" cy="541337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4530033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4"/>
          <p:cNvSpPr>
            <a:spLocks noChangeArrowheads="1"/>
          </p:cNvSpPr>
          <p:nvPr userDrawn="1"/>
        </p:nvSpPr>
        <p:spPr bwMode="auto">
          <a:xfrm>
            <a:off x="-4763" y="-12700"/>
            <a:ext cx="12196763" cy="412750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>
              <a:defRPr/>
            </a:pPr>
            <a:r>
              <a:rPr lang="en-US" altLang="zh-TW" sz="2667" b="1">
                <a:solidFill>
                  <a:prstClr val="white"/>
                </a:solidFill>
                <a:latin typeface="Times New Roman" panose="02020603050405020304" pitchFamily="18" charset="0"/>
                <a:ea typeface="Arial Unicode MS" panose="020B0604020202020204" pitchFamily="34" charset="-120"/>
                <a:cs typeface="Times New Roman" panose="02020603050405020304" pitchFamily="18" charset="0"/>
              </a:rPr>
              <a:t>Medical Imaging Innovation Solution Provider</a:t>
            </a:r>
            <a:r>
              <a:rPr lang="zh-TW" altLang="en-US" sz="2667" b="1">
                <a:solidFill>
                  <a:prstClr val="white"/>
                </a:solidFill>
                <a:latin typeface="Times New Roman" panose="02020603050405020304" pitchFamily="18" charset="0"/>
                <a:ea typeface="Arial Unicode MS" panose="020B0604020202020204" pitchFamily="34" charset="-12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" name="Rectangle 24"/>
          <p:cNvSpPr>
            <a:spLocks noChangeArrowheads="1"/>
          </p:cNvSpPr>
          <p:nvPr userDrawn="1"/>
        </p:nvSpPr>
        <p:spPr bwMode="auto">
          <a:xfrm flipV="1">
            <a:off x="623888" y="3621088"/>
            <a:ext cx="11207750" cy="55562"/>
          </a:xfrm>
          <a:prstGeom prst="rect">
            <a:avLst/>
          </a:prstGeom>
          <a:gradFill rotWithShape="0">
            <a:gsLst>
              <a:gs pos="0">
                <a:srgbClr val="002060"/>
              </a:gs>
              <a:gs pos="50000">
                <a:srgbClr val="3333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endParaRPr lang="zh-TW" altLang="en-US" sz="2400">
              <a:solidFill>
                <a:srgbClr val="000000"/>
              </a:solidFill>
            </a:endParaRPr>
          </a:p>
        </p:txBody>
      </p:sp>
      <p:pic>
        <p:nvPicPr>
          <p:cNvPr id="6" name="圖片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376025" y="5964238"/>
            <a:ext cx="69056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4"/>
          <p:cNvSpPr>
            <a:spLocks noChangeArrowheads="1"/>
          </p:cNvSpPr>
          <p:nvPr userDrawn="1"/>
        </p:nvSpPr>
        <p:spPr bwMode="auto">
          <a:xfrm>
            <a:off x="-4763" y="-12700"/>
            <a:ext cx="12196763" cy="412750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>
              <a:defRPr/>
            </a:pPr>
            <a:r>
              <a:rPr lang="en-US" altLang="zh-TW" sz="2667" b="1">
                <a:solidFill>
                  <a:prstClr val="white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Medical Imaging Innovation Solution Provider</a:t>
            </a:r>
            <a:r>
              <a:rPr lang="zh-TW" altLang="en-US" sz="2667" b="1">
                <a:solidFill>
                  <a:prstClr val="white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8" name="Rectangle 24"/>
          <p:cNvSpPr>
            <a:spLocks noChangeArrowheads="1"/>
          </p:cNvSpPr>
          <p:nvPr userDrawn="1"/>
        </p:nvSpPr>
        <p:spPr bwMode="auto">
          <a:xfrm flipV="1">
            <a:off x="492125" y="3621088"/>
            <a:ext cx="11207750" cy="55562"/>
          </a:xfrm>
          <a:prstGeom prst="rect">
            <a:avLst/>
          </a:prstGeom>
          <a:gradFill rotWithShape="0">
            <a:gsLst>
              <a:gs pos="0">
                <a:srgbClr val="002060"/>
              </a:gs>
              <a:gs pos="50000">
                <a:srgbClr val="3333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endParaRPr lang="zh-TW" altLang="en-US" sz="2400">
              <a:solidFill>
                <a:srgbClr val="000000"/>
              </a:solidFill>
            </a:endParaRPr>
          </a:p>
        </p:txBody>
      </p:sp>
      <p:pic>
        <p:nvPicPr>
          <p:cNvPr id="11" name="圖片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376025" y="5964238"/>
            <a:ext cx="69056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8700" y="6180138"/>
            <a:ext cx="5238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48400" y="6115050"/>
            <a:ext cx="782638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文字方塊 10"/>
          <p:cNvSpPr txBox="1">
            <a:spLocks noChangeArrowheads="1"/>
          </p:cNvSpPr>
          <p:nvPr userDrawn="1"/>
        </p:nvSpPr>
        <p:spPr bwMode="auto">
          <a:xfrm>
            <a:off x="6192838" y="6475413"/>
            <a:ext cx="1108075" cy="30797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0099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5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TW" sz="1400" b="1">
                <a:solidFill>
                  <a:prstClr val="black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K120982</a:t>
            </a:r>
            <a:endParaRPr lang="zh-TW" altLang="en-US" sz="1400" b="1">
              <a:solidFill>
                <a:prstClr val="black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46288" y="6127750"/>
            <a:ext cx="67786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65463" y="6127750"/>
            <a:ext cx="7397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1"/>
          <p:cNvPicPr>
            <a:picLocks noChangeAspect="1" noChangeArrowheads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65600" y="6040438"/>
            <a:ext cx="641350" cy="817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圖片 3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92700" y="6124575"/>
            <a:ext cx="8604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圖片 21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59888" y="6280150"/>
            <a:ext cx="939800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圖片 22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58163" y="6116638"/>
            <a:ext cx="7810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標題 1"/>
          <p:cNvSpPr>
            <a:spLocks noGrp="1"/>
          </p:cNvSpPr>
          <p:nvPr>
            <p:ph type="title"/>
          </p:nvPr>
        </p:nvSpPr>
        <p:spPr>
          <a:xfrm>
            <a:off x="1576917" y="3934055"/>
            <a:ext cx="9038167" cy="850900"/>
          </a:xfrm>
        </p:spPr>
        <p:txBody>
          <a:bodyPr/>
          <a:lstStyle>
            <a:lvl1pPr>
              <a:defRPr sz="2000">
                <a:solidFill>
                  <a:srgbClr val="16417D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0" name="副標題 2"/>
          <p:cNvSpPr>
            <a:spLocks noGrp="1"/>
          </p:cNvSpPr>
          <p:nvPr>
            <p:ph type="subTitle" idx="1"/>
          </p:nvPr>
        </p:nvSpPr>
        <p:spPr>
          <a:xfrm>
            <a:off x="1418118" y="2468488"/>
            <a:ext cx="9355765" cy="1098148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 b="1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109590047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54CCD2-0912-4D28-90BA-5BBB5DF9B787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970912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4"/>
          <p:cNvSpPr>
            <a:spLocks noChangeArrowheads="1"/>
          </p:cNvSpPr>
          <p:nvPr userDrawn="1"/>
        </p:nvSpPr>
        <p:spPr bwMode="auto">
          <a:xfrm>
            <a:off x="-11113" y="6456363"/>
            <a:ext cx="12190413" cy="414337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>
              <a:defRPr/>
            </a:pPr>
            <a:r>
              <a:rPr lang="en-US" altLang="zh-TW" sz="2667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Medical</a:t>
            </a:r>
            <a:r>
              <a:rPr lang="en-US" altLang="zh-TW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Imaging Innovation Solution Provider</a:t>
            </a:r>
            <a:r>
              <a:rPr lang="zh-TW" altLang="en-US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5" name="Rectangle 24"/>
          <p:cNvSpPr>
            <a:spLocks noChangeArrowheads="1"/>
          </p:cNvSpPr>
          <p:nvPr userDrawn="1"/>
        </p:nvSpPr>
        <p:spPr bwMode="auto">
          <a:xfrm flipV="1">
            <a:off x="252413" y="838200"/>
            <a:ext cx="11687175" cy="60325"/>
          </a:xfrm>
          <a:prstGeom prst="rect">
            <a:avLst/>
          </a:prstGeom>
          <a:gradFill rotWithShape="0">
            <a:gsLst>
              <a:gs pos="0">
                <a:srgbClr val="002060"/>
              </a:gs>
              <a:gs pos="56000">
                <a:srgbClr val="3333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endParaRPr lang="zh-TW" altLang="en-US" sz="2400">
              <a:solidFill>
                <a:srgbClr val="000000"/>
              </a:solidFill>
            </a:endParaRPr>
          </a:p>
        </p:txBody>
      </p:sp>
      <p:sp>
        <p:nvSpPr>
          <p:cNvPr id="6" name="文字方塊 5"/>
          <p:cNvSpPr txBox="1">
            <a:spLocks noChangeArrowheads="1"/>
          </p:cNvSpPr>
          <p:nvPr userDrawn="1"/>
        </p:nvSpPr>
        <p:spPr bwMode="auto">
          <a:xfrm>
            <a:off x="9471025" y="6446838"/>
            <a:ext cx="2733675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defRPr/>
            </a:pPr>
            <a:r>
              <a:rPr lang="en-US" altLang="zh-TW" sz="2133" i="1">
                <a:solidFill>
                  <a:srgbClr val="C00000"/>
                </a:solidFill>
              </a:rPr>
              <a:t>Highest confidential</a:t>
            </a:r>
            <a:endParaRPr lang="zh-TW" altLang="en-US" sz="2133" i="1">
              <a:solidFill>
                <a:srgbClr val="C00000"/>
              </a:solidFill>
            </a:endParaRPr>
          </a:p>
        </p:txBody>
      </p:sp>
      <p:pic>
        <p:nvPicPr>
          <p:cNvPr id="8" name="圖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2700" y="6254750"/>
            <a:ext cx="12192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>
            <a:spLocks noChangeArrowheads="1"/>
          </p:cNvSpPr>
          <p:nvPr userDrawn="1"/>
        </p:nvSpPr>
        <p:spPr bwMode="auto">
          <a:xfrm>
            <a:off x="5122863" y="6373813"/>
            <a:ext cx="23034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+mn-lt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0" name="文字方塊 9"/>
          <p:cNvSpPr txBox="1">
            <a:spLocks noChangeArrowheads="1"/>
          </p:cNvSpPr>
          <p:nvPr userDrawn="1"/>
        </p:nvSpPr>
        <p:spPr bwMode="auto">
          <a:xfrm>
            <a:off x="10042525" y="6359525"/>
            <a:ext cx="20542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2000">
                <a:solidFill>
                  <a:srgbClr val="A6A6A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31504" y="152400"/>
            <a:ext cx="8928992" cy="612775"/>
          </a:xfrm>
        </p:spPr>
        <p:txBody>
          <a:bodyPr/>
          <a:lstStyle>
            <a:lvl1pPr algn="ctr">
              <a:defRPr sz="48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>
          <a:xfrm>
            <a:off x="487656" y="1015999"/>
            <a:ext cx="11222038" cy="510434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1" name="頁尾版面配置區 4"/>
          <p:cNvSpPr>
            <a:spLocks noGrp="1"/>
          </p:cNvSpPr>
          <p:nvPr>
            <p:ph type="ftr" sz="quarter" idx="14"/>
          </p:nvPr>
        </p:nvSpPr>
        <p:spPr>
          <a:xfrm>
            <a:off x="8331200" y="6492875"/>
            <a:ext cx="3860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solidFill>
                  <a:prstClr val="black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2" name="投影片編號版面配置區 5"/>
          <p:cNvSpPr>
            <a:spLocks noGrp="1"/>
          </p:cNvSpPr>
          <p:nvPr>
            <p:ph type="sldNum" sz="quarter" idx="15"/>
          </p:nvPr>
        </p:nvSpPr>
        <p:spPr>
          <a:xfrm>
            <a:off x="11709400" y="5899150"/>
            <a:ext cx="460375" cy="365125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E20A6C04-FB79-4EC2-93D2-4F4C95EC2459}" type="slidenum">
              <a:rPr lang="en-US" altLang="zh-TW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313301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2700" y="6254750"/>
            <a:ext cx="12192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>
            <a:spLocks noChangeArrowheads="1"/>
          </p:cNvSpPr>
          <p:nvPr userDrawn="1"/>
        </p:nvSpPr>
        <p:spPr bwMode="auto">
          <a:xfrm>
            <a:off x="5122863" y="6373813"/>
            <a:ext cx="23034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+mn-lt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7" name="文字方塊 6"/>
          <p:cNvSpPr txBox="1">
            <a:spLocks noChangeArrowheads="1"/>
          </p:cNvSpPr>
          <p:nvPr userDrawn="1"/>
        </p:nvSpPr>
        <p:spPr bwMode="auto">
          <a:xfrm>
            <a:off x="10042525" y="6359525"/>
            <a:ext cx="20542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2000">
                <a:solidFill>
                  <a:srgbClr val="A6A6A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79425" y="1016000"/>
            <a:ext cx="5540375" cy="5184775"/>
          </a:xfrm>
          <a:prstGeom prst="rect">
            <a:avLst/>
          </a:prstGeom>
        </p:spPr>
        <p:txBody>
          <a:bodyPr/>
          <a:lstStyle>
            <a:lvl1pPr marL="360000">
              <a:defRPr/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199" y="1016000"/>
            <a:ext cx="5540375" cy="5184775"/>
          </a:xfrm>
          <a:prstGeom prst="rect">
            <a:avLst/>
          </a:prstGeom>
        </p:spPr>
        <p:txBody>
          <a:bodyPr/>
          <a:lstStyle>
            <a:lvl1pPr marL="360000">
              <a:defRPr/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0"/>
          </p:nvPr>
        </p:nvSpPr>
        <p:spPr>
          <a:xfrm>
            <a:off x="11464925" y="6386513"/>
            <a:ext cx="587375" cy="269875"/>
          </a:xfrm>
        </p:spPr>
        <p:txBody>
          <a:bodyPr/>
          <a:lstStyle>
            <a:lvl1pPr algn="ctr">
              <a:defRPr sz="1200" i="0">
                <a:solidFill>
                  <a:prstClr val="white">
                    <a:lumMod val="7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fld id="{30372532-B01A-4BC5-87C8-0EC8A7259E4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1611649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4"/>
          <p:cNvSpPr>
            <a:spLocks noChangeArrowheads="1"/>
          </p:cNvSpPr>
          <p:nvPr userDrawn="1"/>
        </p:nvSpPr>
        <p:spPr bwMode="auto">
          <a:xfrm>
            <a:off x="-5109" y="-12972"/>
            <a:ext cx="12197109" cy="413373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667" b="1">
                <a:solidFill>
                  <a:prstClr val="white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Medical Imaging Innovation Solution Provider</a:t>
            </a:r>
            <a:r>
              <a:rPr lang="zh-TW" altLang="en-US" sz="2667" b="1">
                <a:solidFill>
                  <a:prstClr val="white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11" name="Rectangle 24"/>
          <p:cNvSpPr>
            <a:spLocks noChangeArrowheads="1"/>
          </p:cNvSpPr>
          <p:nvPr userDrawn="1"/>
        </p:nvSpPr>
        <p:spPr bwMode="auto">
          <a:xfrm flipV="1">
            <a:off x="623392" y="3621021"/>
            <a:ext cx="11207749" cy="55563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73006" y="4524239"/>
            <a:ext cx="6308521" cy="613054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13" name="副標題 2"/>
          <p:cNvSpPr>
            <a:spLocks noGrp="1"/>
          </p:cNvSpPr>
          <p:nvPr>
            <p:ph type="subTitle" idx="1"/>
          </p:nvPr>
        </p:nvSpPr>
        <p:spPr>
          <a:xfrm>
            <a:off x="1549384" y="2541864"/>
            <a:ext cx="9355765" cy="955910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>
                <a:solidFill>
                  <a:srgbClr val="0000CC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76587" y="5964605"/>
            <a:ext cx="689869" cy="792523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8257" y="6180781"/>
            <a:ext cx="524943" cy="510481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48872" y="6114685"/>
            <a:ext cx="782206" cy="4169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字方塊 10"/>
          <p:cNvSpPr txBox="1">
            <a:spLocks noChangeArrowheads="1"/>
          </p:cNvSpPr>
          <p:nvPr userDrawn="1"/>
        </p:nvSpPr>
        <p:spPr bwMode="auto">
          <a:xfrm>
            <a:off x="6192292" y="6475778"/>
            <a:ext cx="1108075" cy="307777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0099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5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TW" sz="1400" b="1">
                <a:solidFill>
                  <a:prstClr val="black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K120982</a:t>
            </a:r>
            <a:endParaRPr kumimoji="1" lang="zh-TW" altLang="en-US" sz="1400" b="1">
              <a:solidFill>
                <a:prstClr val="black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45551" y="6127641"/>
            <a:ext cx="679095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65682" y="6127641"/>
            <a:ext cx="740038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1"/>
          <p:cNvPicPr>
            <a:picLocks noChangeAspect="1" noChangeArrowheads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65188" y="6040016"/>
            <a:ext cx="641610" cy="817984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圖片 3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93294" y="6125008"/>
            <a:ext cx="859403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圖片 16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59877" y="6280221"/>
            <a:ext cx="939322" cy="311602"/>
          </a:xfrm>
          <a:prstGeom prst="rect">
            <a:avLst/>
          </a:prstGeom>
          <a:noFill/>
        </p:spPr>
      </p:pic>
      <p:pic>
        <p:nvPicPr>
          <p:cNvPr id="18" name="圖片 17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8157467" y="6117210"/>
            <a:ext cx="782206" cy="55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46114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6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24"/>
          <p:cNvSpPr>
            <a:spLocks noChangeArrowheads="1"/>
          </p:cNvSpPr>
          <p:nvPr userDrawn="1"/>
        </p:nvSpPr>
        <p:spPr bwMode="auto">
          <a:xfrm flipV="1">
            <a:off x="264848" y="763082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07989" y="873126"/>
            <a:ext cx="11412536" cy="5290544"/>
          </a:xfrm>
        </p:spPr>
        <p:txBody>
          <a:bodyPr/>
          <a:lstStyle>
            <a:lvl1pPr marL="355600" indent="-355600">
              <a:buFont typeface="Wingdings" panose="05000000000000000000" pitchFamily="2" charset="2"/>
              <a:buChar char="l"/>
              <a:tabLst/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719138" indent="-369888">
              <a:buFont typeface="Wingdings" panose="05000000000000000000" pitchFamily="2" charset="2"/>
              <a:buChar char="n"/>
              <a:defRPr sz="2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1041400" indent="-342900">
              <a:buSzPct val="100000"/>
              <a:buFont typeface="Wingdings" panose="05000000000000000000" pitchFamily="2" charset="2"/>
              <a:buChar char="u"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439863" indent="-365125">
              <a:buFont typeface="Wingdings" panose="05000000000000000000" pitchFamily="2" charset="2"/>
              <a:buChar char="p"/>
              <a:defRPr sz="2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701800" indent="-261938">
              <a:buFont typeface="Wingdings" panose="05000000000000000000" pitchFamily="2" charset="2"/>
              <a:buChar char="Ø"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4" name="矩形 13"/>
          <p:cNvSpPr>
            <a:spLocks noChangeArrowheads="1"/>
          </p:cNvSpPr>
          <p:nvPr userDrawn="1"/>
        </p:nvSpPr>
        <p:spPr bwMode="auto">
          <a:xfrm>
            <a:off x="5122863" y="6373159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6" name="文字方塊 15"/>
          <p:cNvSpPr txBox="1">
            <a:spLocks noChangeArrowheads="1"/>
          </p:cNvSpPr>
          <p:nvPr userDrawn="1"/>
        </p:nvSpPr>
        <p:spPr bwMode="auto">
          <a:xfrm>
            <a:off x="9467130" y="6359712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A6A6A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1"/>
          </p:nvPr>
        </p:nvSpPr>
        <p:spPr>
          <a:xfrm>
            <a:off x="11717104" y="6377205"/>
            <a:ext cx="474895" cy="382617"/>
          </a:xfrm>
          <a:prstGeom prst="rect">
            <a:avLst/>
          </a:prstGeom>
        </p:spPr>
        <p:txBody>
          <a:bodyPr anchor="ctr"/>
          <a:lstStyle>
            <a:lvl1pPr algn="r">
              <a:defRPr sz="16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fld id="{43415AA6-F8D4-48D6-9354-4341DAA39891}" type="slidenum">
              <a:rPr lang="en-US" altLang="zh-TW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407989" y="115888"/>
            <a:ext cx="11412536" cy="541337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3864783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4"/>
          <p:cNvSpPr>
            <a:spLocks noChangeArrowheads="1"/>
          </p:cNvSpPr>
          <p:nvPr userDrawn="1"/>
        </p:nvSpPr>
        <p:spPr bwMode="auto">
          <a:xfrm>
            <a:off x="-5109" y="-12972"/>
            <a:ext cx="12197109" cy="413373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667" b="1">
                <a:solidFill>
                  <a:prstClr val="white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Medical Imaging Innovation Solution Provider</a:t>
            </a:r>
            <a:r>
              <a:rPr lang="zh-TW" altLang="en-US" sz="2667" b="1">
                <a:solidFill>
                  <a:prstClr val="white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11" name="Rectangle 24"/>
          <p:cNvSpPr>
            <a:spLocks noChangeArrowheads="1"/>
          </p:cNvSpPr>
          <p:nvPr userDrawn="1"/>
        </p:nvSpPr>
        <p:spPr bwMode="auto">
          <a:xfrm flipV="1">
            <a:off x="623392" y="3621021"/>
            <a:ext cx="11207749" cy="55563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73006" y="4524239"/>
            <a:ext cx="6308521" cy="613054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13" name="副標題 2"/>
          <p:cNvSpPr>
            <a:spLocks noGrp="1"/>
          </p:cNvSpPr>
          <p:nvPr>
            <p:ph type="subTitle" idx="1"/>
          </p:nvPr>
        </p:nvSpPr>
        <p:spPr>
          <a:xfrm>
            <a:off x="1549384" y="2541864"/>
            <a:ext cx="9355765" cy="955910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>
                <a:solidFill>
                  <a:srgbClr val="0000CC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76587" y="5964605"/>
            <a:ext cx="689869" cy="792523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8257" y="6180781"/>
            <a:ext cx="524943" cy="510481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48872" y="6114685"/>
            <a:ext cx="782206" cy="4169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字方塊 10"/>
          <p:cNvSpPr txBox="1">
            <a:spLocks noChangeArrowheads="1"/>
          </p:cNvSpPr>
          <p:nvPr userDrawn="1"/>
        </p:nvSpPr>
        <p:spPr bwMode="auto">
          <a:xfrm>
            <a:off x="6192292" y="6475778"/>
            <a:ext cx="1108075" cy="307777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0099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5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TW" sz="1400" b="1">
                <a:solidFill>
                  <a:prstClr val="black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K120982</a:t>
            </a:r>
            <a:endParaRPr kumimoji="1" lang="zh-TW" altLang="en-US" sz="1400" b="1">
              <a:solidFill>
                <a:prstClr val="black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45551" y="6127641"/>
            <a:ext cx="679095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65682" y="6127641"/>
            <a:ext cx="740038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1"/>
          <p:cNvPicPr>
            <a:picLocks noChangeAspect="1" noChangeArrowheads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65188" y="6040016"/>
            <a:ext cx="641610" cy="817984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圖片 3"/>
          <p:cNvPicPr>
            <a:picLocks noChangeAspect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93294" y="6125008"/>
            <a:ext cx="859403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圖片 16"/>
          <p:cNvPicPr>
            <a:picLocks noChangeAspect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59877" y="6280221"/>
            <a:ext cx="939322" cy="311602"/>
          </a:xfrm>
          <a:prstGeom prst="rect">
            <a:avLst/>
          </a:prstGeom>
          <a:noFill/>
        </p:spPr>
      </p:pic>
      <p:pic>
        <p:nvPicPr>
          <p:cNvPr id="18" name="圖片 17"/>
          <p:cNvPicPr>
            <a:picLocks noChangeAspect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57467" y="6117210"/>
            <a:ext cx="782206" cy="55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668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24"/>
          <p:cNvSpPr>
            <a:spLocks noChangeArrowheads="1"/>
          </p:cNvSpPr>
          <p:nvPr userDrawn="1"/>
        </p:nvSpPr>
        <p:spPr bwMode="auto">
          <a:xfrm flipV="1">
            <a:off x="264848" y="763082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07989" y="873126"/>
            <a:ext cx="11412536" cy="5290544"/>
          </a:xfrm>
        </p:spPr>
        <p:txBody>
          <a:bodyPr/>
          <a:lstStyle>
            <a:lvl1pPr marL="355600" indent="-355600">
              <a:buFont typeface="Wingdings" panose="05000000000000000000" pitchFamily="2" charset="2"/>
              <a:buChar char="l"/>
              <a:tabLst/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719138" indent="-369888">
              <a:buFont typeface="Wingdings" panose="05000000000000000000" pitchFamily="2" charset="2"/>
              <a:buChar char="n"/>
              <a:defRPr sz="2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1041400" indent="-342900">
              <a:buSzPct val="100000"/>
              <a:buFont typeface="Wingdings" panose="05000000000000000000" pitchFamily="2" charset="2"/>
              <a:buChar char="u"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439863" indent="-365125">
              <a:buFont typeface="Wingdings" panose="05000000000000000000" pitchFamily="2" charset="2"/>
              <a:buChar char="p"/>
              <a:defRPr sz="2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701800" indent="-261938">
              <a:buFont typeface="Wingdings" panose="05000000000000000000" pitchFamily="2" charset="2"/>
              <a:buChar char="Ø"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4" name="矩形 13"/>
          <p:cNvSpPr>
            <a:spLocks noChangeArrowheads="1"/>
          </p:cNvSpPr>
          <p:nvPr userDrawn="1"/>
        </p:nvSpPr>
        <p:spPr bwMode="auto">
          <a:xfrm>
            <a:off x="5122863" y="6373159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6" name="文字方塊 15"/>
          <p:cNvSpPr txBox="1">
            <a:spLocks noChangeArrowheads="1"/>
          </p:cNvSpPr>
          <p:nvPr userDrawn="1"/>
        </p:nvSpPr>
        <p:spPr bwMode="auto">
          <a:xfrm>
            <a:off x="9467130" y="6359712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2000">
                <a:solidFill>
                  <a:srgbClr val="A6A6A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1"/>
          </p:nvPr>
        </p:nvSpPr>
        <p:spPr>
          <a:xfrm>
            <a:off x="11717104" y="6377205"/>
            <a:ext cx="474895" cy="382617"/>
          </a:xfrm>
          <a:prstGeom prst="rect">
            <a:avLst/>
          </a:prstGeom>
        </p:spPr>
        <p:txBody>
          <a:bodyPr anchor="ctr"/>
          <a:lstStyle>
            <a:lvl1pPr algn="r">
              <a:defRPr sz="16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fld id="{43415AA6-F8D4-48D6-9354-4341DAA39891}" type="slidenum">
              <a:rPr lang="en-US" altLang="zh-TW" smtClean="0"/>
              <a:pPr>
                <a:defRPr/>
              </a:pPr>
              <a:t>‹#›</a:t>
            </a:fld>
            <a:endParaRPr lang="zh-TW" altLang="en-US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407989" y="115888"/>
            <a:ext cx="11412536" cy="541337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6874426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4"/>
          <p:cNvSpPr>
            <a:spLocks noChangeArrowheads="1"/>
          </p:cNvSpPr>
          <p:nvPr userDrawn="1"/>
        </p:nvSpPr>
        <p:spPr bwMode="auto">
          <a:xfrm>
            <a:off x="-5109" y="-12972"/>
            <a:ext cx="12197109" cy="413373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665" b="1">
                <a:solidFill>
                  <a:prstClr val="white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Medical Imaging Innovation Solution Provider</a:t>
            </a:r>
            <a:r>
              <a:rPr lang="zh-TW" altLang="en-US" sz="2665" b="1">
                <a:solidFill>
                  <a:prstClr val="white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11" name="Rectangle 24"/>
          <p:cNvSpPr>
            <a:spLocks noChangeArrowheads="1"/>
          </p:cNvSpPr>
          <p:nvPr userDrawn="1"/>
        </p:nvSpPr>
        <p:spPr bwMode="auto">
          <a:xfrm flipV="1">
            <a:off x="492126" y="3621021"/>
            <a:ext cx="11207749" cy="55563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76917" y="3934055"/>
            <a:ext cx="9038167" cy="850900"/>
          </a:xfrm>
        </p:spPr>
        <p:txBody>
          <a:bodyPr/>
          <a:lstStyle>
            <a:lvl1pPr>
              <a:defRPr sz="2000">
                <a:solidFill>
                  <a:srgbClr val="16417D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3" name="副標題 2"/>
          <p:cNvSpPr>
            <a:spLocks noGrp="1"/>
          </p:cNvSpPr>
          <p:nvPr>
            <p:ph type="subTitle" idx="1"/>
          </p:nvPr>
        </p:nvSpPr>
        <p:spPr>
          <a:xfrm>
            <a:off x="1418118" y="2468488"/>
            <a:ext cx="9355765" cy="1098148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 b="1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pic>
        <p:nvPicPr>
          <p:cNvPr id="3" name="圖片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76587" y="5964605"/>
            <a:ext cx="689869" cy="792523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8257" y="6180781"/>
            <a:ext cx="524943" cy="510481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48872" y="6114685"/>
            <a:ext cx="782206" cy="4169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字方塊 10"/>
          <p:cNvSpPr txBox="1">
            <a:spLocks noChangeArrowheads="1"/>
          </p:cNvSpPr>
          <p:nvPr userDrawn="1"/>
        </p:nvSpPr>
        <p:spPr bwMode="auto">
          <a:xfrm>
            <a:off x="6192292" y="6475778"/>
            <a:ext cx="1108075" cy="307777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0099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5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TW" sz="1400" b="1">
                <a:solidFill>
                  <a:prstClr val="black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K120982</a:t>
            </a:r>
            <a:endParaRPr kumimoji="1" lang="zh-TW" altLang="en-US" sz="1400" b="1">
              <a:solidFill>
                <a:prstClr val="black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45551" y="6127641"/>
            <a:ext cx="679095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65682" y="6127641"/>
            <a:ext cx="740038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1"/>
          <p:cNvPicPr>
            <a:picLocks noChangeAspect="1" noChangeArrowheads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65188" y="6040016"/>
            <a:ext cx="641610" cy="817984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圖片 3"/>
          <p:cNvPicPr>
            <a:picLocks noChangeAspect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93294" y="6125008"/>
            <a:ext cx="859403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圖片 16"/>
          <p:cNvPicPr>
            <a:picLocks noChangeAspect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59877" y="6280221"/>
            <a:ext cx="939322" cy="311602"/>
          </a:xfrm>
          <a:prstGeom prst="rect">
            <a:avLst/>
          </a:prstGeom>
          <a:noFill/>
        </p:spPr>
      </p:pic>
      <p:pic>
        <p:nvPicPr>
          <p:cNvPr id="18" name="圖片 17"/>
          <p:cNvPicPr>
            <a:picLocks noChangeAspect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57467" y="6117210"/>
            <a:ext cx="782206" cy="55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830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4"/>
          <p:cNvSpPr>
            <a:spLocks noChangeArrowheads="1"/>
          </p:cNvSpPr>
          <p:nvPr userDrawn="1"/>
        </p:nvSpPr>
        <p:spPr bwMode="auto">
          <a:xfrm>
            <a:off x="-11277" y="6456541"/>
            <a:ext cx="12190168" cy="413375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667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Medical</a:t>
            </a:r>
            <a:r>
              <a:rPr lang="en-US" altLang="zh-TW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Imaging Innovation Solution Provider</a:t>
            </a:r>
            <a:r>
              <a:rPr lang="zh-TW" altLang="en-US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4" name="Rectangle 24"/>
          <p:cNvSpPr>
            <a:spLocks noChangeArrowheads="1"/>
          </p:cNvSpPr>
          <p:nvPr userDrawn="1"/>
        </p:nvSpPr>
        <p:spPr bwMode="auto">
          <a:xfrm flipV="1">
            <a:off x="264848" y="1018575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6" name="文字方塊 10"/>
          <p:cNvSpPr txBox="1">
            <a:spLocks noChangeArrowheads="1"/>
          </p:cNvSpPr>
          <p:nvPr userDrawn="1"/>
        </p:nvSpPr>
        <p:spPr bwMode="auto">
          <a:xfrm>
            <a:off x="9470376" y="6447089"/>
            <a:ext cx="2734733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133" i="1">
                <a:solidFill>
                  <a:srgbClr val="C00000"/>
                </a:solidFill>
              </a:rPr>
              <a:t>Highest confidential</a:t>
            </a:r>
            <a:endParaRPr lang="zh-TW" altLang="en-US" sz="2133" i="1">
              <a:solidFill>
                <a:srgbClr val="C00000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79509" y="132127"/>
            <a:ext cx="8928992" cy="850107"/>
          </a:xfrm>
        </p:spPr>
        <p:txBody>
          <a:bodyPr/>
          <a:lstStyle>
            <a:lvl1pPr algn="ctr">
              <a:defRPr sz="48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236664"/>
            <a:ext cx="10972800" cy="5072656"/>
          </a:xfrm>
        </p:spPr>
        <p:txBody>
          <a:bodyPr/>
          <a:lstStyle>
            <a:lvl1pPr>
              <a:defRPr sz="2133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>
              <a:defRPr sz="1867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>
              <a:defRPr sz="16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>
              <a:defRPr sz="1467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>
              <a:defRPr sz="1467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1"/>
          </p:nvPr>
        </p:nvSpPr>
        <p:spPr>
          <a:xfrm>
            <a:off x="9347200" y="6165304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415AA6-F8D4-48D6-9354-4341DAA39891}" type="slidenum">
              <a:rPr lang="en-US" altLang="zh-TW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10" name="頁尾版面配置區 4"/>
          <p:cNvSpPr>
            <a:spLocks noGrp="1"/>
          </p:cNvSpPr>
          <p:nvPr>
            <p:ph type="ftr" sz="quarter" idx="12"/>
          </p:nvPr>
        </p:nvSpPr>
        <p:spPr>
          <a:xfrm>
            <a:off x="8331200" y="6492876"/>
            <a:ext cx="3860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>
              <a:solidFill>
                <a:prstClr val="black"/>
              </a:solidFill>
            </a:endParaRPr>
          </a:p>
        </p:txBody>
      </p:sp>
      <p:pic>
        <p:nvPicPr>
          <p:cNvPr id="13" name="圖片 6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3109" y="6254348"/>
            <a:ext cx="12192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矩形 13"/>
          <p:cNvSpPr>
            <a:spLocks noChangeArrowheads="1"/>
          </p:cNvSpPr>
          <p:nvPr userDrawn="1"/>
        </p:nvSpPr>
        <p:spPr bwMode="auto">
          <a:xfrm>
            <a:off x="5122863" y="6373159"/>
            <a:ext cx="230383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Times New Roman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Times New Roman"/>
            </a:endParaRPr>
          </a:p>
        </p:txBody>
      </p:sp>
      <p:sp>
        <p:nvSpPr>
          <p:cNvPr id="16" name="文字方塊 15"/>
          <p:cNvSpPr txBox="1">
            <a:spLocks noChangeArrowheads="1"/>
          </p:cNvSpPr>
          <p:nvPr userDrawn="1"/>
        </p:nvSpPr>
        <p:spPr bwMode="auto">
          <a:xfrm>
            <a:off x="9470376" y="6373159"/>
            <a:ext cx="2054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A6A6A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140292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24"/>
          <p:cNvSpPr>
            <a:spLocks noChangeArrowheads="1"/>
          </p:cNvSpPr>
          <p:nvPr userDrawn="1"/>
        </p:nvSpPr>
        <p:spPr bwMode="auto">
          <a:xfrm flipV="1">
            <a:off x="264848" y="763082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920870"/>
            <a:ext cx="10972800" cy="5243154"/>
          </a:xfrm>
        </p:spPr>
        <p:txBody>
          <a:bodyPr/>
          <a:lstStyle>
            <a:lvl1pPr marL="360680" indent="-360680" defTabSz="-635">
              <a:buFont typeface="+mj-lt"/>
              <a:buAutoNum type="arabicPeriod"/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720725" indent="-371475">
              <a:buFont typeface="+mj-lt"/>
              <a:buAutoNum type="arabicParenR"/>
              <a:defRPr sz="2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1073150" indent="-374650">
              <a:buSzPct val="100000"/>
              <a:buFont typeface="+mj-lt"/>
              <a:buAutoNum type="alphaLcParenR"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259205" indent="-304800">
              <a:buFont typeface="Wingdings" panose="05000000000000000000" pitchFamily="2" charset="2"/>
              <a:buChar char="l"/>
              <a:defRPr sz="2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527175" indent="-330200">
              <a:buFont typeface="Wingdings" panose="05000000000000000000" pitchFamily="2" charset="2"/>
              <a:buChar char="Ø"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4" name="矩形 13"/>
          <p:cNvSpPr>
            <a:spLocks noChangeArrowheads="1"/>
          </p:cNvSpPr>
          <p:nvPr userDrawn="1"/>
        </p:nvSpPr>
        <p:spPr bwMode="auto">
          <a:xfrm>
            <a:off x="5122863" y="6359093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6" name="文字方塊 15"/>
          <p:cNvSpPr txBox="1">
            <a:spLocks noChangeArrowheads="1"/>
          </p:cNvSpPr>
          <p:nvPr userDrawn="1"/>
        </p:nvSpPr>
        <p:spPr bwMode="auto">
          <a:xfrm>
            <a:off x="9349684" y="6359093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2000">
                <a:solidFill>
                  <a:srgbClr val="A6A6A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497541" y="24523"/>
            <a:ext cx="11219563" cy="70919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2" name="文字方塊 1"/>
          <p:cNvSpPr txBox="1"/>
          <p:nvPr userDrawn="1"/>
        </p:nvSpPr>
        <p:spPr>
          <a:xfrm>
            <a:off x="11717104" y="637448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DA35B64-D98B-4C43-BD49-2969CB4231E8}" type="slidenum">
              <a:rPr lang="zh-TW" altLang="en-US" smtClean="0">
                <a:solidFill>
                  <a:schemeClr val="bg1"/>
                </a:solidFill>
              </a:rPr>
              <a:t>‹#›</a:t>
            </a:fld>
            <a:endParaRPr lang="zh-TW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4318886"/>
      </p:ext>
    </p:extLst>
  </p:cSld>
  <p:clrMapOvr>
    <a:masterClrMapping/>
  </p:clrMapOvr>
  <p:hf hdr="0" ftr="0" dt="0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4"/>
          <p:cNvSpPr>
            <a:spLocks noChangeArrowheads="1"/>
          </p:cNvSpPr>
          <p:nvPr userDrawn="1"/>
        </p:nvSpPr>
        <p:spPr bwMode="auto">
          <a:xfrm>
            <a:off x="-11277" y="6456541"/>
            <a:ext cx="12190168" cy="413375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667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Medical</a:t>
            </a:r>
            <a:r>
              <a:rPr lang="en-US" altLang="zh-TW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Imaging Innovation Solution Provider</a:t>
            </a:r>
            <a:r>
              <a:rPr lang="zh-TW" altLang="en-US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4" name="Rectangle 24"/>
          <p:cNvSpPr>
            <a:spLocks noChangeArrowheads="1"/>
          </p:cNvSpPr>
          <p:nvPr userDrawn="1"/>
        </p:nvSpPr>
        <p:spPr bwMode="auto">
          <a:xfrm flipV="1">
            <a:off x="264848" y="1018575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6" name="文字方塊 10"/>
          <p:cNvSpPr txBox="1">
            <a:spLocks noChangeArrowheads="1"/>
          </p:cNvSpPr>
          <p:nvPr userDrawn="1"/>
        </p:nvSpPr>
        <p:spPr bwMode="auto">
          <a:xfrm>
            <a:off x="9470376" y="6447089"/>
            <a:ext cx="2734733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133" i="1">
                <a:solidFill>
                  <a:srgbClr val="C00000"/>
                </a:solidFill>
              </a:rPr>
              <a:t>Highest confidential</a:t>
            </a:r>
            <a:endParaRPr lang="zh-TW" altLang="en-US" sz="2133" i="1">
              <a:solidFill>
                <a:srgbClr val="C00000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79509" y="132127"/>
            <a:ext cx="8928992" cy="850107"/>
          </a:xfrm>
        </p:spPr>
        <p:txBody>
          <a:bodyPr/>
          <a:lstStyle>
            <a:lvl1pPr algn="ctr">
              <a:defRPr sz="48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236664"/>
            <a:ext cx="10972800" cy="5072656"/>
          </a:xfrm>
        </p:spPr>
        <p:txBody>
          <a:bodyPr/>
          <a:lstStyle>
            <a:lvl1pPr>
              <a:defRPr sz="2133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 sz="1867"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 sz="1600"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 sz="1467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467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1"/>
          </p:nvPr>
        </p:nvSpPr>
        <p:spPr>
          <a:xfrm>
            <a:off x="9347200" y="6165304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415AA6-F8D4-48D6-9354-4341DAA39891}" type="slidenum">
              <a:rPr lang="en-US" altLang="zh-TW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10" name="頁尾版面配置區 4"/>
          <p:cNvSpPr>
            <a:spLocks noGrp="1"/>
          </p:cNvSpPr>
          <p:nvPr>
            <p:ph type="ftr" sz="quarter" idx="12"/>
          </p:nvPr>
        </p:nvSpPr>
        <p:spPr>
          <a:xfrm>
            <a:off x="8331200" y="6492876"/>
            <a:ext cx="3860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>
              <a:solidFill>
                <a:prstClr val="black"/>
              </a:solidFill>
            </a:endParaRPr>
          </a:p>
        </p:txBody>
      </p:sp>
      <p:pic>
        <p:nvPicPr>
          <p:cNvPr id="13" name="圖片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3109" y="6254348"/>
            <a:ext cx="12192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矩形 13"/>
          <p:cNvSpPr>
            <a:spLocks noChangeArrowheads="1"/>
          </p:cNvSpPr>
          <p:nvPr userDrawn="1"/>
        </p:nvSpPr>
        <p:spPr bwMode="auto">
          <a:xfrm>
            <a:off x="5122863" y="6373159"/>
            <a:ext cx="230383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+mn-lt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6" name="文字方塊 15"/>
          <p:cNvSpPr txBox="1">
            <a:spLocks noChangeArrowheads="1"/>
          </p:cNvSpPr>
          <p:nvPr userDrawn="1"/>
        </p:nvSpPr>
        <p:spPr bwMode="auto">
          <a:xfrm>
            <a:off x="10042246" y="6359712"/>
            <a:ext cx="2054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2000">
                <a:solidFill>
                  <a:srgbClr val="A6A6A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875269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4"/>
          <p:cNvSpPr>
            <a:spLocks noChangeArrowheads="1"/>
          </p:cNvSpPr>
          <p:nvPr userDrawn="1"/>
        </p:nvSpPr>
        <p:spPr bwMode="auto">
          <a:xfrm>
            <a:off x="-5109" y="-12972"/>
            <a:ext cx="12197109" cy="413373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667" b="1">
                <a:solidFill>
                  <a:prstClr val="white"/>
                </a:solidFill>
                <a:latin typeface="Times New Roman" panose="02020603050405020304" pitchFamily="18" charset="0"/>
                <a:ea typeface="Arial Unicode MS" panose="020B0604020202020204" pitchFamily="34" charset="-120"/>
                <a:cs typeface="Times New Roman" panose="02020603050405020304" pitchFamily="18" charset="0"/>
              </a:rPr>
              <a:t>Medical Imaging Innovation Solution Provider</a:t>
            </a:r>
            <a:r>
              <a:rPr lang="zh-TW" altLang="en-US" sz="2667" b="1">
                <a:solidFill>
                  <a:prstClr val="white"/>
                </a:solidFill>
                <a:latin typeface="Times New Roman" panose="02020603050405020304" pitchFamily="18" charset="0"/>
                <a:ea typeface="Arial Unicode MS" panose="020B0604020202020204" pitchFamily="34" charset="-12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1" name="Rectangle 24"/>
          <p:cNvSpPr>
            <a:spLocks noChangeArrowheads="1"/>
          </p:cNvSpPr>
          <p:nvPr userDrawn="1"/>
        </p:nvSpPr>
        <p:spPr bwMode="auto">
          <a:xfrm flipV="1">
            <a:off x="724992" y="6478521"/>
            <a:ext cx="11207749" cy="55563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63552" y="1628801"/>
            <a:ext cx="9038167" cy="850900"/>
          </a:xfrm>
        </p:spPr>
        <p:txBody>
          <a:bodyPr/>
          <a:lstStyle>
            <a:lvl1pPr>
              <a:defRPr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3" name="副標題 2"/>
          <p:cNvSpPr>
            <a:spLocks noGrp="1"/>
          </p:cNvSpPr>
          <p:nvPr>
            <p:ph type="subTitle" idx="1"/>
          </p:nvPr>
        </p:nvSpPr>
        <p:spPr>
          <a:xfrm>
            <a:off x="1487488" y="2468488"/>
            <a:ext cx="9355765" cy="1176536"/>
          </a:xfrm>
        </p:spPr>
        <p:txBody>
          <a:bodyPr anchor="ctr">
            <a:normAutofit/>
          </a:bodyPr>
          <a:lstStyle>
            <a:lvl1pPr marL="0" indent="0" algn="ctr">
              <a:buNone/>
              <a:defRPr sz="5333">
                <a:solidFill>
                  <a:schemeClr val="tx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pic>
        <p:nvPicPr>
          <p:cNvPr id="3" name="圖片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76587" y="5964605"/>
            <a:ext cx="689869" cy="79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45081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4"/>
          <p:cNvSpPr>
            <a:spLocks noChangeArrowheads="1"/>
          </p:cNvSpPr>
          <p:nvPr userDrawn="1"/>
        </p:nvSpPr>
        <p:spPr bwMode="auto">
          <a:xfrm>
            <a:off x="-4763" y="-12700"/>
            <a:ext cx="12196763" cy="412750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>
              <a:defRPr/>
            </a:pPr>
            <a:r>
              <a:rPr lang="en-US" altLang="zh-TW" sz="2667" b="1">
                <a:solidFill>
                  <a:prstClr val="white"/>
                </a:solidFill>
                <a:latin typeface="Times New Roman" panose="02020603050405020304" pitchFamily="18" charset="0"/>
                <a:ea typeface="Arial Unicode MS" panose="020B0604020202020204" pitchFamily="34" charset="-120"/>
                <a:cs typeface="Times New Roman" panose="02020603050405020304" pitchFamily="18" charset="0"/>
              </a:rPr>
              <a:t>Medical Imaging Innovation Solution Provider</a:t>
            </a:r>
            <a:r>
              <a:rPr lang="zh-TW" altLang="en-US" sz="2667" b="1">
                <a:solidFill>
                  <a:prstClr val="white"/>
                </a:solidFill>
                <a:latin typeface="Times New Roman" panose="02020603050405020304" pitchFamily="18" charset="0"/>
                <a:ea typeface="Arial Unicode MS" panose="020B0604020202020204" pitchFamily="34" charset="-12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" name="Rectangle 24"/>
          <p:cNvSpPr>
            <a:spLocks noChangeArrowheads="1"/>
          </p:cNvSpPr>
          <p:nvPr userDrawn="1"/>
        </p:nvSpPr>
        <p:spPr bwMode="auto">
          <a:xfrm flipV="1">
            <a:off x="623888" y="3621088"/>
            <a:ext cx="11207750" cy="55562"/>
          </a:xfrm>
          <a:prstGeom prst="rect">
            <a:avLst/>
          </a:prstGeom>
          <a:gradFill rotWithShape="0">
            <a:gsLst>
              <a:gs pos="0">
                <a:srgbClr val="002060"/>
              </a:gs>
              <a:gs pos="50000">
                <a:srgbClr val="3333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endParaRPr lang="zh-TW" altLang="en-US" sz="2400">
              <a:solidFill>
                <a:srgbClr val="000000"/>
              </a:solidFill>
            </a:endParaRPr>
          </a:p>
        </p:txBody>
      </p:sp>
      <p:pic>
        <p:nvPicPr>
          <p:cNvPr id="6" name="圖片 10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376025" y="5964238"/>
            <a:ext cx="69056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4"/>
          <p:cNvSpPr>
            <a:spLocks noChangeArrowheads="1"/>
          </p:cNvSpPr>
          <p:nvPr userDrawn="1"/>
        </p:nvSpPr>
        <p:spPr bwMode="auto">
          <a:xfrm>
            <a:off x="-4763" y="-12700"/>
            <a:ext cx="12196763" cy="412750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>
              <a:defRPr/>
            </a:pPr>
            <a:r>
              <a:rPr lang="en-US" altLang="zh-TW" sz="2667" b="1">
                <a:solidFill>
                  <a:prstClr val="white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Medical Imaging Innovation Solution Provider</a:t>
            </a:r>
            <a:r>
              <a:rPr lang="zh-TW" altLang="en-US" sz="2667" b="1">
                <a:solidFill>
                  <a:prstClr val="white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8" name="Rectangle 24"/>
          <p:cNvSpPr>
            <a:spLocks noChangeArrowheads="1"/>
          </p:cNvSpPr>
          <p:nvPr userDrawn="1"/>
        </p:nvSpPr>
        <p:spPr bwMode="auto">
          <a:xfrm flipV="1">
            <a:off x="492125" y="3621088"/>
            <a:ext cx="11207750" cy="55562"/>
          </a:xfrm>
          <a:prstGeom prst="rect">
            <a:avLst/>
          </a:prstGeom>
          <a:gradFill rotWithShape="0">
            <a:gsLst>
              <a:gs pos="0">
                <a:srgbClr val="002060"/>
              </a:gs>
              <a:gs pos="50000">
                <a:srgbClr val="3333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endParaRPr lang="zh-TW" altLang="en-US" sz="2400">
              <a:solidFill>
                <a:srgbClr val="000000"/>
              </a:solidFill>
            </a:endParaRPr>
          </a:p>
        </p:txBody>
      </p:sp>
      <p:pic>
        <p:nvPicPr>
          <p:cNvPr id="11" name="圖片 1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376025" y="5964238"/>
            <a:ext cx="69056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8700" y="6180138"/>
            <a:ext cx="5238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48400" y="6115050"/>
            <a:ext cx="782638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文字方塊 10"/>
          <p:cNvSpPr txBox="1">
            <a:spLocks noChangeArrowheads="1"/>
          </p:cNvSpPr>
          <p:nvPr userDrawn="1"/>
        </p:nvSpPr>
        <p:spPr bwMode="auto">
          <a:xfrm>
            <a:off x="6192838" y="6475413"/>
            <a:ext cx="1108075" cy="30797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0099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5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TW" sz="1400" b="1">
                <a:solidFill>
                  <a:prstClr val="black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K120982</a:t>
            </a:r>
            <a:endParaRPr lang="zh-TW" altLang="en-US" sz="1400" b="1">
              <a:solidFill>
                <a:prstClr val="black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46288" y="6127750"/>
            <a:ext cx="67786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65463" y="6127750"/>
            <a:ext cx="7397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1"/>
          <p:cNvPicPr>
            <a:picLocks noChangeAspect="1" noChangeArrowheads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65600" y="6040438"/>
            <a:ext cx="641350" cy="817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圖片 3"/>
          <p:cNvPicPr>
            <a:picLocks noChangeAspect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92700" y="6124575"/>
            <a:ext cx="8604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圖片 21"/>
          <p:cNvPicPr>
            <a:picLocks noChangeAspect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59888" y="6280150"/>
            <a:ext cx="939800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圖片 22"/>
          <p:cNvPicPr>
            <a:picLocks noChangeAspect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58163" y="6116638"/>
            <a:ext cx="7810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標題 1"/>
          <p:cNvSpPr>
            <a:spLocks noGrp="1"/>
          </p:cNvSpPr>
          <p:nvPr>
            <p:ph type="title"/>
          </p:nvPr>
        </p:nvSpPr>
        <p:spPr>
          <a:xfrm>
            <a:off x="1576917" y="3934055"/>
            <a:ext cx="9038167" cy="850900"/>
          </a:xfrm>
        </p:spPr>
        <p:txBody>
          <a:bodyPr/>
          <a:lstStyle>
            <a:lvl1pPr>
              <a:defRPr sz="2000">
                <a:solidFill>
                  <a:srgbClr val="16417D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0" name="副標題 2"/>
          <p:cNvSpPr>
            <a:spLocks noGrp="1"/>
          </p:cNvSpPr>
          <p:nvPr>
            <p:ph type="subTitle" idx="1"/>
          </p:nvPr>
        </p:nvSpPr>
        <p:spPr>
          <a:xfrm>
            <a:off x="1418118" y="2468488"/>
            <a:ext cx="9355765" cy="1098148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 b="1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355491878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8D0751-A006-4AA7-9B2E-B0E30F19B7B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438231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4"/>
          <p:cNvSpPr>
            <a:spLocks noChangeArrowheads="1"/>
          </p:cNvSpPr>
          <p:nvPr userDrawn="1"/>
        </p:nvSpPr>
        <p:spPr bwMode="auto">
          <a:xfrm>
            <a:off x="-11113" y="6456363"/>
            <a:ext cx="12190413" cy="414337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>
              <a:defRPr/>
            </a:pPr>
            <a:r>
              <a:rPr lang="en-US" altLang="zh-TW" sz="2667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Medical</a:t>
            </a:r>
            <a:r>
              <a:rPr lang="en-US" altLang="zh-TW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Imaging Innovation Solution Provider</a:t>
            </a:r>
            <a:r>
              <a:rPr lang="zh-TW" altLang="en-US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5" name="Rectangle 24"/>
          <p:cNvSpPr>
            <a:spLocks noChangeArrowheads="1"/>
          </p:cNvSpPr>
          <p:nvPr userDrawn="1"/>
        </p:nvSpPr>
        <p:spPr bwMode="auto">
          <a:xfrm flipV="1">
            <a:off x="252413" y="838200"/>
            <a:ext cx="11687175" cy="60325"/>
          </a:xfrm>
          <a:prstGeom prst="rect">
            <a:avLst/>
          </a:prstGeom>
          <a:gradFill rotWithShape="0">
            <a:gsLst>
              <a:gs pos="0">
                <a:srgbClr val="002060"/>
              </a:gs>
              <a:gs pos="56000">
                <a:srgbClr val="3333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endParaRPr lang="zh-TW" altLang="en-US" sz="2400">
              <a:solidFill>
                <a:srgbClr val="000000"/>
              </a:solidFill>
            </a:endParaRPr>
          </a:p>
        </p:txBody>
      </p:sp>
      <p:sp>
        <p:nvSpPr>
          <p:cNvPr id="6" name="文字方塊 5"/>
          <p:cNvSpPr txBox="1">
            <a:spLocks noChangeArrowheads="1"/>
          </p:cNvSpPr>
          <p:nvPr userDrawn="1"/>
        </p:nvSpPr>
        <p:spPr bwMode="auto">
          <a:xfrm>
            <a:off x="9471025" y="6446838"/>
            <a:ext cx="2733675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defRPr/>
            </a:pPr>
            <a:r>
              <a:rPr lang="en-US" altLang="zh-TW" sz="2133" i="1">
                <a:solidFill>
                  <a:srgbClr val="C00000"/>
                </a:solidFill>
              </a:rPr>
              <a:t>Highest confidential</a:t>
            </a:r>
            <a:endParaRPr lang="zh-TW" altLang="en-US" sz="2133" i="1">
              <a:solidFill>
                <a:srgbClr val="C00000"/>
              </a:solidFill>
            </a:endParaRPr>
          </a:p>
        </p:txBody>
      </p:sp>
      <p:pic>
        <p:nvPicPr>
          <p:cNvPr id="8" name="圖片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2700" y="6254750"/>
            <a:ext cx="12192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>
            <a:spLocks noChangeArrowheads="1"/>
          </p:cNvSpPr>
          <p:nvPr userDrawn="1"/>
        </p:nvSpPr>
        <p:spPr bwMode="auto">
          <a:xfrm>
            <a:off x="5122863" y="6373813"/>
            <a:ext cx="23034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+mn-lt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0" name="文字方塊 9"/>
          <p:cNvSpPr txBox="1">
            <a:spLocks noChangeArrowheads="1"/>
          </p:cNvSpPr>
          <p:nvPr userDrawn="1"/>
        </p:nvSpPr>
        <p:spPr bwMode="auto">
          <a:xfrm>
            <a:off x="10042525" y="6359525"/>
            <a:ext cx="20542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2000">
                <a:solidFill>
                  <a:srgbClr val="A6A6A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31504" y="152400"/>
            <a:ext cx="8928992" cy="612775"/>
          </a:xfrm>
        </p:spPr>
        <p:txBody>
          <a:bodyPr/>
          <a:lstStyle>
            <a:lvl1pPr algn="ctr">
              <a:defRPr sz="48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>
          <a:xfrm>
            <a:off x="487656" y="1015999"/>
            <a:ext cx="11222038" cy="510434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1" name="頁尾版面配置區 4"/>
          <p:cNvSpPr>
            <a:spLocks noGrp="1"/>
          </p:cNvSpPr>
          <p:nvPr>
            <p:ph type="ftr" sz="quarter" idx="14"/>
          </p:nvPr>
        </p:nvSpPr>
        <p:spPr>
          <a:xfrm>
            <a:off x="8331200" y="6492875"/>
            <a:ext cx="3860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solidFill>
                  <a:prstClr val="black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2" name="投影片編號版面配置區 5"/>
          <p:cNvSpPr>
            <a:spLocks noGrp="1"/>
          </p:cNvSpPr>
          <p:nvPr>
            <p:ph type="sldNum" sz="quarter" idx="15"/>
          </p:nvPr>
        </p:nvSpPr>
        <p:spPr>
          <a:xfrm>
            <a:off x="11709400" y="5899150"/>
            <a:ext cx="460375" cy="365125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8A4AE5CD-BC58-4212-BA35-9EBF27FB7D59}" type="slidenum">
              <a:rPr lang="en-US" altLang="zh-TW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931114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2700" y="6254750"/>
            <a:ext cx="12192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>
            <a:spLocks noChangeArrowheads="1"/>
          </p:cNvSpPr>
          <p:nvPr userDrawn="1"/>
        </p:nvSpPr>
        <p:spPr bwMode="auto">
          <a:xfrm>
            <a:off x="5122863" y="6373813"/>
            <a:ext cx="23034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+mn-lt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7" name="文字方塊 6"/>
          <p:cNvSpPr txBox="1">
            <a:spLocks noChangeArrowheads="1"/>
          </p:cNvSpPr>
          <p:nvPr userDrawn="1"/>
        </p:nvSpPr>
        <p:spPr bwMode="auto">
          <a:xfrm>
            <a:off x="10042525" y="6359525"/>
            <a:ext cx="20542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2000">
                <a:solidFill>
                  <a:srgbClr val="A6A6A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79425" y="1016000"/>
            <a:ext cx="5540375" cy="5184775"/>
          </a:xfrm>
          <a:prstGeom prst="rect">
            <a:avLst/>
          </a:prstGeom>
        </p:spPr>
        <p:txBody>
          <a:bodyPr/>
          <a:lstStyle>
            <a:lvl1pPr marL="360000">
              <a:defRPr/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199" y="1016000"/>
            <a:ext cx="5540375" cy="5184775"/>
          </a:xfrm>
          <a:prstGeom prst="rect">
            <a:avLst/>
          </a:prstGeom>
        </p:spPr>
        <p:txBody>
          <a:bodyPr/>
          <a:lstStyle>
            <a:lvl1pPr marL="360000">
              <a:defRPr/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0"/>
          </p:nvPr>
        </p:nvSpPr>
        <p:spPr>
          <a:xfrm>
            <a:off x="11464925" y="6386513"/>
            <a:ext cx="587375" cy="269875"/>
          </a:xfrm>
        </p:spPr>
        <p:txBody>
          <a:bodyPr/>
          <a:lstStyle>
            <a:lvl1pPr algn="ctr">
              <a:defRPr sz="1200" i="0">
                <a:solidFill>
                  <a:prstClr val="white">
                    <a:lumMod val="7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fld id="{A00A47CE-49B5-479E-ABCC-898CFF7512E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2196379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4"/>
          <p:cNvSpPr>
            <a:spLocks noChangeArrowheads="1"/>
          </p:cNvSpPr>
          <p:nvPr userDrawn="1"/>
        </p:nvSpPr>
        <p:spPr bwMode="auto">
          <a:xfrm>
            <a:off x="-5109" y="-12972"/>
            <a:ext cx="12197109" cy="413373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667" b="1">
                <a:solidFill>
                  <a:prstClr val="white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Medical Imaging Innovation Solution Provider</a:t>
            </a:r>
            <a:r>
              <a:rPr lang="zh-TW" altLang="en-US" sz="2667" b="1">
                <a:solidFill>
                  <a:prstClr val="white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11" name="Rectangle 24"/>
          <p:cNvSpPr>
            <a:spLocks noChangeArrowheads="1"/>
          </p:cNvSpPr>
          <p:nvPr userDrawn="1"/>
        </p:nvSpPr>
        <p:spPr bwMode="auto">
          <a:xfrm flipV="1">
            <a:off x="623392" y="3621021"/>
            <a:ext cx="11207749" cy="55563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73006" y="4524239"/>
            <a:ext cx="6308521" cy="613054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13" name="副標題 2"/>
          <p:cNvSpPr>
            <a:spLocks noGrp="1"/>
          </p:cNvSpPr>
          <p:nvPr>
            <p:ph type="subTitle" idx="1"/>
          </p:nvPr>
        </p:nvSpPr>
        <p:spPr>
          <a:xfrm>
            <a:off x="1549384" y="2541864"/>
            <a:ext cx="9355765" cy="955910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>
                <a:solidFill>
                  <a:srgbClr val="0000CC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76587" y="5964605"/>
            <a:ext cx="689869" cy="792523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8257" y="6180781"/>
            <a:ext cx="524943" cy="510481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48872" y="6114685"/>
            <a:ext cx="782206" cy="4169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字方塊 10"/>
          <p:cNvSpPr txBox="1">
            <a:spLocks noChangeArrowheads="1"/>
          </p:cNvSpPr>
          <p:nvPr userDrawn="1"/>
        </p:nvSpPr>
        <p:spPr bwMode="auto">
          <a:xfrm>
            <a:off x="6192292" y="6475778"/>
            <a:ext cx="1108075" cy="307777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0099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5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TW" sz="1400" b="1">
                <a:solidFill>
                  <a:prstClr val="black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K120982</a:t>
            </a:r>
            <a:endParaRPr kumimoji="1" lang="zh-TW" altLang="en-US" sz="1400" b="1">
              <a:solidFill>
                <a:prstClr val="black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45551" y="6127641"/>
            <a:ext cx="679095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65682" y="6127641"/>
            <a:ext cx="740038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1"/>
          <p:cNvPicPr>
            <a:picLocks noChangeAspect="1" noChangeArrowheads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65188" y="6040016"/>
            <a:ext cx="641610" cy="817984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圖片 3"/>
          <p:cNvPicPr>
            <a:picLocks noChangeAspect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93294" y="6125008"/>
            <a:ext cx="859403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圖片 16"/>
          <p:cNvPicPr>
            <a:picLocks noChangeAspect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59877" y="6280221"/>
            <a:ext cx="939322" cy="311602"/>
          </a:xfrm>
          <a:prstGeom prst="rect">
            <a:avLst/>
          </a:prstGeom>
          <a:noFill/>
        </p:spPr>
      </p:pic>
      <p:pic>
        <p:nvPicPr>
          <p:cNvPr id="18" name="圖片 17"/>
          <p:cNvPicPr>
            <a:picLocks noChangeAspect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57467" y="6117210"/>
            <a:ext cx="782206" cy="55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04720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24"/>
          <p:cNvSpPr>
            <a:spLocks noChangeArrowheads="1"/>
          </p:cNvSpPr>
          <p:nvPr userDrawn="1"/>
        </p:nvSpPr>
        <p:spPr bwMode="auto">
          <a:xfrm flipV="1">
            <a:off x="264848" y="763082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07989" y="873126"/>
            <a:ext cx="11412536" cy="5290544"/>
          </a:xfrm>
        </p:spPr>
        <p:txBody>
          <a:bodyPr/>
          <a:lstStyle>
            <a:lvl1pPr marL="355600" indent="-355600">
              <a:buFont typeface="Wingdings" panose="05000000000000000000" pitchFamily="2" charset="2"/>
              <a:buChar char="l"/>
              <a:tabLst/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719138" indent="-369888">
              <a:buFont typeface="Wingdings" panose="05000000000000000000" pitchFamily="2" charset="2"/>
              <a:buChar char="n"/>
              <a:defRPr sz="2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1041400" indent="-342900">
              <a:buSzPct val="100000"/>
              <a:buFont typeface="Wingdings" panose="05000000000000000000" pitchFamily="2" charset="2"/>
              <a:buChar char="u"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439863" indent="-365125">
              <a:buFont typeface="Wingdings" panose="05000000000000000000" pitchFamily="2" charset="2"/>
              <a:buChar char="p"/>
              <a:defRPr sz="2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701800" indent="-261938">
              <a:buFont typeface="Wingdings" panose="05000000000000000000" pitchFamily="2" charset="2"/>
              <a:buChar char="Ø"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4" name="矩形 13"/>
          <p:cNvSpPr>
            <a:spLocks noChangeArrowheads="1"/>
          </p:cNvSpPr>
          <p:nvPr userDrawn="1"/>
        </p:nvSpPr>
        <p:spPr bwMode="auto">
          <a:xfrm>
            <a:off x="5122863" y="6373159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6" name="文字方塊 15"/>
          <p:cNvSpPr txBox="1">
            <a:spLocks noChangeArrowheads="1"/>
          </p:cNvSpPr>
          <p:nvPr userDrawn="1"/>
        </p:nvSpPr>
        <p:spPr bwMode="auto">
          <a:xfrm>
            <a:off x="9467130" y="6359712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A6A6A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1"/>
          </p:nvPr>
        </p:nvSpPr>
        <p:spPr>
          <a:xfrm>
            <a:off x="11717104" y="6377205"/>
            <a:ext cx="474895" cy="382617"/>
          </a:xfrm>
          <a:prstGeom prst="rect">
            <a:avLst/>
          </a:prstGeom>
        </p:spPr>
        <p:txBody>
          <a:bodyPr anchor="ctr"/>
          <a:lstStyle>
            <a:lvl1pPr algn="r">
              <a:defRPr sz="16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fld id="{43415AA6-F8D4-48D6-9354-4341DAA39891}" type="slidenum">
              <a:rPr lang="en-US" altLang="zh-TW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407989" y="115888"/>
            <a:ext cx="11412536" cy="541337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109416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4"/>
          <p:cNvSpPr>
            <a:spLocks noChangeArrowheads="1"/>
          </p:cNvSpPr>
          <p:nvPr userDrawn="1"/>
        </p:nvSpPr>
        <p:spPr bwMode="auto">
          <a:xfrm>
            <a:off x="-5109" y="-12972"/>
            <a:ext cx="12197109" cy="413373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667" b="1">
                <a:solidFill>
                  <a:prstClr val="white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Medical Imaging Innovation Solution Provider</a:t>
            </a:r>
            <a:r>
              <a:rPr lang="zh-TW" altLang="en-US" sz="2667" b="1">
                <a:solidFill>
                  <a:prstClr val="white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11" name="Rectangle 24"/>
          <p:cNvSpPr>
            <a:spLocks noChangeArrowheads="1"/>
          </p:cNvSpPr>
          <p:nvPr userDrawn="1"/>
        </p:nvSpPr>
        <p:spPr bwMode="auto">
          <a:xfrm flipV="1">
            <a:off x="492126" y="3621021"/>
            <a:ext cx="11207749" cy="55563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76917" y="3934055"/>
            <a:ext cx="9038167" cy="850900"/>
          </a:xfrm>
        </p:spPr>
        <p:txBody>
          <a:bodyPr/>
          <a:lstStyle>
            <a:lvl1pPr>
              <a:defRPr sz="2000">
                <a:solidFill>
                  <a:srgbClr val="16417D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3" name="副標題 2"/>
          <p:cNvSpPr>
            <a:spLocks noGrp="1"/>
          </p:cNvSpPr>
          <p:nvPr>
            <p:ph type="subTitle" idx="1"/>
          </p:nvPr>
        </p:nvSpPr>
        <p:spPr>
          <a:xfrm>
            <a:off x="1418118" y="2468488"/>
            <a:ext cx="9355765" cy="1098148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 b="1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pic>
        <p:nvPicPr>
          <p:cNvPr id="3" name="圖片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76587" y="5964605"/>
            <a:ext cx="689869" cy="792523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8257" y="6180781"/>
            <a:ext cx="524943" cy="510481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48872" y="6114685"/>
            <a:ext cx="782206" cy="4169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字方塊 10"/>
          <p:cNvSpPr txBox="1">
            <a:spLocks noChangeArrowheads="1"/>
          </p:cNvSpPr>
          <p:nvPr userDrawn="1"/>
        </p:nvSpPr>
        <p:spPr bwMode="auto">
          <a:xfrm>
            <a:off x="6192292" y="6475778"/>
            <a:ext cx="1108075" cy="307777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0099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5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TW" sz="1400" b="1">
                <a:solidFill>
                  <a:prstClr val="black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K120982</a:t>
            </a:r>
            <a:endParaRPr kumimoji="1" lang="zh-TW" altLang="en-US" sz="1400" b="1">
              <a:solidFill>
                <a:prstClr val="black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45551" y="6127641"/>
            <a:ext cx="679095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65682" y="6127641"/>
            <a:ext cx="740038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1"/>
          <p:cNvPicPr>
            <a:picLocks noChangeAspect="1" noChangeArrowheads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65188" y="6040016"/>
            <a:ext cx="641610" cy="817984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圖片 3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93294" y="6125008"/>
            <a:ext cx="859403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圖片 16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59877" y="6280221"/>
            <a:ext cx="939322" cy="311602"/>
          </a:xfrm>
          <a:prstGeom prst="rect">
            <a:avLst/>
          </a:prstGeom>
          <a:noFill/>
        </p:spPr>
      </p:pic>
      <p:pic>
        <p:nvPicPr>
          <p:cNvPr id="18" name="圖片 17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8157467" y="6117210"/>
            <a:ext cx="782206" cy="55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629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4"/>
          <p:cNvSpPr>
            <a:spLocks noChangeArrowheads="1"/>
          </p:cNvSpPr>
          <p:nvPr userDrawn="1"/>
        </p:nvSpPr>
        <p:spPr bwMode="auto">
          <a:xfrm>
            <a:off x="-5109" y="-12972"/>
            <a:ext cx="12197109" cy="413373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667" b="1">
                <a:solidFill>
                  <a:prstClr val="white"/>
                </a:solidFill>
                <a:ea typeface="Arial Unicode MS" panose="020B0604020202020204" pitchFamily="34" charset="-120"/>
                <a:cs typeface="Times New Roman" panose="02020603050405020304" pitchFamily="18" charset="0"/>
              </a:rPr>
              <a:t>Medical Imaging Innovation Solution Provider</a:t>
            </a:r>
            <a:r>
              <a:rPr lang="zh-TW" altLang="en-US" sz="2667" b="1">
                <a:solidFill>
                  <a:prstClr val="white"/>
                </a:solidFill>
                <a:ea typeface="Arial Unicode MS" panose="020B0604020202020204" pitchFamily="34" charset="-12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1" name="Rectangle 24"/>
          <p:cNvSpPr>
            <a:spLocks noChangeArrowheads="1"/>
          </p:cNvSpPr>
          <p:nvPr userDrawn="1"/>
        </p:nvSpPr>
        <p:spPr bwMode="auto">
          <a:xfrm flipV="1">
            <a:off x="623392" y="3621021"/>
            <a:ext cx="11207749" cy="55563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63552" y="1628801"/>
            <a:ext cx="9038167" cy="850900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  <a:cs typeface="Arial Unicode MS" panose="020B060402020202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3" name="副標題 2"/>
          <p:cNvSpPr>
            <a:spLocks noGrp="1"/>
          </p:cNvSpPr>
          <p:nvPr>
            <p:ph type="subTitle" idx="1"/>
          </p:nvPr>
        </p:nvSpPr>
        <p:spPr>
          <a:xfrm>
            <a:off x="1487488" y="2468488"/>
            <a:ext cx="9355765" cy="1176536"/>
          </a:xfrm>
        </p:spPr>
        <p:txBody>
          <a:bodyPr anchor="ctr">
            <a:normAutofit/>
          </a:bodyPr>
          <a:lstStyle>
            <a:lvl1pPr marL="0" indent="0" algn="ctr">
              <a:buNone/>
              <a:defRPr sz="5333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Arial Unicode MS" panose="020B0604020202020204" pitchFamily="34" charset="-12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pic>
        <p:nvPicPr>
          <p:cNvPr id="3" name="圖片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76587" y="5964605"/>
            <a:ext cx="689869" cy="79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53633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6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24"/>
          <p:cNvSpPr>
            <a:spLocks noChangeArrowheads="1"/>
          </p:cNvSpPr>
          <p:nvPr userDrawn="1"/>
        </p:nvSpPr>
        <p:spPr bwMode="auto">
          <a:xfrm flipV="1">
            <a:off x="264848" y="763082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920870"/>
            <a:ext cx="10972800" cy="5243154"/>
          </a:xfrm>
        </p:spPr>
        <p:txBody>
          <a:bodyPr/>
          <a:lstStyle>
            <a:lvl1pPr marL="360363" indent="-360363">
              <a:buFont typeface="+mj-lt"/>
              <a:buAutoNum type="arabicPeriod"/>
              <a:tabLst/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720725" indent="-371475">
              <a:buFont typeface="+mj-lt"/>
              <a:buAutoNum type="arabicParenR"/>
              <a:defRPr sz="2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1073150" indent="-374650">
              <a:buSzPct val="100000"/>
              <a:buFont typeface="+mj-lt"/>
              <a:buAutoNum type="alphaLcParenR"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258888" indent="-304800">
              <a:buFont typeface="Wingdings" panose="05000000000000000000" pitchFamily="2" charset="2"/>
              <a:buChar char="l"/>
              <a:defRPr sz="2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527175" indent="-330200">
              <a:buFont typeface="Wingdings" panose="05000000000000000000" pitchFamily="2" charset="2"/>
              <a:buChar char="Ø"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4" name="矩形 13"/>
          <p:cNvSpPr>
            <a:spLocks noChangeArrowheads="1"/>
          </p:cNvSpPr>
          <p:nvPr userDrawn="1"/>
        </p:nvSpPr>
        <p:spPr bwMode="auto">
          <a:xfrm>
            <a:off x="5122863" y="6359093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6" name="文字方塊 15"/>
          <p:cNvSpPr txBox="1">
            <a:spLocks noChangeArrowheads="1"/>
          </p:cNvSpPr>
          <p:nvPr userDrawn="1"/>
        </p:nvSpPr>
        <p:spPr bwMode="auto">
          <a:xfrm>
            <a:off x="9349684" y="6359093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2000">
                <a:solidFill>
                  <a:srgbClr val="A6A6A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497541" y="24523"/>
            <a:ext cx="11219563" cy="70919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2" name="文字方塊 1"/>
          <p:cNvSpPr txBox="1"/>
          <p:nvPr userDrawn="1"/>
        </p:nvSpPr>
        <p:spPr>
          <a:xfrm>
            <a:off x="11717104" y="637448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DA35B64-D98B-4C43-BD49-2969CB4231E8}" type="slidenum">
              <a:rPr lang="zh-TW" altLang="en-US" smtClean="0">
                <a:solidFill>
                  <a:schemeClr val="bg1"/>
                </a:solidFill>
              </a:rPr>
              <a:t>‹#›</a:t>
            </a:fld>
            <a:endParaRPr lang="zh-TW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0862028"/>
      </p:ext>
    </p:extLst>
  </p:cSld>
  <p:clrMapOvr>
    <a:masterClrMapping/>
  </p:clrMapOvr>
  <p:hf hdr="0" ftr="0" dt="0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4"/>
          <p:cNvSpPr>
            <a:spLocks noChangeArrowheads="1"/>
          </p:cNvSpPr>
          <p:nvPr userDrawn="1"/>
        </p:nvSpPr>
        <p:spPr bwMode="auto">
          <a:xfrm>
            <a:off x="-5109" y="-12972"/>
            <a:ext cx="12197109" cy="413373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667" b="1">
                <a:solidFill>
                  <a:prstClr val="white"/>
                </a:solidFill>
                <a:cs typeface="Arial Unicode MS" panose="020B0604020202020204" pitchFamily="34" charset="-120"/>
              </a:rPr>
              <a:t>Medical Imaging Innovation Solution Provider</a:t>
            </a:r>
            <a:r>
              <a:rPr lang="zh-TW" altLang="en-US" sz="2667" b="1">
                <a:solidFill>
                  <a:prstClr val="white"/>
                </a:solidFill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11" name="Rectangle 24"/>
          <p:cNvSpPr>
            <a:spLocks noChangeArrowheads="1"/>
          </p:cNvSpPr>
          <p:nvPr userDrawn="1"/>
        </p:nvSpPr>
        <p:spPr bwMode="auto">
          <a:xfrm flipV="1">
            <a:off x="492126" y="3621021"/>
            <a:ext cx="11207749" cy="55563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76917" y="3934055"/>
            <a:ext cx="9038167" cy="850900"/>
          </a:xfrm>
        </p:spPr>
        <p:txBody>
          <a:bodyPr/>
          <a:lstStyle>
            <a:lvl1pPr>
              <a:defRPr sz="2000">
                <a:solidFill>
                  <a:srgbClr val="16417D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3" name="副標題 2"/>
          <p:cNvSpPr>
            <a:spLocks noGrp="1"/>
          </p:cNvSpPr>
          <p:nvPr>
            <p:ph type="subTitle" idx="1"/>
          </p:nvPr>
        </p:nvSpPr>
        <p:spPr>
          <a:xfrm>
            <a:off x="1418118" y="2468488"/>
            <a:ext cx="9355765" cy="1098148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 b="1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pic>
        <p:nvPicPr>
          <p:cNvPr id="3" name="圖片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76587" y="5964605"/>
            <a:ext cx="689869" cy="792523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8257" y="6180781"/>
            <a:ext cx="524943" cy="510481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48872" y="6114685"/>
            <a:ext cx="782206" cy="4169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字方塊 10"/>
          <p:cNvSpPr txBox="1">
            <a:spLocks noChangeArrowheads="1"/>
          </p:cNvSpPr>
          <p:nvPr userDrawn="1"/>
        </p:nvSpPr>
        <p:spPr bwMode="auto">
          <a:xfrm>
            <a:off x="6192292" y="6475778"/>
            <a:ext cx="1108075" cy="307777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0099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5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TW" sz="1400" b="1">
                <a:solidFill>
                  <a:prstClr val="black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K120982</a:t>
            </a:r>
            <a:endParaRPr kumimoji="1" lang="zh-TW" altLang="en-US" sz="1400" b="1">
              <a:solidFill>
                <a:prstClr val="black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45551" y="6127641"/>
            <a:ext cx="679095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65682" y="6127641"/>
            <a:ext cx="740038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1"/>
          <p:cNvPicPr>
            <a:picLocks noChangeAspect="1" noChangeArrowheads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65188" y="6040016"/>
            <a:ext cx="641610" cy="817984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圖片 3"/>
          <p:cNvPicPr>
            <a:picLocks noChangeAspect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93294" y="6125008"/>
            <a:ext cx="859403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圖片 16"/>
          <p:cNvPicPr>
            <a:picLocks noChangeAspect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59877" y="6280221"/>
            <a:ext cx="939322" cy="311602"/>
          </a:xfrm>
          <a:prstGeom prst="rect">
            <a:avLst/>
          </a:prstGeom>
          <a:noFill/>
        </p:spPr>
      </p:pic>
      <p:pic>
        <p:nvPicPr>
          <p:cNvPr id="18" name="圖片 17"/>
          <p:cNvPicPr>
            <a:picLocks noChangeAspect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57467" y="6117210"/>
            <a:ext cx="782206" cy="55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70314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24"/>
          <p:cNvSpPr>
            <a:spLocks noChangeArrowheads="1"/>
          </p:cNvSpPr>
          <p:nvPr userDrawn="1"/>
        </p:nvSpPr>
        <p:spPr bwMode="auto">
          <a:xfrm flipV="1">
            <a:off x="264848" y="763082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920870"/>
            <a:ext cx="10972800" cy="5243154"/>
          </a:xfrm>
        </p:spPr>
        <p:txBody>
          <a:bodyPr/>
          <a:lstStyle>
            <a:lvl1pPr marL="360363" indent="-360363">
              <a:buFont typeface="+mj-lt"/>
              <a:buAutoNum type="arabicPeriod"/>
              <a:tabLst/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720725" indent="-371475">
              <a:buFont typeface="+mj-lt"/>
              <a:buAutoNum type="arabicParenR"/>
              <a:defRPr sz="2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1073150" indent="-374650">
              <a:buSzPct val="100000"/>
              <a:buFont typeface="+mj-lt"/>
              <a:buAutoNum type="alphaLcParenR"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258888" indent="-304800">
              <a:buFont typeface="Wingdings" panose="05000000000000000000" pitchFamily="2" charset="2"/>
              <a:buChar char="l"/>
              <a:defRPr sz="2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527175" indent="-330200">
              <a:buFont typeface="Wingdings" panose="05000000000000000000" pitchFamily="2" charset="2"/>
              <a:buChar char="Ø"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4" name="矩形 13"/>
          <p:cNvSpPr>
            <a:spLocks noChangeArrowheads="1"/>
          </p:cNvSpPr>
          <p:nvPr userDrawn="1"/>
        </p:nvSpPr>
        <p:spPr bwMode="auto">
          <a:xfrm>
            <a:off x="5122863" y="6359093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6" name="文字方塊 15"/>
          <p:cNvSpPr txBox="1">
            <a:spLocks noChangeArrowheads="1"/>
          </p:cNvSpPr>
          <p:nvPr userDrawn="1"/>
        </p:nvSpPr>
        <p:spPr bwMode="auto">
          <a:xfrm>
            <a:off x="9349684" y="6359093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A6A6A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497541" y="24523"/>
            <a:ext cx="11219563" cy="70919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2" name="文字方塊 1"/>
          <p:cNvSpPr txBox="1"/>
          <p:nvPr userDrawn="1"/>
        </p:nvSpPr>
        <p:spPr>
          <a:xfrm>
            <a:off x="11717104" y="637448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DA35B64-D98B-4C43-BD49-2969CB4231E8}" type="slidenum">
              <a:rPr lang="zh-TW" altLang="en-US" smtClean="0">
                <a:solidFill>
                  <a:prstClr val="white"/>
                </a:solidFill>
              </a:rPr>
              <a:pPr/>
              <a:t>‹#›</a:t>
            </a:fld>
            <a:endParaRPr lang="zh-TW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8720163"/>
      </p:ext>
    </p:extLst>
  </p:cSld>
  <p:clrMapOvr>
    <a:masterClrMapping/>
  </p:clrMapOvr>
  <p:hf hdr="0" ftr="0" dt="0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4"/>
          <p:cNvSpPr>
            <a:spLocks noChangeArrowheads="1"/>
          </p:cNvSpPr>
          <p:nvPr userDrawn="1"/>
        </p:nvSpPr>
        <p:spPr bwMode="auto">
          <a:xfrm>
            <a:off x="-5109" y="-12972"/>
            <a:ext cx="12197109" cy="413373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667" b="1">
                <a:solidFill>
                  <a:prstClr val="white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Medical Imaging Innovation Solution Provider</a:t>
            </a:r>
            <a:r>
              <a:rPr lang="zh-TW" altLang="en-US" sz="2667" b="1">
                <a:solidFill>
                  <a:prstClr val="white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11" name="Rectangle 24"/>
          <p:cNvSpPr>
            <a:spLocks noChangeArrowheads="1"/>
          </p:cNvSpPr>
          <p:nvPr userDrawn="1"/>
        </p:nvSpPr>
        <p:spPr bwMode="auto">
          <a:xfrm flipV="1">
            <a:off x="623392" y="3621021"/>
            <a:ext cx="11207749" cy="55563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73006" y="4524239"/>
            <a:ext cx="6308521" cy="613054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13" name="副標題 2"/>
          <p:cNvSpPr>
            <a:spLocks noGrp="1"/>
          </p:cNvSpPr>
          <p:nvPr>
            <p:ph type="subTitle" idx="1"/>
          </p:nvPr>
        </p:nvSpPr>
        <p:spPr>
          <a:xfrm>
            <a:off x="1549384" y="2541864"/>
            <a:ext cx="9355765" cy="955910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>
                <a:solidFill>
                  <a:srgbClr val="0000CC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76587" y="5964605"/>
            <a:ext cx="689869" cy="792523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8257" y="6180781"/>
            <a:ext cx="524943" cy="510481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48872" y="6114685"/>
            <a:ext cx="782206" cy="4169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字方塊 10"/>
          <p:cNvSpPr txBox="1">
            <a:spLocks noChangeArrowheads="1"/>
          </p:cNvSpPr>
          <p:nvPr userDrawn="1"/>
        </p:nvSpPr>
        <p:spPr bwMode="auto">
          <a:xfrm>
            <a:off x="6192292" y="6475778"/>
            <a:ext cx="1108075" cy="307777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0099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5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TW" sz="1400" b="1">
                <a:solidFill>
                  <a:prstClr val="black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K120982</a:t>
            </a:r>
            <a:endParaRPr kumimoji="1" lang="zh-TW" altLang="en-US" sz="1400" b="1">
              <a:solidFill>
                <a:prstClr val="black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45551" y="6127641"/>
            <a:ext cx="679095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65682" y="6127641"/>
            <a:ext cx="740038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1"/>
          <p:cNvPicPr>
            <a:picLocks noChangeAspect="1" noChangeArrowheads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65188" y="6040016"/>
            <a:ext cx="641610" cy="817984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圖片 3"/>
          <p:cNvPicPr>
            <a:picLocks noChangeAspect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93294" y="6125008"/>
            <a:ext cx="859403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圖片 16"/>
          <p:cNvPicPr>
            <a:picLocks noChangeAspect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59877" y="6280221"/>
            <a:ext cx="939322" cy="311602"/>
          </a:xfrm>
          <a:prstGeom prst="rect">
            <a:avLst/>
          </a:prstGeom>
          <a:noFill/>
        </p:spPr>
      </p:pic>
      <p:pic>
        <p:nvPicPr>
          <p:cNvPr id="18" name="圖片 17"/>
          <p:cNvPicPr>
            <a:picLocks noChangeAspect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57467" y="6117210"/>
            <a:ext cx="782206" cy="55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409380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24"/>
          <p:cNvSpPr>
            <a:spLocks noChangeArrowheads="1"/>
          </p:cNvSpPr>
          <p:nvPr userDrawn="1"/>
        </p:nvSpPr>
        <p:spPr bwMode="auto">
          <a:xfrm flipV="1">
            <a:off x="264848" y="763082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07989" y="873126"/>
            <a:ext cx="11412536" cy="5290544"/>
          </a:xfrm>
        </p:spPr>
        <p:txBody>
          <a:bodyPr/>
          <a:lstStyle>
            <a:lvl1pPr marL="355600" indent="-355600">
              <a:buFont typeface="Wingdings" panose="05000000000000000000" pitchFamily="2" charset="2"/>
              <a:buChar char="l"/>
              <a:tabLst/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719138" indent="-369888">
              <a:buFont typeface="Wingdings" panose="05000000000000000000" pitchFamily="2" charset="2"/>
              <a:buChar char="n"/>
              <a:defRPr sz="2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1041400" indent="-342900">
              <a:buSzPct val="100000"/>
              <a:buFont typeface="Wingdings" panose="05000000000000000000" pitchFamily="2" charset="2"/>
              <a:buChar char="u"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439863" indent="-365125">
              <a:buFont typeface="Wingdings" panose="05000000000000000000" pitchFamily="2" charset="2"/>
              <a:buChar char="p"/>
              <a:defRPr sz="2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701800" indent="-261938">
              <a:buFont typeface="Wingdings" panose="05000000000000000000" pitchFamily="2" charset="2"/>
              <a:buChar char="Ø"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4" name="矩形 13"/>
          <p:cNvSpPr>
            <a:spLocks noChangeArrowheads="1"/>
          </p:cNvSpPr>
          <p:nvPr userDrawn="1"/>
        </p:nvSpPr>
        <p:spPr bwMode="auto">
          <a:xfrm>
            <a:off x="5122863" y="6373159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6" name="文字方塊 15"/>
          <p:cNvSpPr txBox="1">
            <a:spLocks noChangeArrowheads="1"/>
          </p:cNvSpPr>
          <p:nvPr userDrawn="1"/>
        </p:nvSpPr>
        <p:spPr bwMode="auto">
          <a:xfrm>
            <a:off x="9467130" y="6359712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A6A6A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1"/>
          </p:nvPr>
        </p:nvSpPr>
        <p:spPr>
          <a:xfrm>
            <a:off x="11717104" y="6377205"/>
            <a:ext cx="474895" cy="382617"/>
          </a:xfrm>
          <a:prstGeom prst="rect">
            <a:avLst/>
          </a:prstGeom>
        </p:spPr>
        <p:txBody>
          <a:bodyPr anchor="ctr"/>
          <a:lstStyle>
            <a:lvl1pPr algn="r">
              <a:defRPr sz="16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fld id="{43415AA6-F8D4-48D6-9354-4341DAA39891}" type="slidenum">
              <a:rPr lang="en-US" altLang="zh-TW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407989" y="115888"/>
            <a:ext cx="11412536" cy="541337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09991888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4"/>
          <p:cNvSpPr>
            <a:spLocks noChangeArrowheads="1"/>
          </p:cNvSpPr>
          <p:nvPr userDrawn="1"/>
        </p:nvSpPr>
        <p:spPr bwMode="auto">
          <a:xfrm>
            <a:off x="-11113" y="6456363"/>
            <a:ext cx="12190413" cy="414337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>
              <a:defRPr/>
            </a:pPr>
            <a:r>
              <a:rPr lang="en-US" altLang="zh-TW" sz="2667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Medical</a:t>
            </a:r>
            <a:r>
              <a:rPr lang="en-US" altLang="zh-TW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Imaging Innovation Solution Provider</a:t>
            </a:r>
            <a:r>
              <a:rPr lang="zh-TW" altLang="en-US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5" name="Rectangle 24"/>
          <p:cNvSpPr>
            <a:spLocks noChangeArrowheads="1"/>
          </p:cNvSpPr>
          <p:nvPr userDrawn="1"/>
        </p:nvSpPr>
        <p:spPr bwMode="auto">
          <a:xfrm flipV="1">
            <a:off x="265113" y="1019175"/>
            <a:ext cx="11687175" cy="60325"/>
          </a:xfrm>
          <a:prstGeom prst="rect">
            <a:avLst/>
          </a:prstGeom>
          <a:gradFill rotWithShape="0">
            <a:gsLst>
              <a:gs pos="0">
                <a:srgbClr val="002060"/>
              </a:gs>
              <a:gs pos="56000">
                <a:srgbClr val="3333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endParaRPr lang="zh-TW" altLang="en-US" sz="2400">
              <a:solidFill>
                <a:srgbClr val="000000"/>
              </a:solidFill>
            </a:endParaRPr>
          </a:p>
        </p:txBody>
      </p:sp>
      <p:sp>
        <p:nvSpPr>
          <p:cNvPr id="6" name="文字方塊 5"/>
          <p:cNvSpPr txBox="1">
            <a:spLocks noChangeArrowheads="1"/>
          </p:cNvSpPr>
          <p:nvPr userDrawn="1"/>
        </p:nvSpPr>
        <p:spPr bwMode="auto">
          <a:xfrm>
            <a:off x="9471025" y="6446838"/>
            <a:ext cx="2733675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defRPr/>
            </a:pPr>
            <a:r>
              <a:rPr lang="en-US" altLang="zh-TW" sz="2133" i="1">
                <a:solidFill>
                  <a:srgbClr val="C00000"/>
                </a:solidFill>
              </a:rPr>
              <a:t>Highest confidential</a:t>
            </a:r>
            <a:endParaRPr lang="zh-TW" altLang="en-US" sz="2133" i="1">
              <a:solidFill>
                <a:srgbClr val="C00000"/>
              </a:solidFill>
            </a:endParaRPr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2700" y="6254750"/>
            <a:ext cx="12192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>
            <a:spLocks noChangeArrowheads="1"/>
          </p:cNvSpPr>
          <p:nvPr userDrawn="1"/>
        </p:nvSpPr>
        <p:spPr bwMode="auto">
          <a:xfrm>
            <a:off x="5122863" y="6373813"/>
            <a:ext cx="23034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Times New Roman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Times New Roman"/>
            </a:endParaRPr>
          </a:p>
        </p:txBody>
      </p:sp>
      <p:sp>
        <p:nvSpPr>
          <p:cNvPr id="9" name="文字方塊 8"/>
          <p:cNvSpPr txBox="1">
            <a:spLocks noChangeArrowheads="1"/>
          </p:cNvSpPr>
          <p:nvPr userDrawn="1"/>
        </p:nvSpPr>
        <p:spPr bwMode="auto">
          <a:xfrm>
            <a:off x="10042525" y="6359525"/>
            <a:ext cx="20542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A6A6A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79509" y="132127"/>
            <a:ext cx="8928992" cy="850107"/>
          </a:xfrm>
        </p:spPr>
        <p:txBody>
          <a:bodyPr/>
          <a:lstStyle>
            <a:lvl1pPr algn="ctr">
              <a:defRPr sz="48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236664"/>
            <a:ext cx="10972800" cy="5072656"/>
          </a:xfrm>
        </p:spPr>
        <p:txBody>
          <a:bodyPr/>
          <a:lstStyle>
            <a:lvl1pPr>
              <a:defRPr sz="2133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 sz="1867"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 sz="1600"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 sz="1467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467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0" name="投影片編號版面配置區 5"/>
          <p:cNvSpPr>
            <a:spLocks noGrp="1"/>
          </p:cNvSpPr>
          <p:nvPr>
            <p:ph type="sldNum" sz="quarter" idx="10"/>
          </p:nvPr>
        </p:nvSpPr>
        <p:spPr>
          <a:xfrm>
            <a:off x="9347200" y="6165850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33744F-674C-493B-8489-D8489C59C084}" type="slidenum">
              <a:rPr lang="en-US" altLang="zh-TW"/>
              <a:pPr>
                <a:defRPr/>
              </a:pPr>
              <a:t>‹#›</a:t>
            </a:fld>
            <a:endParaRPr lang="zh-TW" altLang="en-US"/>
          </a:p>
        </p:txBody>
      </p:sp>
      <p:sp>
        <p:nvSpPr>
          <p:cNvPr id="11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8331200" y="6492875"/>
            <a:ext cx="3860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dirty="0">
                <a:solidFill>
                  <a:prstClr val="black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8834505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4"/>
          <p:cNvSpPr>
            <a:spLocks noChangeArrowheads="1"/>
          </p:cNvSpPr>
          <p:nvPr userDrawn="1"/>
        </p:nvSpPr>
        <p:spPr bwMode="auto">
          <a:xfrm>
            <a:off x="-4763" y="-12700"/>
            <a:ext cx="12196763" cy="412750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>
              <a:defRPr/>
            </a:pPr>
            <a:r>
              <a:rPr lang="en-US" altLang="zh-TW" sz="2667" b="1">
                <a:solidFill>
                  <a:prstClr val="white"/>
                </a:solidFill>
                <a:ea typeface="Arial Unicode MS" panose="020B0604020202020204" pitchFamily="34" charset="-120"/>
                <a:cs typeface="Times New Roman" panose="02020603050405020304" pitchFamily="18" charset="0"/>
              </a:rPr>
              <a:t>Medical Imaging Innovation Solution Provider</a:t>
            </a:r>
            <a:r>
              <a:rPr lang="zh-TW" altLang="en-US" sz="2667" b="1">
                <a:solidFill>
                  <a:prstClr val="white"/>
                </a:solidFill>
                <a:ea typeface="Arial Unicode MS" panose="020B0604020202020204" pitchFamily="34" charset="-12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" name="Rectangle 24"/>
          <p:cNvSpPr>
            <a:spLocks noChangeArrowheads="1"/>
          </p:cNvSpPr>
          <p:nvPr userDrawn="1"/>
        </p:nvSpPr>
        <p:spPr bwMode="auto">
          <a:xfrm flipV="1">
            <a:off x="725488" y="6478588"/>
            <a:ext cx="11207750" cy="55562"/>
          </a:xfrm>
          <a:prstGeom prst="rect">
            <a:avLst/>
          </a:prstGeom>
          <a:gradFill rotWithShape="0">
            <a:gsLst>
              <a:gs pos="0">
                <a:srgbClr val="002060"/>
              </a:gs>
              <a:gs pos="50000">
                <a:srgbClr val="3333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endParaRPr lang="zh-TW" altLang="en-US" sz="2400">
              <a:solidFill>
                <a:srgbClr val="000000"/>
              </a:solidFill>
            </a:endParaRPr>
          </a:p>
        </p:txBody>
      </p:sp>
      <p:pic>
        <p:nvPicPr>
          <p:cNvPr id="6" name="圖片 10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376025" y="5964238"/>
            <a:ext cx="69056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63552" y="1628801"/>
            <a:ext cx="9038167" cy="850900"/>
          </a:xfrm>
        </p:spPr>
        <p:txBody>
          <a:bodyPr/>
          <a:lstStyle>
            <a:lvl1pPr>
              <a:defRPr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3" name="副標題 2"/>
          <p:cNvSpPr>
            <a:spLocks noGrp="1"/>
          </p:cNvSpPr>
          <p:nvPr>
            <p:ph type="subTitle" idx="1"/>
          </p:nvPr>
        </p:nvSpPr>
        <p:spPr>
          <a:xfrm>
            <a:off x="1487488" y="2468488"/>
            <a:ext cx="9355765" cy="1176536"/>
          </a:xfrm>
        </p:spPr>
        <p:txBody>
          <a:bodyPr anchor="ctr">
            <a:normAutofit/>
          </a:bodyPr>
          <a:lstStyle>
            <a:lvl1pPr marL="0" indent="0" algn="ctr">
              <a:buNone/>
              <a:defRPr sz="5333">
                <a:solidFill>
                  <a:schemeClr val="tx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288944204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4"/>
          <p:cNvSpPr>
            <a:spLocks noChangeArrowheads="1"/>
          </p:cNvSpPr>
          <p:nvPr userDrawn="1"/>
        </p:nvSpPr>
        <p:spPr bwMode="auto">
          <a:xfrm>
            <a:off x="-5109" y="-12972"/>
            <a:ext cx="12197109" cy="413373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667" b="1">
                <a:solidFill>
                  <a:prstClr val="white"/>
                </a:solidFill>
                <a:cs typeface="Arial Unicode MS" panose="020B0604020202020204" pitchFamily="34" charset="-120"/>
              </a:rPr>
              <a:t>Medical Imaging Innovation Solution Provider</a:t>
            </a:r>
            <a:r>
              <a:rPr lang="zh-TW" altLang="en-US" sz="2667" b="1">
                <a:solidFill>
                  <a:prstClr val="white"/>
                </a:solidFill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11" name="Rectangle 24"/>
          <p:cNvSpPr>
            <a:spLocks noChangeArrowheads="1"/>
          </p:cNvSpPr>
          <p:nvPr userDrawn="1"/>
        </p:nvSpPr>
        <p:spPr bwMode="auto">
          <a:xfrm flipV="1">
            <a:off x="492126" y="3621021"/>
            <a:ext cx="11207749" cy="55563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76917" y="3934055"/>
            <a:ext cx="9038167" cy="850900"/>
          </a:xfrm>
        </p:spPr>
        <p:txBody>
          <a:bodyPr/>
          <a:lstStyle>
            <a:lvl1pPr>
              <a:defRPr sz="2000">
                <a:solidFill>
                  <a:srgbClr val="16417D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3" name="副標題 2"/>
          <p:cNvSpPr>
            <a:spLocks noGrp="1"/>
          </p:cNvSpPr>
          <p:nvPr>
            <p:ph type="subTitle" idx="1"/>
          </p:nvPr>
        </p:nvSpPr>
        <p:spPr>
          <a:xfrm>
            <a:off x="1418118" y="2468488"/>
            <a:ext cx="9355765" cy="1098148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 b="1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pic>
        <p:nvPicPr>
          <p:cNvPr id="3" name="圖片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6587" y="5964605"/>
            <a:ext cx="689869" cy="792523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8257" y="6180781"/>
            <a:ext cx="524943" cy="510481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872" y="6114685"/>
            <a:ext cx="782206" cy="4169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字方塊 10"/>
          <p:cNvSpPr txBox="1">
            <a:spLocks noChangeArrowheads="1"/>
          </p:cNvSpPr>
          <p:nvPr userDrawn="1"/>
        </p:nvSpPr>
        <p:spPr bwMode="auto">
          <a:xfrm>
            <a:off x="6192292" y="6475778"/>
            <a:ext cx="1108075" cy="307777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0099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5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TW" sz="1400" b="1">
                <a:solidFill>
                  <a:prstClr val="black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K120982</a:t>
            </a:r>
            <a:endParaRPr kumimoji="1" lang="zh-TW" altLang="en-US" sz="1400" b="1">
              <a:solidFill>
                <a:prstClr val="black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5551" y="6127641"/>
            <a:ext cx="679095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5682" y="6127641"/>
            <a:ext cx="740038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1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5188" y="6040016"/>
            <a:ext cx="641610" cy="817984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圖片 3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93294" y="6125008"/>
            <a:ext cx="859403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圖片 16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59877" y="6280221"/>
            <a:ext cx="939322" cy="311602"/>
          </a:xfrm>
          <a:prstGeom prst="rect">
            <a:avLst/>
          </a:prstGeom>
          <a:noFill/>
        </p:spPr>
      </p:pic>
      <p:pic>
        <p:nvPicPr>
          <p:cNvPr id="18" name="圖片 17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8157467" y="6117210"/>
            <a:ext cx="782206" cy="55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798590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6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24"/>
          <p:cNvSpPr>
            <a:spLocks noChangeArrowheads="1"/>
          </p:cNvSpPr>
          <p:nvPr userDrawn="1"/>
        </p:nvSpPr>
        <p:spPr bwMode="auto">
          <a:xfrm flipV="1">
            <a:off x="264848" y="763082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920870"/>
            <a:ext cx="10972800" cy="5243154"/>
          </a:xfrm>
        </p:spPr>
        <p:txBody>
          <a:bodyPr/>
          <a:lstStyle>
            <a:lvl1pPr marL="360363" indent="-360363">
              <a:buFont typeface="+mj-lt"/>
              <a:buAutoNum type="arabicPeriod"/>
              <a:tabLst/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720725" indent="-371475">
              <a:buFont typeface="+mj-lt"/>
              <a:buAutoNum type="arabicParenR"/>
              <a:defRPr sz="2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1073150" indent="-374650">
              <a:buSzPct val="100000"/>
              <a:buFont typeface="+mj-lt"/>
              <a:buAutoNum type="alphaLcParenR"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258888" indent="-304800">
              <a:buFont typeface="Wingdings" panose="05000000000000000000" pitchFamily="2" charset="2"/>
              <a:buChar char="l"/>
              <a:defRPr sz="2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527175" indent="-330200">
              <a:buFont typeface="Wingdings" panose="05000000000000000000" pitchFamily="2" charset="2"/>
              <a:buChar char="Ø"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4" name="矩形 13"/>
          <p:cNvSpPr>
            <a:spLocks noChangeArrowheads="1"/>
          </p:cNvSpPr>
          <p:nvPr userDrawn="1"/>
        </p:nvSpPr>
        <p:spPr bwMode="auto">
          <a:xfrm>
            <a:off x="5122863" y="6359093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6" name="文字方塊 15"/>
          <p:cNvSpPr txBox="1">
            <a:spLocks noChangeArrowheads="1"/>
          </p:cNvSpPr>
          <p:nvPr userDrawn="1"/>
        </p:nvSpPr>
        <p:spPr bwMode="auto">
          <a:xfrm>
            <a:off x="9349684" y="6359093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A6A6A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497541" y="24523"/>
            <a:ext cx="11219563" cy="70919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2" name="文字方塊 1"/>
          <p:cNvSpPr txBox="1"/>
          <p:nvPr userDrawn="1"/>
        </p:nvSpPr>
        <p:spPr>
          <a:xfrm>
            <a:off x="11717104" y="637448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DA35B64-D98B-4C43-BD49-2969CB4231E8}" type="slidenum">
              <a:rPr lang="zh-TW" altLang="en-US" smtClean="0">
                <a:solidFill>
                  <a:prstClr val="white"/>
                </a:solidFill>
              </a:rPr>
              <a:pPr/>
              <a:t>‹#›</a:t>
            </a:fld>
            <a:endParaRPr lang="zh-TW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6449968"/>
      </p:ext>
    </p:extLst>
  </p:cSld>
  <p:clrMapOvr>
    <a:masterClrMapping/>
  </p:clrMapOvr>
  <p:hf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4"/>
          <p:cNvSpPr>
            <a:spLocks noChangeArrowheads="1"/>
          </p:cNvSpPr>
          <p:nvPr userDrawn="1"/>
        </p:nvSpPr>
        <p:spPr bwMode="auto">
          <a:xfrm>
            <a:off x="-4763" y="-12700"/>
            <a:ext cx="12196763" cy="412750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>
              <a:defRPr/>
            </a:pPr>
            <a:r>
              <a:rPr lang="en-US" altLang="zh-TW" sz="2667" b="1">
                <a:solidFill>
                  <a:prstClr val="white"/>
                </a:solidFill>
                <a:latin typeface="Times New Roman" panose="02020603050405020304" pitchFamily="18" charset="0"/>
                <a:ea typeface="Arial Unicode MS" panose="020B0604020202020204" pitchFamily="34" charset="-120"/>
                <a:cs typeface="Times New Roman" panose="02020603050405020304" pitchFamily="18" charset="0"/>
              </a:rPr>
              <a:t>Medical Imaging Innovation Solution Provider</a:t>
            </a:r>
            <a:r>
              <a:rPr lang="zh-TW" altLang="en-US" sz="2667" b="1">
                <a:solidFill>
                  <a:prstClr val="white"/>
                </a:solidFill>
                <a:latin typeface="Times New Roman" panose="02020603050405020304" pitchFamily="18" charset="0"/>
                <a:ea typeface="Arial Unicode MS" panose="020B0604020202020204" pitchFamily="34" charset="-12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" name="Rectangle 24"/>
          <p:cNvSpPr>
            <a:spLocks noChangeArrowheads="1"/>
          </p:cNvSpPr>
          <p:nvPr userDrawn="1"/>
        </p:nvSpPr>
        <p:spPr bwMode="auto">
          <a:xfrm flipV="1">
            <a:off x="623888" y="3621088"/>
            <a:ext cx="11207750" cy="55562"/>
          </a:xfrm>
          <a:prstGeom prst="rect">
            <a:avLst/>
          </a:prstGeom>
          <a:gradFill rotWithShape="0">
            <a:gsLst>
              <a:gs pos="0">
                <a:srgbClr val="002060"/>
              </a:gs>
              <a:gs pos="50000">
                <a:srgbClr val="3333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endParaRPr lang="zh-TW" altLang="en-US" sz="2400">
              <a:solidFill>
                <a:srgbClr val="000000"/>
              </a:solidFill>
            </a:endParaRPr>
          </a:p>
        </p:txBody>
      </p:sp>
      <p:pic>
        <p:nvPicPr>
          <p:cNvPr id="6" name="圖片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6025" y="5964238"/>
            <a:ext cx="69056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4"/>
          <p:cNvSpPr>
            <a:spLocks noChangeArrowheads="1"/>
          </p:cNvSpPr>
          <p:nvPr userDrawn="1"/>
        </p:nvSpPr>
        <p:spPr bwMode="auto">
          <a:xfrm>
            <a:off x="-4763" y="-12700"/>
            <a:ext cx="12196763" cy="412750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>
              <a:defRPr/>
            </a:pPr>
            <a:r>
              <a:rPr lang="en-US" altLang="zh-TW" sz="2667" b="1">
                <a:solidFill>
                  <a:prstClr val="white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Medical Imaging Innovation Solution Provider</a:t>
            </a:r>
            <a:r>
              <a:rPr lang="zh-TW" altLang="en-US" sz="2667" b="1">
                <a:solidFill>
                  <a:prstClr val="white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8" name="Rectangle 24"/>
          <p:cNvSpPr>
            <a:spLocks noChangeArrowheads="1"/>
          </p:cNvSpPr>
          <p:nvPr userDrawn="1"/>
        </p:nvSpPr>
        <p:spPr bwMode="auto">
          <a:xfrm flipV="1">
            <a:off x="492125" y="3621088"/>
            <a:ext cx="11207750" cy="55562"/>
          </a:xfrm>
          <a:prstGeom prst="rect">
            <a:avLst/>
          </a:prstGeom>
          <a:gradFill rotWithShape="0">
            <a:gsLst>
              <a:gs pos="0">
                <a:srgbClr val="002060"/>
              </a:gs>
              <a:gs pos="50000">
                <a:srgbClr val="3333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endParaRPr lang="zh-TW" altLang="en-US" sz="2400">
              <a:solidFill>
                <a:srgbClr val="000000"/>
              </a:solidFill>
            </a:endParaRPr>
          </a:p>
        </p:txBody>
      </p:sp>
      <p:pic>
        <p:nvPicPr>
          <p:cNvPr id="11" name="圖片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6025" y="5964238"/>
            <a:ext cx="69056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8700" y="6180138"/>
            <a:ext cx="5238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6115050"/>
            <a:ext cx="782638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文字方塊 10"/>
          <p:cNvSpPr txBox="1">
            <a:spLocks noChangeArrowheads="1"/>
          </p:cNvSpPr>
          <p:nvPr userDrawn="1"/>
        </p:nvSpPr>
        <p:spPr bwMode="auto">
          <a:xfrm>
            <a:off x="6192838" y="6475413"/>
            <a:ext cx="1108075" cy="30797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0099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5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TW" sz="1400" b="1">
                <a:solidFill>
                  <a:prstClr val="black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K120982</a:t>
            </a:r>
            <a:endParaRPr lang="zh-TW" altLang="en-US" sz="1400" b="1">
              <a:solidFill>
                <a:prstClr val="black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6288" y="6127750"/>
            <a:ext cx="67786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5463" y="6127750"/>
            <a:ext cx="7397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1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5600" y="6040438"/>
            <a:ext cx="641350" cy="817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圖片 3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2700" y="6124575"/>
            <a:ext cx="8604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圖片 21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9888" y="6280150"/>
            <a:ext cx="939800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圖片 22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8163" y="6116638"/>
            <a:ext cx="7810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標題 1"/>
          <p:cNvSpPr>
            <a:spLocks noGrp="1"/>
          </p:cNvSpPr>
          <p:nvPr>
            <p:ph type="title"/>
          </p:nvPr>
        </p:nvSpPr>
        <p:spPr>
          <a:xfrm>
            <a:off x="1576917" y="3934055"/>
            <a:ext cx="9038167" cy="850900"/>
          </a:xfrm>
        </p:spPr>
        <p:txBody>
          <a:bodyPr/>
          <a:lstStyle>
            <a:lvl1pPr>
              <a:defRPr sz="2000">
                <a:solidFill>
                  <a:srgbClr val="16417D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0" name="副標題 2"/>
          <p:cNvSpPr>
            <a:spLocks noGrp="1"/>
          </p:cNvSpPr>
          <p:nvPr>
            <p:ph type="subTitle" idx="1"/>
          </p:nvPr>
        </p:nvSpPr>
        <p:spPr>
          <a:xfrm>
            <a:off x="1418118" y="2468488"/>
            <a:ext cx="9355765" cy="1098148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 b="1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2986742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146412"/>
            <a:ext cx="5181600" cy="5063888"/>
          </a:xfrm>
          <a:prstGeom prst="rect">
            <a:avLst/>
          </a:prstGeom>
        </p:spPr>
        <p:txBody>
          <a:bodyPr/>
          <a:lstStyle>
            <a:lvl1pPr marL="360000">
              <a:defRPr/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146412"/>
            <a:ext cx="5181600" cy="5063888"/>
          </a:xfrm>
          <a:prstGeom prst="rect">
            <a:avLst/>
          </a:prstGeom>
        </p:spPr>
        <p:txBody>
          <a:bodyPr/>
          <a:lstStyle>
            <a:lvl1pPr marL="360000">
              <a:defRPr/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464886" y="6386292"/>
            <a:ext cx="587414" cy="269888"/>
          </a:xfrm>
          <a:prstGeom prst="rect">
            <a:avLst/>
          </a:prstGeom>
        </p:spPr>
        <p:txBody>
          <a:bodyPr/>
          <a:lstStyle>
            <a:lvl1pPr algn="ctr">
              <a:defRPr sz="1200" i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18F99B99-75B2-4FDE-9E44-C2764656A441}" type="slidenum">
              <a:rPr lang="en-US" altLang="zh-TW" smtClean="0">
                <a:solidFill>
                  <a:prstClr val="white">
                    <a:lumMod val="75000"/>
                  </a:prstClr>
                </a:solidFill>
              </a:rPr>
              <a:pPr/>
              <a:t>‹#›</a:t>
            </a:fld>
            <a:endParaRPr lang="en-US" altLang="zh-TW">
              <a:solidFill>
                <a:prstClr val="white">
                  <a:lumMod val="75000"/>
                </a:prstClr>
              </a:solidFill>
            </a:endParaRPr>
          </a:p>
        </p:txBody>
      </p:sp>
      <p:pic>
        <p:nvPicPr>
          <p:cNvPr id="6" name="圖片 6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3109" y="6254348"/>
            <a:ext cx="12192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>
            <a:spLocks noChangeArrowheads="1"/>
          </p:cNvSpPr>
          <p:nvPr userDrawn="1"/>
        </p:nvSpPr>
        <p:spPr bwMode="auto">
          <a:xfrm>
            <a:off x="5122863" y="6373159"/>
            <a:ext cx="230383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Times New Roman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Times New Roman"/>
            </a:endParaRPr>
          </a:p>
        </p:txBody>
      </p:sp>
      <p:sp>
        <p:nvSpPr>
          <p:cNvPr id="10" name="文字方塊 9"/>
          <p:cNvSpPr txBox="1">
            <a:spLocks noChangeArrowheads="1"/>
          </p:cNvSpPr>
          <p:nvPr userDrawn="1"/>
        </p:nvSpPr>
        <p:spPr bwMode="auto">
          <a:xfrm>
            <a:off x="9703863" y="6359093"/>
            <a:ext cx="2054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A6A6A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921213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52197C-3D86-46A3-8734-3D1299BBB819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0501408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4"/>
          <p:cNvSpPr>
            <a:spLocks noChangeArrowheads="1"/>
          </p:cNvSpPr>
          <p:nvPr userDrawn="1"/>
        </p:nvSpPr>
        <p:spPr bwMode="auto">
          <a:xfrm>
            <a:off x="-11113" y="6456363"/>
            <a:ext cx="12190413" cy="414337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>
              <a:defRPr/>
            </a:pPr>
            <a:r>
              <a:rPr lang="en-US" altLang="zh-TW" sz="2667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Medical</a:t>
            </a:r>
            <a:r>
              <a:rPr lang="en-US" altLang="zh-TW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Imaging Innovation Solution Provider</a:t>
            </a:r>
            <a:r>
              <a:rPr lang="zh-TW" altLang="en-US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5" name="Rectangle 24"/>
          <p:cNvSpPr>
            <a:spLocks noChangeArrowheads="1"/>
          </p:cNvSpPr>
          <p:nvPr userDrawn="1"/>
        </p:nvSpPr>
        <p:spPr bwMode="auto">
          <a:xfrm flipV="1">
            <a:off x="252413" y="838200"/>
            <a:ext cx="11687175" cy="60325"/>
          </a:xfrm>
          <a:prstGeom prst="rect">
            <a:avLst/>
          </a:prstGeom>
          <a:gradFill rotWithShape="0">
            <a:gsLst>
              <a:gs pos="0">
                <a:srgbClr val="002060"/>
              </a:gs>
              <a:gs pos="56000">
                <a:srgbClr val="3333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endParaRPr lang="zh-TW" altLang="en-US" sz="2400">
              <a:solidFill>
                <a:srgbClr val="000000"/>
              </a:solidFill>
            </a:endParaRPr>
          </a:p>
        </p:txBody>
      </p:sp>
      <p:sp>
        <p:nvSpPr>
          <p:cNvPr id="6" name="文字方塊 5"/>
          <p:cNvSpPr txBox="1">
            <a:spLocks noChangeArrowheads="1"/>
          </p:cNvSpPr>
          <p:nvPr userDrawn="1"/>
        </p:nvSpPr>
        <p:spPr bwMode="auto">
          <a:xfrm>
            <a:off x="9471025" y="6446838"/>
            <a:ext cx="2733675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defRPr/>
            </a:pPr>
            <a:r>
              <a:rPr lang="en-US" altLang="zh-TW" sz="2133" i="1">
                <a:solidFill>
                  <a:srgbClr val="C00000"/>
                </a:solidFill>
              </a:rPr>
              <a:t>Highest confidential</a:t>
            </a:r>
            <a:endParaRPr lang="zh-TW" altLang="en-US" sz="2133" i="1">
              <a:solidFill>
                <a:srgbClr val="C00000"/>
              </a:solidFill>
            </a:endParaRPr>
          </a:p>
        </p:txBody>
      </p:sp>
      <p:pic>
        <p:nvPicPr>
          <p:cNvPr id="8" name="圖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6254750"/>
            <a:ext cx="12192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>
            <a:spLocks noChangeArrowheads="1"/>
          </p:cNvSpPr>
          <p:nvPr userDrawn="1"/>
        </p:nvSpPr>
        <p:spPr bwMode="auto">
          <a:xfrm>
            <a:off x="5122863" y="6373813"/>
            <a:ext cx="23034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+mn-lt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0" name="文字方塊 9"/>
          <p:cNvSpPr txBox="1">
            <a:spLocks noChangeArrowheads="1"/>
          </p:cNvSpPr>
          <p:nvPr userDrawn="1"/>
        </p:nvSpPr>
        <p:spPr bwMode="auto">
          <a:xfrm>
            <a:off x="10042525" y="6359525"/>
            <a:ext cx="20542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2000">
                <a:solidFill>
                  <a:srgbClr val="A6A6A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31504" y="152400"/>
            <a:ext cx="8928992" cy="612775"/>
          </a:xfrm>
        </p:spPr>
        <p:txBody>
          <a:bodyPr/>
          <a:lstStyle>
            <a:lvl1pPr algn="ctr">
              <a:defRPr sz="48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>
          <a:xfrm>
            <a:off x="487656" y="1015999"/>
            <a:ext cx="11222038" cy="510434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1" name="頁尾版面配置區 4"/>
          <p:cNvSpPr>
            <a:spLocks noGrp="1"/>
          </p:cNvSpPr>
          <p:nvPr>
            <p:ph type="ftr" sz="quarter" idx="14"/>
          </p:nvPr>
        </p:nvSpPr>
        <p:spPr>
          <a:xfrm>
            <a:off x="8331200" y="6492875"/>
            <a:ext cx="3860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solidFill>
                  <a:prstClr val="black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2" name="投影片編號版面配置區 5"/>
          <p:cNvSpPr>
            <a:spLocks noGrp="1"/>
          </p:cNvSpPr>
          <p:nvPr>
            <p:ph type="sldNum" sz="quarter" idx="15"/>
          </p:nvPr>
        </p:nvSpPr>
        <p:spPr>
          <a:xfrm>
            <a:off x="11709400" y="5899150"/>
            <a:ext cx="460375" cy="365125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AA699DB2-4DCD-4F0D-B0A5-3305498FD350}" type="slidenum">
              <a:rPr lang="en-US" altLang="zh-TW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8130862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6254750"/>
            <a:ext cx="12192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>
            <a:spLocks noChangeArrowheads="1"/>
          </p:cNvSpPr>
          <p:nvPr userDrawn="1"/>
        </p:nvSpPr>
        <p:spPr bwMode="auto">
          <a:xfrm>
            <a:off x="5122863" y="6373813"/>
            <a:ext cx="23034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+mn-lt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7" name="文字方塊 6"/>
          <p:cNvSpPr txBox="1">
            <a:spLocks noChangeArrowheads="1"/>
          </p:cNvSpPr>
          <p:nvPr userDrawn="1"/>
        </p:nvSpPr>
        <p:spPr bwMode="auto">
          <a:xfrm>
            <a:off x="10042525" y="6359525"/>
            <a:ext cx="20542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2000">
                <a:solidFill>
                  <a:srgbClr val="A6A6A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79425" y="1016000"/>
            <a:ext cx="5540375" cy="5184775"/>
          </a:xfrm>
          <a:prstGeom prst="rect">
            <a:avLst/>
          </a:prstGeom>
        </p:spPr>
        <p:txBody>
          <a:bodyPr/>
          <a:lstStyle>
            <a:lvl1pPr marL="360000">
              <a:defRPr/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199" y="1016000"/>
            <a:ext cx="5540375" cy="5184775"/>
          </a:xfrm>
          <a:prstGeom prst="rect">
            <a:avLst/>
          </a:prstGeom>
        </p:spPr>
        <p:txBody>
          <a:bodyPr/>
          <a:lstStyle>
            <a:lvl1pPr marL="360000">
              <a:defRPr/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0"/>
          </p:nvPr>
        </p:nvSpPr>
        <p:spPr>
          <a:xfrm>
            <a:off x="11464925" y="6386513"/>
            <a:ext cx="587375" cy="269875"/>
          </a:xfrm>
        </p:spPr>
        <p:txBody>
          <a:bodyPr/>
          <a:lstStyle>
            <a:lvl1pPr algn="ctr">
              <a:defRPr sz="1200" i="0">
                <a:solidFill>
                  <a:prstClr val="white">
                    <a:lumMod val="7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fld id="{E053CC45-EC73-48A4-9527-D4D57F0B404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47015410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4"/>
          <p:cNvSpPr>
            <a:spLocks noChangeArrowheads="1"/>
          </p:cNvSpPr>
          <p:nvPr userDrawn="1"/>
        </p:nvSpPr>
        <p:spPr bwMode="auto">
          <a:xfrm>
            <a:off x="-5109" y="-12972"/>
            <a:ext cx="12197109" cy="413373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667" b="1">
                <a:solidFill>
                  <a:prstClr val="white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Medical Imaging Innovation Solution Provider</a:t>
            </a:r>
            <a:r>
              <a:rPr lang="zh-TW" altLang="en-US" sz="2667" b="1">
                <a:solidFill>
                  <a:prstClr val="white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11" name="Rectangle 24"/>
          <p:cNvSpPr>
            <a:spLocks noChangeArrowheads="1"/>
          </p:cNvSpPr>
          <p:nvPr userDrawn="1"/>
        </p:nvSpPr>
        <p:spPr bwMode="auto">
          <a:xfrm flipV="1">
            <a:off x="492126" y="3621021"/>
            <a:ext cx="11207749" cy="55563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76917" y="3934055"/>
            <a:ext cx="9038167" cy="850900"/>
          </a:xfrm>
        </p:spPr>
        <p:txBody>
          <a:bodyPr/>
          <a:lstStyle>
            <a:lvl1pPr>
              <a:defRPr sz="2000">
                <a:solidFill>
                  <a:srgbClr val="16417D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3" name="副標題 2"/>
          <p:cNvSpPr>
            <a:spLocks noGrp="1"/>
          </p:cNvSpPr>
          <p:nvPr>
            <p:ph type="subTitle" idx="1"/>
          </p:nvPr>
        </p:nvSpPr>
        <p:spPr>
          <a:xfrm>
            <a:off x="1418118" y="2468488"/>
            <a:ext cx="9355765" cy="1098148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 b="1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pic>
        <p:nvPicPr>
          <p:cNvPr id="3" name="圖片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76587" y="5964605"/>
            <a:ext cx="689869" cy="792523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8257" y="6180781"/>
            <a:ext cx="524943" cy="510481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48872" y="6114685"/>
            <a:ext cx="782206" cy="4169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字方塊 10"/>
          <p:cNvSpPr txBox="1">
            <a:spLocks noChangeArrowheads="1"/>
          </p:cNvSpPr>
          <p:nvPr userDrawn="1"/>
        </p:nvSpPr>
        <p:spPr bwMode="auto">
          <a:xfrm>
            <a:off x="6192292" y="6475778"/>
            <a:ext cx="1108075" cy="307777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0099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5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TW" sz="1400" b="1">
                <a:solidFill>
                  <a:prstClr val="black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K120982</a:t>
            </a:r>
            <a:endParaRPr kumimoji="1" lang="zh-TW" altLang="en-US" sz="1400" b="1">
              <a:solidFill>
                <a:prstClr val="black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45551" y="6127641"/>
            <a:ext cx="679095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65682" y="6127641"/>
            <a:ext cx="740038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1"/>
          <p:cNvPicPr>
            <a:picLocks noChangeAspect="1" noChangeArrowheads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65188" y="6040016"/>
            <a:ext cx="641610" cy="817984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圖片 3"/>
          <p:cNvPicPr>
            <a:picLocks noChangeAspect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93294" y="6125008"/>
            <a:ext cx="859403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圖片 16"/>
          <p:cNvPicPr>
            <a:picLocks noChangeAspect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59877" y="6280221"/>
            <a:ext cx="939322" cy="311602"/>
          </a:xfrm>
          <a:prstGeom prst="rect">
            <a:avLst/>
          </a:prstGeom>
          <a:noFill/>
        </p:spPr>
      </p:pic>
      <p:pic>
        <p:nvPicPr>
          <p:cNvPr id="18" name="圖片 17"/>
          <p:cNvPicPr>
            <a:picLocks noChangeAspect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57467" y="6117210"/>
            <a:ext cx="782206" cy="55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559043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24"/>
          <p:cNvSpPr>
            <a:spLocks noChangeArrowheads="1"/>
          </p:cNvSpPr>
          <p:nvPr userDrawn="1"/>
        </p:nvSpPr>
        <p:spPr bwMode="auto">
          <a:xfrm flipV="1">
            <a:off x="264848" y="763082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920870"/>
            <a:ext cx="10972800" cy="5243154"/>
          </a:xfrm>
        </p:spPr>
        <p:txBody>
          <a:bodyPr/>
          <a:lstStyle>
            <a:lvl1pPr marL="360363" indent="-360363">
              <a:buFont typeface="+mj-lt"/>
              <a:buAutoNum type="arabicPeriod"/>
              <a:tabLst/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720725" indent="-371475">
              <a:buFont typeface="+mj-lt"/>
              <a:buAutoNum type="arabicParenR"/>
              <a:defRPr sz="2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1073150" indent="-374650">
              <a:buSzPct val="100000"/>
              <a:buFont typeface="+mj-lt"/>
              <a:buAutoNum type="alphaLcParenR"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258888" indent="-304800">
              <a:buFont typeface="Wingdings" panose="05000000000000000000" pitchFamily="2" charset="2"/>
              <a:buChar char="l"/>
              <a:defRPr sz="2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527175" indent="-330200">
              <a:buFont typeface="Wingdings" panose="05000000000000000000" pitchFamily="2" charset="2"/>
              <a:buChar char="Ø"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4" name="矩形 13"/>
          <p:cNvSpPr>
            <a:spLocks noChangeArrowheads="1"/>
          </p:cNvSpPr>
          <p:nvPr userDrawn="1"/>
        </p:nvSpPr>
        <p:spPr bwMode="auto">
          <a:xfrm>
            <a:off x="5122863" y="6359093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6" name="文字方塊 15"/>
          <p:cNvSpPr txBox="1">
            <a:spLocks noChangeArrowheads="1"/>
          </p:cNvSpPr>
          <p:nvPr userDrawn="1"/>
        </p:nvSpPr>
        <p:spPr bwMode="auto">
          <a:xfrm>
            <a:off x="9349684" y="6359093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2000">
                <a:solidFill>
                  <a:srgbClr val="A6A6A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497541" y="24523"/>
            <a:ext cx="11219563" cy="70919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2" name="文字方塊 1"/>
          <p:cNvSpPr txBox="1"/>
          <p:nvPr userDrawn="1"/>
        </p:nvSpPr>
        <p:spPr>
          <a:xfrm>
            <a:off x="11717104" y="637448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DA35B64-D98B-4C43-BD49-2969CB4231E8}" type="slidenum">
              <a:rPr lang="zh-TW" altLang="en-US" smtClean="0">
                <a:solidFill>
                  <a:schemeClr val="bg1"/>
                </a:solidFill>
              </a:rPr>
              <a:t>‹#›</a:t>
            </a:fld>
            <a:endParaRPr lang="zh-TW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311121"/>
      </p:ext>
    </p:extLst>
  </p:cSld>
  <p:clrMapOvr>
    <a:masterClrMapping/>
  </p:clrMapOvr>
  <p:hf hdr="0" ftr="0" dt="0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4"/>
          <p:cNvSpPr>
            <a:spLocks noChangeArrowheads="1"/>
          </p:cNvSpPr>
          <p:nvPr userDrawn="1"/>
        </p:nvSpPr>
        <p:spPr bwMode="auto">
          <a:xfrm>
            <a:off x="-11113" y="6456363"/>
            <a:ext cx="12190413" cy="414337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>
              <a:defRPr/>
            </a:pPr>
            <a:r>
              <a:rPr lang="en-US" altLang="zh-TW" sz="2667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Medical</a:t>
            </a:r>
            <a:r>
              <a:rPr lang="en-US" altLang="zh-TW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Imaging Innovation Solution Provider</a:t>
            </a:r>
            <a:r>
              <a:rPr lang="zh-TW" altLang="en-US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5" name="Rectangle 24"/>
          <p:cNvSpPr>
            <a:spLocks noChangeArrowheads="1"/>
          </p:cNvSpPr>
          <p:nvPr userDrawn="1"/>
        </p:nvSpPr>
        <p:spPr bwMode="auto">
          <a:xfrm flipV="1">
            <a:off x="252413" y="838200"/>
            <a:ext cx="11687175" cy="60325"/>
          </a:xfrm>
          <a:prstGeom prst="rect">
            <a:avLst/>
          </a:prstGeom>
          <a:gradFill rotWithShape="0">
            <a:gsLst>
              <a:gs pos="0">
                <a:srgbClr val="002060"/>
              </a:gs>
              <a:gs pos="56000">
                <a:srgbClr val="3333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endParaRPr lang="zh-TW" altLang="en-US" sz="2400">
              <a:solidFill>
                <a:srgbClr val="000000"/>
              </a:solidFill>
            </a:endParaRPr>
          </a:p>
        </p:txBody>
      </p:sp>
      <p:sp>
        <p:nvSpPr>
          <p:cNvPr id="6" name="文字方塊 5"/>
          <p:cNvSpPr txBox="1">
            <a:spLocks noChangeArrowheads="1"/>
          </p:cNvSpPr>
          <p:nvPr userDrawn="1"/>
        </p:nvSpPr>
        <p:spPr bwMode="auto">
          <a:xfrm>
            <a:off x="9471025" y="6446838"/>
            <a:ext cx="2733675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defRPr/>
            </a:pPr>
            <a:r>
              <a:rPr lang="en-US" altLang="zh-TW" sz="2133" i="1">
                <a:solidFill>
                  <a:srgbClr val="C00000"/>
                </a:solidFill>
              </a:rPr>
              <a:t>Highest confidential</a:t>
            </a:r>
            <a:endParaRPr lang="zh-TW" altLang="en-US" sz="2133" i="1">
              <a:solidFill>
                <a:srgbClr val="C00000"/>
              </a:solidFill>
            </a:endParaRPr>
          </a:p>
        </p:txBody>
      </p:sp>
      <p:pic>
        <p:nvPicPr>
          <p:cNvPr id="8" name="圖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6254750"/>
            <a:ext cx="12192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>
            <a:spLocks noChangeArrowheads="1"/>
          </p:cNvSpPr>
          <p:nvPr userDrawn="1"/>
        </p:nvSpPr>
        <p:spPr bwMode="auto">
          <a:xfrm>
            <a:off x="5122863" y="6373813"/>
            <a:ext cx="23034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+mn-lt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0" name="文字方塊 9"/>
          <p:cNvSpPr txBox="1">
            <a:spLocks noChangeArrowheads="1"/>
          </p:cNvSpPr>
          <p:nvPr userDrawn="1"/>
        </p:nvSpPr>
        <p:spPr bwMode="auto">
          <a:xfrm>
            <a:off x="10042525" y="6359525"/>
            <a:ext cx="20542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2000">
                <a:solidFill>
                  <a:srgbClr val="A6A6A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31504" y="152400"/>
            <a:ext cx="8928992" cy="612775"/>
          </a:xfrm>
        </p:spPr>
        <p:txBody>
          <a:bodyPr/>
          <a:lstStyle>
            <a:lvl1pPr algn="ctr">
              <a:defRPr sz="48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>
          <a:xfrm>
            <a:off x="487656" y="1015999"/>
            <a:ext cx="11222038" cy="5104341"/>
          </a:xfrm>
        </p:spPr>
        <p:txBody>
          <a:bodyPr/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1" name="頁尾版面配置區 4"/>
          <p:cNvSpPr>
            <a:spLocks noGrp="1"/>
          </p:cNvSpPr>
          <p:nvPr>
            <p:ph type="ftr" sz="quarter" idx="14"/>
          </p:nvPr>
        </p:nvSpPr>
        <p:spPr>
          <a:xfrm>
            <a:off x="8331200" y="6492875"/>
            <a:ext cx="3860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dirty="0">
                <a:solidFill>
                  <a:prstClr val="black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2" name="投影片編號版面配置區 5"/>
          <p:cNvSpPr>
            <a:spLocks noGrp="1"/>
          </p:cNvSpPr>
          <p:nvPr>
            <p:ph type="sldNum" sz="quarter" idx="15"/>
          </p:nvPr>
        </p:nvSpPr>
        <p:spPr>
          <a:xfrm>
            <a:off x="11709400" y="5780088"/>
            <a:ext cx="460375" cy="484187"/>
          </a:xfrm>
        </p:spPr>
        <p:txBody>
          <a:bodyPr/>
          <a:lstStyle>
            <a:lvl1pPr>
              <a:defRPr sz="2000" baseline="0" smtClean="0"/>
            </a:lvl1pPr>
          </a:lstStyle>
          <a:p>
            <a:pPr>
              <a:defRPr/>
            </a:pPr>
            <a:fld id="{C609C373-F34B-446D-8379-DF6CD99E1778}" type="slidenum">
              <a:rPr lang="en-US" altLang="zh-TW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7895773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4"/>
          <p:cNvSpPr>
            <a:spLocks noChangeArrowheads="1"/>
          </p:cNvSpPr>
          <p:nvPr userDrawn="1"/>
        </p:nvSpPr>
        <p:spPr bwMode="auto">
          <a:xfrm>
            <a:off x="-4763" y="-12700"/>
            <a:ext cx="12196763" cy="412750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>
              <a:defRPr/>
            </a:pPr>
            <a:r>
              <a:rPr lang="en-US" altLang="zh-TW" sz="2667" b="1">
                <a:solidFill>
                  <a:prstClr val="white"/>
                </a:solidFill>
                <a:latin typeface="Times New Roman" panose="02020603050405020304" pitchFamily="18" charset="0"/>
                <a:ea typeface="Arial Unicode MS" panose="020B0604020202020204" pitchFamily="34" charset="-120"/>
                <a:cs typeface="Times New Roman" panose="02020603050405020304" pitchFamily="18" charset="0"/>
              </a:rPr>
              <a:t>Medical Imaging Innovation Solution Provider</a:t>
            </a:r>
            <a:r>
              <a:rPr lang="zh-TW" altLang="en-US" sz="2667" b="1">
                <a:solidFill>
                  <a:prstClr val="white"/>
                </a:solidFill>
                <a:latin typeface="Times New Roman" panose="02020603050405020304" pitchFamily="18" charset="0"/>
                <a:ea typeface="Arial Unicode MS" panose="020B0604020202020204" pitchFamily="34" charset="-12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" name="Rectangle 24"/>
          <p:cNvSpPr>
            <a:spLocks noChangeArrowheads="1"/>
          </p:cNvSpPr>
          <p:nvPr userDrawn="1"/>
        </p:nvSpPr>
        <p:spPr bwMode="auto">
          <a:xfrm flipV="1">
            <a:off x="623888" y="3621088"/>
            <a:ext cx="11207750" cy="55562"/>
          </a:xfrm>
          <a:prstGeom prst="rect">
            <a:avLst/>
          </a:prstGeom>
          <a:gradFill rotWithShape="0">
            <a:gsLst>
              <a:gs pos="0">
                <a:srgbClr val="002060"/>
              </a:gs>
              <a:gs pos="50000">
                <a:srgbClr val="3333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endParaRPr lang="zh-TW" altLang="en-US" sz="2400">
              <a:solidFill>
                <a:srgbClr val="000000"/>
              </a:solidFill>
            </a:endParaRPr>
          </a:p>
        </p:txBody>
      </p:sp>
      <p:pic>
        <p:nvPicPr>
          <p:cNvPr id="6" name="圖片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6025" y="5964238"/>
            <a:ext cx="69056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74361" y="1617588"/>
            <a:ext cx="9038167" cy="850900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  <a:cs typeface="Arial Unicode MS" panose="020B060402020202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3" name="副標題 2"/>
          <p:cNvSpPr>
            <a:spLocks noGrp="1"/>
          </p:cNvSpPr>
          <p:nvPr>
            <p:ph type="subTitle" idx="1"/>
          </p:nvPr>
        </p:nvSpPr>
        <p:spPr>
          <a:xfrm>
            <a:off x="1418118" y="2778710"/>
            <a:ext cx="9355765" cy="8663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Arial Unicode MS" panose="020B0604020202020204" pitchFamily="34" charset="-12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1450048367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6254750"/>
            <a:ext cx="12192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>
            <a:spLocks noChangeArrowheads="1"/>
          </p:cNvSpPr>
          <p:nvPr userDrawn="1"/>
        </p:nvSpPr>
        <p:spPr bwMode="auto">
          <a:xfrm>
            <a:off x="5122863" y="6373813"/>
            <a:ext cx="23034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+mn-lt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7" name="文字方塊 6"/>
          <p:cNvSpPr txBox="1">
            <a:spLocks noChangeArrowheads="1"/>
          </p:cNvSpPr>
          <p:nvPr userDrawn="1"/>
        </p:nvSpPr>
        <p:spPr bwMode="auto">
          <a:xfrm>
            <a:off x="10042525" y="6359525"/>
            <a:ext cx="20542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2000">
                <a:solidFill>
                  <a:srgbClr val="A6A6A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79425" y="1016000"/>
            <a:ext cx="5540375" cy="5184775"/>
          </a:xfrm>
          <a:prstGeom prst="rect">
            <a:avLst/>
          </a:prstGeom>
        </p:spPr>
        <p:txBody>
          <a:bodyPr/>
          <a:lstStyle>
            <a:lvl1pPr marL="360000">
              <a:defRPr/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199" y="1016000"/>
            <a:ext cx="5540375" cy="5184775"/>
          </a:xfrm>
          <a:prstGeom prst="rect">
            <a:avLst/>
          </a:prstGeom>
        </p:spPr>
        <p:txBody>
          <a:bodyPr/>
          <a:lstStyle>
            <a:lvl1pPr marL="360000">
              <a:defRPr/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0"/>
          </p:nvPr>
        </p:nvSpPr>
        <p:spPr>
          <a:xfrm>
            <a:off x="11464925" y="6386513"/>
            <a:ext cx="587375" cy="269875"/>
          </a:xfrm>
        </p:spPr>
        <p:txBody>
          <a:bodyPr/>
          <a:lstStyle>
            <a:lvl1pPr algn="ctr">
              <a:defRPr sz="1200" i="0" smtClean="0">
                <a:solidFill>
                  <a:prstClr val="white">
                    <a:lumMod val="7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fld id="{1893EE03-9C1A-496D-9FFE-3221FBFBF0B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99769496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4"/>
          <p:cNvSpPr>
            <a:spLocks noChangeArrowheads="1"/>
          </p:cNvSpPr>
          <p:nvPr userDrawn="1"/>
        </p:nvSpPr>
        <p:spPr bwMode="auto">
          <a:xfrm>
            <a:off x="-5109" y="-12972"/>
            <a:ext cx="12197109" cy="413373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667" b="1">
                <a:solidFill>
                  <a:prstClr val="white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Medical Imaging Innovation Solution Provider</a:t>
            </a:r>
            <a:r>
              <a:rPr lang="zh-TW" altLang="en-US" sz="2667" b="1">
                <a:solidFill>
                  <a:prstClr val="white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11" name="Rectangle 24"/>
          <p:cNvSpPr>
            <a:spLocks noChangeArrowheads="1"/>
          </p:cNvSpPr>
          <p:nvPr userDrawn="1"/>
        </p:nvSpPr>
        <p:spPr bwMode="auto">
          <a:xfrm flipV="1">
            <a:off x="492126" y="3621021"/>
            <a:ext cx="11207749" cy="55563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76917" y="3934055"/>
            <a:ext cx="9038167" cy="850900"/>
          </a:xfrm>
        </p:spPr>
        <p:txBody>
          <a:bodyPr/>
          <a:lstStyle>
            <a:lvl1pPr>
              <a:defRPr sz="2000">
                <a:solidFill>
                  <a:srgbClr val="16417D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3" name="副標題 2"/>
          <p:cNvSpPr>
            <a:spLocks noGrp="1"/>
          </p:cNvSpPr>
          <p:nvPr>
            <p:ph type="subTitle" idx="1"/>
          </p:nvPr>
        </p:nvSpPr>
        <p:spPr>
          <a:xfrm>
            <a:off x="1418118" y="2468488"/>
            <a:ext cx="9355765" cy="1098148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 b="1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pic>
        <p:nvPicPr>
          <p:cNvPr id="3" name="圖片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6587" y="5964605"/>
            <a:ext cx="689869" cy="792523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8257" y="6180781"/>
            <a:ext cx="524943" cy="510481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872" y="6114685"/>
            <a:ext cx="782206" cy="4169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字方塊 10"/>
          <p:cNvSpPr txBox="1">
            <a:spLocks noChangeArrowheads="1"/>
          </p:cNvSpPr>
          <p:nvPr userDrawn="1"/>
        </p:nvSpPr>
        <p:spPr bwMode="auto">
          <a:xfrm>
            <a:off x="6192292" y="6475778"/>
            <a:ext cx="1108075" cy="307777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0099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5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TW" sz="1400" b="1">
                <a:solidFill>
                  <a:prstClr val="black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K120982</a:t>
            </a:r>
            <a:endParaRPr kumimoji="1" lang="zh-TW" altLang="en-US" sz="1400" b="1">
              <a:solidFill>
                <a:prstClr val="black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5551" y="6127641"/>
            <a:ext cx="679095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5682" y="6127641"/>
            <a:ext cx="740038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1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5188" y="6040016"/>
            <a:ext cx="641610" cy="817984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圖片 3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93294" y="6125008"/>
            <a:ext cx="859403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圖片 16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59877" y="6280221"/>
            <a:ext cx="939322" cy="311602"/>
          </a:xfrm>
          <a:prstGeom prst="rect">
            <a:avLst/>
          </a:prstGeom>
          <a:noFill/>
        </p:spPr>
      </p:pic>
      <p:pic>
        <p:nvPicPr>
          <p:cNvPr id="18" name="圖片 17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8157467" y="6117210"/>
            <a:ext cx="782206" cy="55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728174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6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24"/>
          <p:cNvSpPr>
            <a:spLocks noChangeArrowheads="1"/>
          </p:cNvSpPr>
          <p:nvPr userDrawn="1"/>
        </p:nvSpPr>
        <p:spPr bwMode="auto">
          <a:xfrm flipV="1">
            <a:off x="264848" y="763082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920870"/>
            <a:ext cx="10972800" cy="5243154"/>
          </a:xfrm>
        </p:spPr>
        <p:txBody>
          <a:bodyPr/>
          <a:lstStyle>
            <a:lvl1pPr marL="360363" indent="-360363">
              <a:buFont typeface="+mj-lt"/>
              <a:buAutoNum type="arabicPeriod"/>
              <a:tabLst/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720725" indent="-371475">
              <a:buFont typeface="+mj-lt"/>
              <a:buAutoNum type="arabicParenR"/>
              <a:defRPr sz="2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1073150" indent="-374650">
              <a:buSzPct val="100000"/>
              <a:buFont typeface="+mj-lt"/>
              <a:buAutoNum type="alphaLcParenR"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258888" indent="-304800">
              <a:buFont typeface="Wingdings" panose="05000000000000000000" pitchFamily="2" charset="2"/>
              <a:buChar char="l"/>
              <a:defRPr sz="2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527175" indent="-330200">
              <a:buFont typeface="Wingdings" panose="05000000000000000000" pitchFamily="2" charset="2"/>
              <a:buChar char="Ø"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4" name="矩形 13"/>
          <p:cNvSpPr>
            <a:spLocks noChangeArrowheads="1"/>
          </p:cNvSpPr>
          <p:nvPr userDrawn="1"/>
        </p:nvSpPr>
        <p:spPr bwMode="auto">
          <a:xfrm>
            <a:off x="5122863" y="6359093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6" name="文字方塊 15"/>
          <p:cNvSpPr txBox="1">
            <a:spLocks noChangeArrowheads="1"/>
          </p:cNvSpPr>
          <p:nvPr userDrawn="1"/>
        </p:nvSpPr>
        <p:spPr bwMode="auto">
          <a:xfrm>
            <a:off x="9349684" y="6359093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2000">
                <a:solidFill>
                  <a:srgbClr val="A6A6A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497541" y="24523"/>
            <a:ext cx="11219563" cy="70919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2" name="文字方塊 1"/>
          <p:cNvSpPr txBox="1"/>
          <p:nvPr userDrawn="1"/>
        </p:nvSpPr>
        <p:spPr>
          <a:xfrm>
            <a:off x="11717104" y="637448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DA35B64-D98B-4C43-BD49-2969CB4231E8}" type="slidenum">
              <a:rPr lang="zh-TW" altLang="en-US" smtClean="0">
                <a:solidFill>
                  <a:schemeClr val="bg1"/>
                </a:solidFill>
              </a:rPr>
              <a:t>‹#›</a:t>
            </a:fld>
            <a:endParaRPr lang="zh-TW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84192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4"/>
          <p:cNvSpPr>
            <a:spLocks noChangeArrowheads="1"/>
          </p:cNvSpPr>
          <p:nvPr userDrawn="1"/>
        </p:nvSpPr>
        <p:spPr bwMode="auto">
          <a:xfrm>
            <a:off x="-11277" y="6456541"/>
            <a:ext cx="12190168" cy="413375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667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Medical</a:t>
            </a:r>
            <a:r>
              <a:rPr lang="en-US" altLang="zh-TW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Imaging Innovation Solution Provider</a:t>
            </a:r>
            <a:r>
              <a:rPr lang="zh-TW" altLang="en-US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4" name="Rectangle 24"/>
          <p:cNvSpPr>
            <a:spLocks noChangeArrowheads="1"/>
          </p:cNvSpPr>
          <p:nvPr userDrawn="1"/>
        </p:nvSpPr>
        <p:spPr bwMode="auto">
          <a:xfrm flipV="1">
            <a:off x="252098" y="838224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6" name="文字方塊 10"/>
          <p:cNvSpPr txBox="1">
            <a:spLocks noChangeArrowheads="1"/>
          </p:cNvSpPr>
          <p:nvPr userDrawn="1"/>
        </p:nvSpPr>
        <p:spPr bwMode="auto">
          <a:xfrm>
            <a:off x="9470376" y="6447089"/>
            <a:ext cx="2734733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133" i="1">
                <a:solidFill>
                  <a:srgbClr val="C00000"/>
                </a:solidFill>
              </a:rPr>
              <a:t>Highest confidential</a:t>
            </a:r>
            <a:endParaRPr lang="zh-TW" altLang="en-US" sz="2133" i="1">
              <a:solidFill>
                <a:srgbClr val="C00000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31504" y="152400"/>
            <a:ext cx="8928992" cy="612775"/>
          </a:xfrm>
        </p:spPr>
        <p:txBody>
          <a:bodyPr/>
          <a:lstStyle>
            <a:lvl1pPr algn="ctr">
              <a:defRPr sz="48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0" name="頁尾版面配置區 4"/>
          <p:cNvSpPr>
            <a:spLocks noGrp="1"/>
          </p:cNvSpPr>
          <p:nvPr>
            <p:ph type="ftr" sz="quarter" idx="12"/>
          </p:nvPr>
        </p:nvSpPr>
        <p:spPr>
          <a:xfrm>
            <a:off x="8331200" y="6492876"/>
            <a:ext cx="3860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>
              <a:solidFill>
                <a:prstClr val="black"/>
              </a:solidFill>
            </a:endParaRPr>
          </a:p>
        </p:txBody>
      </p:sp>
      <p:pic>
        <p:nvPicPr>
          <p:cNvPr id="13" name="圖片 6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3109" y="6254348"/>
            <a:ext cx="12192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矩形 13"/>
          <p:cNvSpPr>
            <a:spLocks noChangeArrowheads="1"/>
          </p:cNvSpPr>
          <p:nvPr userDrawn="1"/>
        </p:nvSpPr>
        <p:spPr bwMode="auto">
          <a:xfrm>
            <a:off x="5122863" y="6373159"/>
            <a:ext cx="230383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Times New Roman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Times New Roman"/>
            </a:endParaRPr>
          </a:p>
        </p:txBody>
      </p:sp>
      <p:sp>
        <p:nvSpPr>
          <p:cNvPr id="16" name="文字方塊 15"/>
          <p:cNvSpPr txBox="1">
            <a:spLocks noChangeArrowheads="1"/>
          </p:cNvSpPr>
          <p:nvPr userDrawn="1"/>
        </p:nvSpPr>
        <p:spPr bwMode="auto">
          <a:xfrm>
            <a:off x="10042246" y="6359712"/>
            <a:ext cx="2054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A6A6A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>
          <a:xfrm>
            <a:off x="487656" y="1015999"/>
            <a:ext cx="11222038" cy="510434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1"/>
          </p:nvPr>
        </p:nvSpPr>
        <p:spPr>
          <a:xfrm>
            <a:off x="11709693" y="5899450"/>
            <a:ext cx="459339" cy="365125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43415AA6-F8D4-48D6-9354-4341DAA39891}" type="slidenum">
              <a:rPr lang="en-US" altLang="zh-TW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6654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4"/>
          <p:cNvSpPr>
            <a:spLocks noChangeArrowheads="1"/>
          </p:cNvSpPr>
          <p:nvPr userDrawn="1"/>
        </p:nvSpPr>
        <p:spPr bwMode="auto">
          <a:xfrm>
            <a:off x="-5109" y="-12972"/>
            <a:ext cx="12197109" cy="413373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667" b="1" dirty="0">
                <a:solidFill>
                  <a:prstClr val="white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Medical Imaging Innovation Solution Provider</a:t>
            </a:r>
            <a:r>
              <a:rPr lang="zh-TW" altLang="en-US" sz="2667" b="1" dirty="0">
                <a:solidFill>
                  <a:prstClr val="white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11" name="Rectangle 24"/>
          <p:cNvSpPr>
            <a:spLocks noChangeArrowheads="1"/>
          </p:cNvSpPr>
          <p:nvPr userDrawn="1"/>
        </p:nvSpPr>
        <p:spPr bwMode="auto">
          <a:xfrm flipV="1">
            <a:off x="492126" y="3621021"/>
            <a:ext cx="11207749" cy="55563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76917" y="3934055"/>
            <a:ext cx="9038167" cy="850900"/>
          </a:xfrm>
        </p:spPr>
        <p:txBody>
          <a:bodyPr/>
          <a:lstStyle>
            <a:lvl1pPr>
              <a:defRPr sz="2000">
                <a:solidFill>
                  <a:srgbClr val="16417D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3" name="副標題 2"/>
          <p:cNvSpPr>
            <a:spLocks noGrp="1"/>
          </p:cNvSpPr>
          <p:nvPr>
            <p:ph type="subTitle" idx="1"/>
          </p:nvPr>
        </p:nvSpPr>
        <p:spPr>
          <a:xfrm>
            <a:off x="1418118" y="2468488"/>
            <a:ext cx="9355765" cy="1098148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 b="1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pic>
        <p:nvPicPr>
          <p:cNvPr id="3" name="圖片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76587" y="5964605"/>
            <a:ext cx="689869" cy="792523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8257" y="6180781"/>
            <a:ext cx="524943" cy="510481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48872" y="6114685"/>
            <a:ext cx="782206" cy="4169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字方塊 10"/>
          <p:cNvSpPr txBox="1">
            <a:spLocks noChangeArrowheads="1"/>
          </p:cNvSpPr>
          <p:nvPr userDrawn="1"/>
        </p:nvSpPr>
        <p:spPr bwMode="auto">
          <a:xfrm>
            <a:off x="6192292" y="6475778"/>
            <a:ext cx="1108075" cy="307777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0099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5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TW" sz="1400" b="1" dirty="0">
                <a:solidFill>
                  <a:prstClr val="black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K120982</a:t>
            </a:r>
            <a:endParaRPr kumimoji="1" lang="zh-TW" altLang="en-US" sz="1400" b="1" dirty="0">
              <a:solidFill>
                <a:prstClr val="black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45551" y="6127641"/>
            <a:ext cx="679095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65682" y="6127641"/>
            <a:ext cx="740038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1"/>
          <p:cNvPicPr>
            <a:picLocks noChangeAspect="1" noChangeArrowheads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65188" y="6040016"/>
            <a:ext cx="641610" cy="817984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圖片 3"/>
          <p:cNvPicPr>
            <a:picLocks noChangeAspect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93294" y="6125008"/>
            <a:ext cx="859403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圖片 16"/>
          <p:cNvPicPr>
            <a:picLocks noChangeAspect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59877" y="6280221"/>
            <a:ext cx="939322" cy="311602"/>
          </a:xfrm>
          <a:prstGeom prst="rect">
            <a:avLst/>
          </a:prstGeom>
          <a:noFill/>
        </p:spPr>
      </p:pic>
      <p:pic>
        <p:nvPicPr>
          <p:cNvPr id="18" name="圖片 17"/>
          <p:cNvPicPr>
            <a:picLocks noChangeAspect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57467" y="6117210"/>
            <a:ext cx="782206" cy="55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138179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24"/>
          <p:cNvSpPr>
            <a:spLocks noChangeArrowheads="1"/>
          </p:cNvSpPr>
          <p:nvPr userDrawn="1"/>
        </p:nvSpPr>
        <p:spPr bwMode="auto">
          <a:xfrm flipV="1">
            <a:off x="264848" y="763082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920870"/>
            <a:ext cx="10972800" cy="5243154"/>
          </a:xfrm>
        </p:spPr>
        <p:txBody>
          <a:bodyPr/>
          <a:lstStyle>
            <a:lvl1pPr marL="360363" indent="-360363">
              <a:buFont typeface="+mj-lt"/>
              <a:buAutoNum type="arabicPeriod"/>
              <a:tabLst/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720725" indent="-371475">
              <a:buFont typeface="+mj-lt"/>
              <a:buAutoNum type="arabicParenR"/>
              <a:defRPr sz="2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1073150" indent="-374650">
              <a:buSzPct val="100000"/>
              <a:buFont typeface="+mj-lt"/>
              <a:buAutoNum type="alphaLcParenR"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258888" indent="-304800">
              <a:buFont typeface="Wingdings" panose="05000000000000000000" pitchFamily="2" charset="2"/>
              <a:buChar char="l"/>
              <a:defRPr sz="2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527175" indent="-330200">
              <a:buFont typeface="Wingdings" panose="05000000000000000000" pitchFamily="2" charset="2"/>
              <a:buChar char="Ø"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4" name="矩形 13"/>
          <p:cNvSpPr>
            <a:spLocks noChangeArrowheads="1"/>
          </p:cNvSpPr>
          <p:nvPr userDrawn="1"/>
        </p:nvSpPr>
        <p:spPr bwMode="auto">
          <a:xfrm>
            <a:off x="5122863" y="6359093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 dirty="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Highly  Confidential</a:t>
            </a:r>
            <a:endParaRPr lang="zh-TW" altLang="en-US" sz="2000" dirty="0">
              <a:solidFill>
                <a:srgbClr val="FF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6" name="文字方塊 15"/>
          <p:cNvSpPr txBox="1">
            <a:spLocks noChangeArrowheads="1"/>
          </p:cNvSpPr>
          <p:nvPr userDrawn="1"/>
        </p:nvSpPr>
        <p:spPr bwMode="auto">
          <a:xfrm>
            <a:off x="9349684" y="6359093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2000" dirty="0">
                <a:solidFill>
                  <a:srgbClr val="A6A6A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lang="zh-TW" altLang="en-US" sz="2000" dirty="0">
              <a:solidFill>
                <a:srgbClr val="A6A6A6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497541" y="24523"/>
            <a:ext cx="11219563" cy="70919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2" name="文字方塊 1"/>
          <p:cNvSpPr txBox="1"/>
          <p:nvPr userDrawn="1"/>
        </p:nvSpPr>
        <p:spPr>
          <a:xfrm>
            <a:off x="11717104" y="637448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DA35B64-D98B-4C43-BD49-2969CB4231E8}" type="slidenum">
              <a:rPr lang="zh-TW" altLang="en-US" smtClean="0">
                <a:solidFill>
                  <a:schemeClr val="bg1"/>
                </a:solidFill>
              </a:rPr>
              <a:t>‹#›</a:t>
            </a:fld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2395103"/>
      </p:ext>
    </p:extLst>
  </p:cSld>
  <p:clrMapOvr>
    <a:masterClrMapping/>
  </p:clrMapOvr>
  <p:hf hdr="0" ftr="0" dt="0"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4"/>
          <p:cNvSpPr>
            <a:spLocks noChangeArrowheads="1"/>
          </p:cNvSpPr>
          <p:nvPr userDrawn="1"/>
        </p:nvSpPr>
        <p:spPr bwMode="auto">
          <a:xfrm>
            <a:off x="-5109" y="-12972"/>
            <a:ext cx="12197109" cy="413373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667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Medical Imaging Innovation Solution Provider</a:t>
            </a:r>
            <a:r>
              <a:rPr kumimoji="0" lang="zh-TW" altLang="en-US" sz="2667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11" name="Rectangle 24"/>
          <p:cNvSpPr>
            <a:spLocks noChangeArrowheads="1"/>
          </p:cNvSpPr>
          <p:nvPr userDrawn="1"/>
        </p:nvSpPr>
        <p:spPr bwMode="auto">
          <a:xfrm flipV="1">
            <a:off x="623392" y="3621021"/>
            <a:ext cx="11207749" cy="55563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新細明體"/>
              <a:cs typeface="+mn-cs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73006" y="4524239"/>
            <a:ext cx="6308521" cy="613054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13" name="副標題 2"/>
          <p:cNvSpPr>
            <a:spLocks noGrp="1"/>
          </p:cNvSpPr>
          <p:nvPr>
            <p:ph type="subTitle" idx="1"/>
          </p:nvPr>
        </p:nvSpPr>
        <p:spPr>
          <a:xfrm>
            <a:off x="1549384" y="2541864"/>
            <a:ext cx="9355765" cy="955910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>
                <a:solidFill>
                  <a:srgbClr val="0000CC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76587" y="5964605"/>
            <a:ext cx="689869" cy="792523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8257" y="6180781"/>
            <a:ext cx="524943" cy="510481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48872" y="6114685"/>
            <a:ext cx="782206" cy="4169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字方塊 10"/>
          <p:cNvSpPr txBox="1">
            <a:spLocks noChangeArrowheads="1"/>
          </p:cNvSpPr>
          <p:nvPr userDrawn="1"/>
        </p:nvSpPr>
        <p:spPr bwMode="auto">
          <a:xfrm>
            <a:off x="6192292" y="6475778"/>
            <a:ext cx="1108075" cy="307777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0099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5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K120982</a:t>
            </a:r>
            <a:endParaRPr kumimoji="1" lang="zh-TW" altLang="en-US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45551" y="6127641"/>
            <a:ext cx="679095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65682" y="6127641"/>
            <a:ext cx="740038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1"/>
          <p:cNvPicPr>
            <a:picLocks noChangeAspect="1" noChangeArrowheads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65188" y="6040016"/>
            <a:ext cx="641610" cy="817984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圖片 3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93294" y="6125008"/>
            <a:ext cx="859403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圖片 16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59877" y="6280221"/>
            <a:ext cx="939322" cy="311602"/>
          </a:xfrm>
          <a:prstGeom prst="rect">
            <a:avLst/>
          </a:prstGeom>
          <a:noFill/>
        </p:spPr>
      </p:pic>
      <p:pic>
        <p:nvPicPr>
          <p:cNvPr id="18" name="圖片 17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8157467" y="6117210"/>
            <a:ext cx="782206" cy="55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24274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6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24"/>
          <p:cNvSpPr>
            <a:spLocks noChangeArrowheads="1"/>
          </p:cNvSpPr>
          <p:nvPr userDrawn="1"/>
        </p:nvSpPr>
        <p:spPr bwMode="auto">
          <a:xfrm flipV="1">
            <a:off x="264848" y="763082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新細明體"/>
              <a:cs typeface="+mn-cs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07989" y="873126"/>
            <a:ext cx="11412536" cy="5290544"/>
          </a:xfrm>
        </p:spPr>
        <p:txBody>
          <a:bodyPr/>
          <a:lstStyle>
            <a:lvl1pPr marL="355600" indent="-355600">
              <a:buFont typeface="Wingdings" panose="05000000000000000000" pitchFamily="2" charset="2"/>
              <a:buChar char="l"/>
              <a:tabLst/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719138" indent="-369888">
              <a:buFont typeface="Wingdings" panose="05000000000000000000" pitchFamily="2" charset="2"/>
              <a:buChar char="n"/>
              <a:defRPr sz="2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1041400" indent="-342900">
              <a:buSzPct val="100000"/>
              <a:buFont typeface="Wingdings" panose="05000000000000000000" pitchFamily="2" charset="2"/>
              <a:buChar char="u"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439863" indent="-365125">
              <a:buFont typeface="Wingdings" panose="05000000000000000000" pitchFamily="2" charset="2"/>
              <a:buChar char="p"/>
              <a:defRPr sz="2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701800" indent="-261938">
              <a:buFont typeface="Wingdings" panose="05000000000000000000" pitchFamily="2" charset="2"/>
              <a:buChar char="Ø"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14" name="矩形 13"/>
          <p:cNvSpPr>
            <a:spLocks noChangeArrowheads="1"/>
          </p:cNvSpPr>
          <p:nvPr userDrawn="1"/>
        </p:nvSpPr>
        <p:spPr bwMode="auto">
          <a:xfrm>
            <a:off x="5122863" y="6373159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Highly  Confidential</a:t>
            </a:r>
            <a:endParaRPr kumimoji="0" lang="zh-TW" altLang="en-US" sz="20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6" name="文字方塊 15"/>
          <p:cNvSpPr txBox="1">
            <a:spLocks noChangeArrowheads="1"/>
          </p:cNvSpPr>
          <p:nvPr userDrawn="1"/>
        </p:nvSpPr>
        <p:spPr bwMode="auto">
          <a:xfrm>
            <a:off x="9467130" y="6359712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kumimoji="0" lang="zh-TW" altLang="en-US" sz="2000" b="0" i="0" u="none" strike="noStrike" kern="1200" cap="none" spc="0" normalizeH="0" baseline="0" noProof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1"/>
          </p:nvPr>
        </p:nvSpPr>
        <p:spPr>
          <a:xfrm>
            <a:off x="11717104" y="6377205"/>
            <a:ext cx="474895" cy="382617"/>
          </a:xfrm>
          <a:prstGeom prst="rect">
            <a:avLst/>
          </a:prstGeom>
        </p:spPr>
        <p:txBody>
          <a:bodyPr anchor="ctr"/>
          <a:lstStyle>
            <a:lvl1pPr algn="r">
              <a:defRPr sz="16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415AA6-F8D4-48D6-9354-4341DAA39891}" type="slidenum">
              <a:rPr kumimoji="0" lang="en-US" altLang="zh-TW" sz="16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407989" y="115888"/>
            <a:ext cx="11412536" cy="541337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99683384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4"/>
          <p:cNvSpPr>
            <a:spLocks noChangeArrowheads="1"/>
          </p:cNvSpPr>
          <p:nvPr userDrawn="1"/>
        </p:nvSpPr>
        <p:spPr bwMode="auto">
          <a:xfrm>
            <a:off x="-5109" y="-12972"/>
            <a:ext cx="12197109" cy="413373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667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Medical Imaging Innovation Solution Provider</a:t>
            </a:r>
            <a:r>
              <a:rPr kumimoji="0" lang="zh-TW" altLang="en-US" sz="2667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11" name="Rectangle 24"/>
          <p:cNvSpPr>
            <a:spLocks noChangeArrowheads="1"/>
          </p:cNvSpPr>
          <p:nvPr userDrawn="1"/>
        </p:nvSpPr>
        <p:spPr bwMode="auto">
          <a:xfrm flipV="1">
            <a:off x="623392" y="3621021"/>
            <a:ext cx="11207749" cy="55563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新細明體"/>
              <a:cs typeface="+mn-cs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73006" y="4524239"/>
            <a:ext cx="6308521" cy="613054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13" name="副標題 2"/>
          <p:cNvSpPr>
            <a:spLocks noGrp="1"/>
          </p:cNvSpPr>
          <p:nvPr>
            <p:ph type="subTitle" idx="1"/>
          </p:nvPr>
        </p:nvSpPr>
        <p:spPr>
          <a:xfrm>
            <a:off x="1549384" y="2541864"/>
            <a:ext cx="9355765" cy="955910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>
                <a:solidFill>
                  <a:srgbClr val="0000CC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76587" y="5964605"/>
            <a:ext cx="689869" cy="792523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8257" y="6180781"/>
            <a:ext cx="524943" cy="510481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48872" y="6114685"/>
            <a:ext cx="782206" cy="4169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字方塊 10"/>
          <p:cNvSpPr txBox="1">
            <a:spLocks noChangeArrowheads="1"/>
          </p:cNvSpPr>
          <p:nvPr userDrawn="1"/>
        </p:nvSpPr>
        <p:spPr bwMode="auto">
          <a:xfrm>
            <a:off x="6192292" y="6475778"/>
            <a:ext cx="1108075" cy="307777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0099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5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K120982</a:t>
            </a:r>
            <a:endParaRPr kumimoji="1" lang="zh-TW" altLang="en-US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45551" y="6127641"/>
            <a:ext cx="679095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65682" y="6127641"/>
            <a:ext cx="740038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1"/>
          <p:cNvPicPr>
            <a:picLocks noChangeAspect="1" noChangeArrowheads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65188" y="6040016"/>
            <a:ext cx="641610" cy="817984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圖片 3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93294" y="6125008"/>
            <a:ext cx="859403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圖片 16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59877" y="6280221"/>
            <a:ext cx="939322" cy="311602"/>
          </a:xfrm>
          <a:prstGeom prst="rect">
            <a:avLst/>
          </a:prstGeom>
          <a:noFill/>
        </p:spPr>
      </p:pic>
      <p:pic>
        <p:nvPicPr>
          <p:cNvPr id="18" name="圖片 17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8157467" y="6117210"/>
            <a:ext cx="782206" cy="55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763482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6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24"/>
          <p:cNvSpPr>
            <a:spLocks noChangeArrowheads="1"/>
          </p:cNvSpPr>
          <p:nvPr userDrawn="1"/>
        </p:nvSpPr>
        <p:spPr bwMode="auto">
          <a:xfrm flipV="1">
            <a:off x="264848" y="763082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新細明體"/>
              <a:cs typeface="+mn-cs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07989" y="873126"/>
            <a:ext cx="11412536" cy="5290544"/>
          </a:xfrm>
        </p:spPr>
        <p:txBody>
          <a:bodyPr/>
          <a:lstStyle>
            <a:lvl1pPr marL="355600" indent="-355600">
              <a:buFont typeface="Wingdings" panose="05000000000000000000" pitchFamily="2" charset="2"/>
              <a:buChar char="l"/>
              <a:tabLst/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719138" indent="-369888">
              <a:buFont typeface="Wingdings" panose="05000000000000000000" pitchFamily="2" charset="2"/>
              <a:buChar char="n"/>
              <a:defRPr sz="2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1041400" indent="-342900">
              <a:buSzPct val="100000"/>
              <a:buFont typeface="Wingdings" panose="05000000000000000000" pitchFamily="2" charset="2"/>
              <a:buChar char="u"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439863" indent="-365125">
              <a:buFont typeface="Wingdings" panose="05000000000000000000" pitchFamily="2" charset="2"/>
              <a:buChar char="p"/>
              <a:defRPr sz="2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701800" indent="-261938">
              <a:buFont typeface="Wingdings" panose="05000000000000000000" pitchFamily="2" charset="2"/>
              <a:buChar char="Ø"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14" name="矩形 13"/>
          <p:cNvSpPr>
            <a:spLocks noChangeArrowheads="1"/>
          </p:cNvSpPr>
          <p:nvPr userDrawn="1"/>
        </p:nvSpPr>
        <p:spPr bwMode="auto">
          <a:xfrm>
            <a:off x="5122863" y="6373159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Highly  Confidential</a:t>
            </a:r>
            <a:endParaRPr kumimoji="0" lang="zh-TW" altLang="en-US" sz="20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6" name="文字方塊 15"/>
          <p:cNvSpPr txBox="1">
            <a:spLocks noChangeArrowheads="1"/>
          </p:cNvSpPr>
          <p:nvPr userDrawn="1"/>
        </p:nvSpPr>
        <p:spPr bwMode="auto">
          <a:xfrm>
            <a:off x="9467130" y="6359712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kumimoji="0" lang="zh-TW" altLang="en-US" sz="2000" b="0" i="0" u="none" strike="noStrike" kern="1200" cap="none" spc="0" normalizeH="0" baseline="0" noProof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1"/>
          </p:nvPr>
        </p:nvSpPr>
        <p:spPr>
          <a:xfrm>
            <a:off x="11717104" y="6377205"/>
            <a:ext cx="474895" cy="382617"/>
          </a:xfrm>
          <a:prstGeom prst="rect">
            <a:avLst/>
          </a:prstGeom>
        </p:spPr>
        <p:txBody>
          <a:bodyPr anchor="ctr"/>
          <a:lstStyle>
            <a:lvl1pPr algn="r">
              <a:defRPr sz="16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415AA6-F8D4-48D6-9354-4341DAA39891}" type="slidenum">
              <a:rPr kumimoji="0" lang="en-US" altLang="zh-TW" sz="16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407989" y="115888"/>
            <a:ext cx="11412536" cy="541337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42385005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4"/>
          <p:cNvSpPr>
            <a:spLocks noChangeArrowheads="1"/>
          </p:cNvSpPr>
          <p:nvPr userDrawn="1"/>
        </p:nvSpPr>
        <p:spPr bwMode="auto">
          <a:xfrm>
            <a:off x="-5109" y="-12972"/>
            <a:ext cx="12197109" cy="413373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667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Medical Imaging Innovation Solution Provider</a:t>
            </a:r>
            <a:r>
              <a:rPr kumimoji="0" lang="zh-TW" altLang="en-US" sz="2667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11" name="Rectangle 24"/>
          <p:cNvSpPr>
            <a:spLocks noChangeArrowheads="1"/>
          </p:cNvSpPr>
          <p:nvPr userDrawn="1"/>
        </p:nvSpPr>
        <p:spPr bwMode="auto">
          <a:xfrm flipV="1">
            <a:off x="623392" y="3621021"/>
            <a:ext cx="11207749" cy="55563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新細明體"/>
              <a:cs typeface="+mn-cs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73006" y="4524239"/>
            <a:ext cx="6308521" cy="613054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13" name="副標題 2"/>
          <p:cNvSpPr>
            <a:spLocks noGrp="1"/>
          </p:cNvSpPr>
          <p:nvPr>
            <p:ph type="subTitle" idx="1"/>
          </p:nvPr>
        </p:nvSpPr>
        <p:spPr>
          <a:xfrm>
            <a:off x="1549384" y="2541864"/>
            <a:ext cx="9355765" cy="955910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>
                <a:solidFill>
                  <a:srgbClr val="0000CC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76587" y="5964605"/>
            <a:ext cx="689869" cy="792523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8257" y="6180781"/>
            <a:ext cx="524943" cy="510481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48872" y="6114685"/>
            <a:ext cx="782206" cy="4169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字方塊 10"/>
          <p:cNvSpPr txBox="1">
            <a:spLocks noChangeArrowheads="1"/>
          </p:cNvSpPr>
          <p:nvPr userDrawn="1"/>
        </p:nvSpPr>
        <p:spPr bwMode="auto">
          <a:xfrm>
            <a:off x="6192292" y="6475778"/>
            <a:ext cx="1108075" cy="307777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0099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5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K120982</a:t>
            </a:r>
            <a:endParaRPr kumimoji="1" lang="zh-TW" altLang="en-US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45551" y="6127641"/>
            <a:ext cx="679095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65682" y="6127641"/>
            <a:ext cx="740038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1"/>
          <p:cNvPicPr>
            <a:picLocks noChangeAspect="1" noChangeArrowheads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65188" y="6040016"/>
            <a:ext cx="641610" cy="817984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圖片 3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93294" y="6125008"/>
            <a:ext cx="859403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圖片 16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59877" y="6280221"/>
            <a:ext cx="939322" cy="311602"/>
          </a:xfrm>
          <a:prstGeom prst="rect">
            <a:avLst/>
          </a:prstGeom>
          <a:noFill/>
        </p:spPr>
      </p:pic>
      <p:pic>
        <p:nvPicPr>
          <p:cNvPr id="18" name="圖片 17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8157467" y="6117210"/>
            <a:ext cx="782206" cy="55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939545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6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24"/>
          <p:cNvSpPr>
            <a:spLocks noChangeArrowheads="1"/>
          </p:cNvSpPr>
          <p:nvPr userDrawn="1"/>
        </p:nvSpPr>
        <p:spPr bwMode="auto">
          <a:xfrm flipV="1">
            <a:off x="264848" y="763082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新細明體"/>
              <a:cs typeface="+mn-cs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07989" y="873126"/>
            <a:ext cx="11412536" cy="5290544"/>
          </a:xfrm>
        </p:spPr>
        <p:txBody>
          <a:bodyPr/>
          <a:lstStyle>
            <a:lvl1pPr marL="355600" indent="-355600">
              <a:buFont typeface="Wingdings" panose="05000000000000000000" pitchFamily="2" charset="2"/>
              <a:buChar char="l"/>
              <a:tabLst/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719138" indent="-369888">
              <a:buFont typeface="Wingdings" panose="05000000000000000000" pitchFamily="2" charset="2"/>
              <a:buChar char="n"/>
              <a:defRPr sz="2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1041400" indent="-342900">
              <a:buSzPct val="100000"/>
              <a:buFont typeface="Wingdings" panose="05000000000000000000" pitchFamily="2" charset="2"/>
              <a:buChar char="u"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439863" indent="-365125">
              <a:buFont typeface="Wingdings" panose="05000000000000000000" pitchFamily="2" charset="2"/>
              <a:buChar char="p"/>
              <a:defRPr sz="2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701800" indent="-261938">
              <a:buFont typeface="Wingdings" panose="05000000000000000000" pitchFamily="2" charset="2"/>
              <a:buChar char="Ø"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14" name="矩形 13"/>
          <p:cNvSpPr>
            <a:spLocks noChangeArrowheads="1"/>
          </p:cNvSpPr>
          <p:nvPr userDrawn="1"/>
        </p:nvSpPr>
        <p:spPr bwMode="auto">
          <a:xfrm>
            <a:off x="5122863" y="6373159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Highly  Confidential</a:t>
            </a:r>
            <a:endParaRPr kumimoji="0" lang="zh-TW" altLang="en-US" sz="20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6" name="文字方塊 15"/>
          <p:cNvSpPr txBox="1">
            <a:spLocks noChangeArrowheads="1"/>
          </p:cNvSpPr>
          <p:nvPr userDrawn="1"/>
        </p:nvSpPr>
        <p:spPr bwMode="auto">
          <a:xfrm>
            <a:off x="9467130" y="6359712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kumimoji="0" lang="zh-TW" altLang="en-US" sz="2000" b="0" i="0" u="none" strike="noStrike" kern="1200" cap="none" spc="0" normalizeH="0" baseline="0" noProof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1"/>
          </p:nvPr>
        </p:nvSpPr>
        <p:spPr>
          <a:xfrm>
            <a:off x="11717104" y="6377205"/>
            <a:ext cx="474895" cy="382617"/>
          </a:xfrm>
          <a:prstGeom prst="rect">
            <a:avLst/>
          </a:prstGeom>
        </p:spPr>
        <p:txBody>
          <a:bodyPr anchor="ctr"/>
          <a:lstStyle>
            <a:lvl1pPr algn="r">
              <a:defRPr sz="16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415AA6-F8D4-48D6-9354-4341DAA39891}" type="slidenum">
              <a:rPr kumimoji="0" lang="en-US" altLang="zh-TW" sz="16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407989" y="115888"/>
            <a:ext cx="11412536" cy="541337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37147871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4"/>
          <p:cNvSpPr>
            <a:spLocks noChangeArrowheads="1"/>
          </p:cNvSpPr>
          <p:nvPr userDrawn="1"/>
        </p:nvSpPr>
        <p:spPr bwMode="auto">
          <a:xfrm>
            <a:off x="-5109" y="-12972"/>
            <a:ext cx="12197109" cy="413373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667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 UI"/>
                <a:ea typeface="Microsoft JhengHei UI"/>
                <a:cs typeface="Arial Unicode MS" panose="020B0604020202020204" pitchFamily="34" charset="-120"/>
              </a:rPr>
              <a:t>Medical Imaging Innovation Solution Provider</a:t>
            </a:r>
            <a:r>
              <a:rPr kumimoji="0" lang="zh-TW" altLang="en-US" sz="2667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 UI"/>
                <a:ea typeface="Microsoft JhengHei UI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11" name="Rectangle 24"/>
          <p:cNvSpPr>
            <a:spLocks noChangeArrowheads="1"/>
          </p:cNvSpPr>
          <p:nvPr userDrawn="1"/>
        </p:nvSpPr>
        <p:spPr bwMode="auto">
          <a:xfrm flipV="1">
            <a:off x="492126" y="3621021"/>
            <a:ext cx="11207749" cy="55563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Microsoft JhengHei UI"/>
              <a:cs typeface="+mn-cs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76917" y="3934055"/>
            <a:ext cx="9038167" cy="850900"/>
          </a:xfrm>
        </p:spPr>
        <p:txBody>
          <a:bodyPr/>
          <a:lstStyle>
            <a:lvl1pPr>
              <a:defRPr sz="2000">
                <a:solidFill>
                  <a:srgbClr val="16417D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3" name="副標題 2"/>
          <p:cNvSpPr>
            <a:spLocks noGrp="1"/>
          </p:cNvSpPr>
          <p:nvPr>
            <p:ph type="subTitle" idx="1"/>
          </p:nvPr>
        </p:nvSpPr>
        <p:spPr>
          <a:xfrm>
            <a:off x="1418118" y="2468488"/>
            <a:ext cx="9355765" cy="1098148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 b="1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pic>
        <p:nvPicPr>
          <p:cNvPr id="3" name="圖片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76587" y="5964605"/>
            <a:ext cx="689869" cy="792523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8257" y="6180781"/>
            <a:ext cx="524943" cy="510481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48872" y="6114685"/>
            <a:ext cx="782206" cy="4169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字方塊 10"/>
          <p:cNvSpPr txBox="1">
            <a:spLocks noChangeArrowheads="1"/>
          </p:cNvSpPr>
          <p:nvPr userDrawn="1"/>
        </p:nvSpPr>
        <p:spPr bwMode="auto">
          <a:xfrm>
            <a:off x="6192292" y="6475778"/>
            <a:ext cx="1108075" cy="307777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0099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5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K120982</a:t>
            </a:r>
            <a:endParaRPr kumimoji="1" lang="zh-TW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45551" y="6127641"/>
            <a:ext cx="679095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65682" y="6127641"/>
            <a:ext cx="740038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1"/>
          <p:cNvPicPr>
            <a:picLocks noChangeAspect="1" noChangeArrowheads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65188" y="6040016"/>
            <a:ext cx="641610" cy="817984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圖片 3"/>
          <p:cNvPicPr>
            <a:picLocks noChangeAspect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93294" y="6125008"/>
            <a:ext cx="859403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圖片 16"/>
          <p:cNvPicPr>
            <a:picLocks noChangeAspect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59877" y="6280221"/>
            <a:ext cx="939322" cy="311602"/>
          </a:xfrm>
          <a:prstGeom prst="rect">
            <a:avLst/>
          </a:prstGeom>
          <a:noFill/>
        </p:spPr>
      </p:pic>
      <p:pic>
        <p:nvPicPr>
          <p:cNvPr id="18" name="圖片 17"/>
          <p:cNvPicPr>
            <a:picLocks noChangeAspect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57467" y="6117210"/>
            <a:ext cx="782206" cy="55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044510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24"/>
          <p:cNvSpPr>
            <a:spLocks noChangeArrowheads="1"/>
          </p:cNvSpPr>
          <p:nvPr userDrawn="1"/>
        </p:nvSpPr>
        <p:spPr bwMode="auto">
          <a:xfrm flipV="1">
            <a:off x="264848" y="763082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Microsoft JhengHei UI"/>
              <a:cs typeface="+mn-cs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920870"/>
            <a:ext cx="10972800" cy="5243154"/>
          </a:xfrm>
        </p:spPr>
        <p:txBody>
          <a:bodyPr/>
          <a:lstStyle>
            <a:lvl1pPr marL="360363" indent="-360363">
              <a:buFont typeface="+mj-lt"/>
              <a:buAutoNum type="arabicPeriod"/>
              <a:tabLst/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720725" indent="-371475">
              <a:buFont typeface="+mj-lt"/>
              <a:buAutoNum type="arabicParenR"/>
              <a:defRPr sz="2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1073150" indent="-374650">
              <a:buSzPct val="100000"/>
              <a:buFont typeface="+mj-lt"/>
              <a:buAutoNum type="alphaLcParenR"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258888" indent="-304800">
              <a:buFont typeface="Wingdings" panose="05000000000000000000" pitchFamily="2" charset="2"/>
              <a:buChar char="l"/>
              <a:defRPr sz="2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527175" indent="-330200">
              <a:buFont typeface="Wingdings" panose="05000000000000000000" pitchFamily="2" charset="2"/>
              <a:buChar char="Ø"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4" name="矩形 13"/>
          <p:cNvSpPr>
            <a:spLocks noChangeArrowheads="1"/>
          </p:cNvSpPr>
          <p:nvPr userDrawn="1"/>
        </p:nvSpPr>
        <p:spPr bwMode="auto">
          <a:xfrm>
            <a:off x="5122863" y="6359093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Highly  Confidential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6" name="文字方塊 15"/>
          <p:cNvSpPr txBox="1">
            <a:spLocks noChangeArrowheads="1"/>
          </p:cNvSpPr>
          <p:nvPr userDrawn="1"/>
        </p:nvSpPr>
        <p:spPr bwMode="auto">
          <a:xfrm>
            <a:off x="9349684" y="6359093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497541" y="24523"/>
            <a:ext cx="11219563" cy="70919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2" name="文字方塊 1"/>
          <p:cNvSpPr txBox="1"/>
          <p:nvPr userDrawn="1"/>
        </p:nvSpPr>
        <p:spPr>
          <a:xfrm>
            <a:off x="11717104" y="637448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A35B64-D98B-4C43-BD49-2969CB4231E8}" type="slidenum">
              <a:rPr kumimoji="0" lang="zh-TW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 UI"/>
                <a:ea typeface="Microsoft JhengHei UI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/>
              <a:ea typeface="Microsoft JhengHei UI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6040491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4" Type="http://schemas.openxmlformats.org/officeDocument/2006/relationships/theme" Target="../theme/theme10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4" Type="http://schemas.openxmlformats.org/officeDocument/2006/relationships/theme" Target="../theme/theme11.x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theme" Target="../theme/theme12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1.png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theme" Target="../theme/theme13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4" Type="http://schemas.openxmlformats.org/officeDocument/2006/relationships/image" Target="../media/image1.png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theme" Target="../theme/theme1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1.png"/></Relationships>
</file>

<file path=ppt/slideMasters/_rels/slideMaster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4" Type="http://schemas.openxmlformats.org/officeDocument/2006/relationships/theme" Target="../theme/theme15.xml"/></Relationships>
</file>

<file path=ppt/slideMasters/_rels/slideMaster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2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4" Type="http://schemas.openxmlformats.org/officeDocument/2006/relationships/theme" Target="../theme/theme16.xml"/></Relationships>
</file>

<file path=ppt/slideMasters/_rels/slideMaster17.xml.rels><?xml version="1.0" encoding="UTF-8" standalone="yes"?>
<Relationships xmlns="http://schemas.openxmlformats.org/package/2006/relationships"><Relationship Id="rId3" Type="http://schemas.openxmlformats.org/officeDocument/2006/relationships/theme" Target="../theme/theme17.xml"/><Relationship Id="rId2" Type="http://schemas.openxmlformats.org/officeDocument/2006/relationships/slideLayout" Target="../slideLayouts/slideLayout44.xml"/><Relationship Id="rId1" Type="http://schemas.openxmlformats.org/officeDocument/2006/relationships/slideLayout" Target="../slideLayouts/slideLayout43.xml"/><Relationship Id="rId4" Type="http://schemas.openxmlformats.org/officeDocument/2006/relationships/image" Target="../media/image1.png"/></Relationships>
</file>

<file path=ppt/slideMasters/_rels/slideMaster18.xml.rels><?xml version="1.0" encoding="UTF-8" standalone="yes"?>
<Relationships xmlns="http://schemas.openxmlformats.org/package/2006/relationships"><Relationship Id="rId3" Type="http://schemas.openxmlformats.org/officeDocument/2006/relationships/theme" Target="../theme/theme18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1.png"/></Relationships>
</file>

<file path=ppt/slideMasters/_rels/slideMaster19.xml.rels><?xml version="1.0" encoding="UTF-8" standalone="yes"?>
<Relationships xmlns="http://schemas.openxmlformats.org/package/2006/relationships"><Relationship Id="rId3" Type="http://schemas.openxmlformats.org/officeDocument/2006/relationships/theme" Target="../theme/theme19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_rels/slideMaster20.xml.rels><?xml version="1.0" encoding="UTF-8" standalone="yes"?>
<Relationships xmlns="http://schemas.openxmlformats.org/package/2006/relationships"><Relationship Id="rId3" Type="http://schemas.openxmlformats.org/officeDocument/2006/relationships/theme" Target="../theme/theme2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4" Type="http://schemas.openxmlformats.org/officeDocument/2006/relationships/image" Target="../media/image1.png"/></Relationships>
</file>

<file path=ppt/slideMasters/_rels/slideMaster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3.xml"/><Relationship Id="rId2" Type="http://schemas.openxmlformats.org/officeDocument/2006/relationships/slideLayout" Target="../slideLayouts/slideLayout52.xml"/><Relationship Id="rId1" Type="http://schemas.openxmlformats.org/officeDocument/2006/relationships/slideLayout" Target="../slideLayouts/slideLayout51.xml"/><Relationship Id="rId5" Type="http://schemas.openxmlformats.org/officeDocument/2006/relationships/theme" Target="../theme/theme21.xml"/><Relationship Id="rId4" Type="http://schemas.openxmlformats.org/officeDocument/2006/relationships/slideLayout" Target="../slideLayouts/slideLayout54.xml"/></Relationships>
</file>

<file path=ppt/slideMasters/_rels/slideMaster2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2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4" Type="http://schemas.openxmlformats.org/officeDocument/2006/relationships/image" Target="../media/image1.png"/></Relationships>
</file>

<file path=ppt/slideMasters/_rels/slideMaster23.xml.rels><?xml version="1.0" encoding="UTF-8" standalone="yes"?>
<Relationships xmlns="http://schemas.openxmlformats.org/package/2006/relationships"><Relationship Id="rId3" Type="http://schemas.openxmlformats.org/officeDocument/2006/relationships/theme" Target="../theme/theme23.xml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4" Type="http://schemas.openxmlformats.org/officeDocument/2006/relationships/image" Target="../media/image11.png"/></Relationships>
</file>

<file path=ppt/slideMasters/_rels/slideMaster24.xml.rels><?xml version="1.0" encoding="UTF-8" standalone="yes"?>
<Relationships xmlns="http://schemas.openxmlformats.org/package/2006/relationships"><Relationship Id="rId3" Type="http://schemas.openxmlformats.org/officeDocument/2006/relationships/theme" Target="../theme/theme24.xml"/><Relationship Id="rId2" Type="http://schemas.openxmlformats.org/officeDocument/2006/relationships/slideLayout" Target="../slideLayouts/slideLayout60.xml"/><Relationship Id="rId1" Type="http://schemas.openxmlformats.org/officeDocument/2006/relationships/slideLayout" Target="../slideLayouts/slideLayout59.xml"/><Relationship Id="rId4" Type="http://schemas.openxmlformats.org/officeDocument/2006/relationships/image" Target="../media/image11.png"/></Relationships>
</file>

<file path=ppt/slideMasters/_rels/slideMaster25.xml.rels><?xml version="1.0" encoding="UTF-8" standalone="yes"?>
<Relationships xmlns="http://schemas.openxmlformats.org/package/2006/relationships"><Relationship Id="rId3" Type="http://schemas.openxmlformats.org/officeDocument/2006/relationships/theme" Target="../theme/theme25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/Relationships>
</file>

<file path=ppt/slideMasters/_rels/slideMaster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5.xml"/><Relationship Id="rId2" Type="http://schemas.openxmlformats.org/officeDocument/2006/relationships/slideLayout" Target="../slideLayouts/slideLayout64.xml"/><Relationship Id="rId1" Type="http://schemas.openxmlformats.org/officeDocument/2006/relationships/slideLayout" Target="../slideLayouts/slideLayout63.xml"/><Relationship Id="rId5" Type="http://schemas.openxmlformats.org/officeDocument/2006/relationships/theme" Target="../theme/theme26.xml"/><Relationship Id="rId4" Type="http://schemas.openxmlformats.org/officeDocument/2006/relationships/slideLayout" Target="../slideLayouts/slideLayout66.xml"/></Relationships>
</file>

<file path=ppt/slideMasters/_rels/slideMaster27.xml.rels><?xml version="1.0" encoding="UTF-8" standalone="yes"?>
<Relationships xmlns="http://schemas.openxmlformats.org/package/2006/relationships"><Relationship Id="rId3" Type="http://schemas.openxmlformats.org/officeDocument/2006/relationships/theme" Target="../theme/theme2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4" Type="http://schemas.openxmlformats.org/officeDocument/2006/relationships/image" Target="../media/image11.png"/></Relationships>
</file>

<file path=ppt/slideMasters/_rels/slideMaster28.xml.rels><?xml version="1.0" encoding="UTF-8" standalone="yes"?>
<Relationships xmlns="http://schemas.openxmlformats.org/package/2006/relationships"><Relationship Id="rId3" Type="http://schemas.openxmlformats.org/officeDocument/2006/relationships/theme" Target="../theme/theme28.xml"/><Relationship Id="rId2" Type="http://schemas.openxmlformats.org/officeDocument/2006/relationships/slideLayout" Target="../slideLayouts/slideLayout70.xml"/><Relationship Id="rId1" Type="http://schemas.openxmlformats.org/officeDocument/2006/relationships/slideLayout" Target="../slideLayouts/slideLayout69.xml"/><Relationship Id="rId4" Type="http://schemas.openxmlformats.org/officeDocument/2006/relationships/image" Target="../media/image1.png"/></Relationships>
</file>

<file path=ppt/slideMasters/_rels/slideMaster29.xml.rels><?xml version="1.0" encoding="UTF-8" standalone="yes"?>
<Relationships xmlns="http://schemas.openxmlformats.org/package/2006/relationships"><Relationship Id="rId3" Type="http://schemas.openxmlformats.org/officeDocument/2006/relationships/theme" Target="../theme/theme29.xml"/><Relationship Id="rId2" Type="http://schemas.openxmlformats.org/officeDocument/2006/relationships/slideLayout" Target="../slideLayouts/slideLayout72.xml"/><Relationship Id="rId1" Type="http://schemas.openxmlformats.org/officeDocument/2006/relationships/slideLayout" Target="../slideLayouts/slideLayout71.xml"/><Relationship Id="rId4" Type="http://schemas.openxmlformats.org/officeDocument/2006/relationships/image" Target="../media/image11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4" Type="http://schemas.openxmlformats.org/officeDocument/2006/relationships/theme" Target="../theme/theme3.xml"/></Relationships>
</file>

<file path=ppt/slideMasters/_rels/slideMaster30.xml.rels><?xml version="1.0" encoding="UTF-8" standalone="yes"?>
<Relationships xmlns="http://schemas.openxmlformats.org/package/2006/relationships"><Relationship Id="rId3" Type="http://schemas.openxmlformats.org/officeDocument/2006/relationships/theme" Target="../theme/theme30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4" Type="http://schemas.openxmlformats.org/officeDocument/2006/relationships/image" Target="../media/image11.png"/></Relationships>
</file>

<file path=ppt/slideMasters/_rels/slideMaster31.xml.rels><?xml version="1.0" encoding="UTF-8" standalone="yes"?>
<Relationships xmlns="http://schemas.openxmlformats.org/package/2006/relationships"><Relationship Id="rId3" Type="http://schemas.openxmlformats.org/officeDocument/2006/relationships/theme" Target="../theme/theme31.xml"/><Relationship Id="rId2" Type="http://schemas.openxmlformats.org/officeDocument/2006/relationships/slideLayout" Target="../slideLayouts/slideLayout76.xml"/><Relationship Id="rId1" Type="http://schemas.openxmlformats.org/officeDocument/2006/relationships/slideLayout" Target="../slideLayouts/slideLayout75.xml"/></Relationships>
</file>

<file path=ppt/slideMasters/_rels/slideMaster32.xml.rels><?xml version="1.0" encoding="UTF-8" standalone="yes"?>
<Relationships xmlns="http://schemas.openxmlformats.org/package/2006/relationships"><Relationship Id="rId3" Type="http://schemas.openxmlformats.org/officeDocument/2006/relationships/theme" Target="../theme/theme32.xml"/><Relationship Id="rId2" Type="http://schemas.openxmlformats.org/officeDocument/2006/relationships/slideLayout" Target="../slideLayouts/slideLayout78.xml"/><Relationship Id="rId1" Type="http://schemas.openxmlformats.org/officeDocument/2006/relationships/slideLayout" Target="../slideLayouts/slideLayout77.xml"/><Relationship Id="rId4" Type="http://schemas.openxmlformats.org/officeDocument/2006/relationships/image" Target="../media/image1.png"/></Relationships>
</file>

<file path=ppt/slideMasters/_rels/slideMaster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1.xml"/><Relationship Id="rId2" Type="http://schemas.openxmlformats.org/officeDocument/2006/relationships/slideLayout" Target="../slideLayouts/slideLayout80.xml"/><Relationship Id="rId1" Type="http://schemas.openxmlformats.org/officeDocument/2006/relationships/slideLayout" Target="../slideLayouts/slideLayout79.xml"/><Relationship Id="rId5" Type="http://schemas.openxmlformats.org/officeDocument/2006/relationships/theme" Target="../theme/theme33.xml"/><Relationship Id="rId4" Type="http://schemas.openxmlformats.org/officeDocument/2006/relationships/slideLayout" Target="../slideLayouts/slideLayout82.xml"/></Relationships>
</file>

<file path=ppt/slideMasters/_rels/slideMaster34.xml.rels><?xml version="1.0" encoding="UTF-8" standalone="yes"?>
<Relationships xmlns="http://schemas.openxmlformats.org/package/2006/relationships"><Relationship Id="rId3" Type="http://schemas.openxmlformats.org/officeDocument/2006/relationships/theme" Target="../theme/theme34.xml"/><Relationship Id="rId2" Type="http://schemas.openxmlformats.org/officeDocument/2006/relationships/slideLayout" Target="../slideLayouts/slideLayout84.xml"/><Relationship Id="rId1" Type="http://schemas.openxmlformats.org/officeDocument/2006/relationships/slideLayout" Target="../slideLayouts/slideLayout83.xml"/><Relationship Id="rId4" Type="http://schemas.openxmlformats.org/officeDocument/2006/relationships/image" Target="../media/image11.png"/></Relationships>
</file>

<file path=ppt/slideMasters/_rels/slideMaster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7.xml"/><Relationship Id="rId2" Type="http://schemas.openxmlformats.org/officeDocument/2006/relationships/slideLayout" Target="../slideLayouts/slideLayout86.xml"/><Relationship Id="rId1" Type="http://schemas.openxmlformats.org/officeDocument/2006/relationships/slideLayout" Target="../slideLayouts/slideLayout85.xml"/><Relationship Id="rId4" Type="http://schemas.openxmlformats.org/officeDocument/2006/relationships/theme" Target="../theme/theme35.xml"/></Relationships>
</file>

<file path=ppt/slideMasters/_rels/slideMaster36.xml.rels><?xml version="1.0" encoding="UTF-8" standalone="yes"?>
<Relationships xmlns="http://schemas.openxmlformats.org/package/2006/relationships"><Relationship Id="rId3" Type="http://schemas.openxmlformats.org/officeDocument/2006/relationships/theme" Target="../theme/theme36.xml"/><Relationship Id="rId2" Type="http://schemas.openxmlformats.org/officeDocument/2006/relationships/slideLayout" Target="../slideLayouts/slideLayout89.xml"/><Relationship Id="rId1" Type="http://schemas.openxmlformats.org/officeDocument/2006/relationships/slideLayout" Target="../slideLayouts/slideLayout88.xml"/><Relationship Id="rId4" Type="http://schemas.openxmlformats.org/officeDocument/2006/relationships/image" Target="../media/image1.png"/></Relationships>
</file>

<file path=ppt/slideMasters/_rels/slideMaster37.xml.rels><?xml version="1.0" encoding="UTF-8" standalone="yes"?>
<Relationships xmlns="http://schemas.openxmlformats.org/package/2006/relationships"><Relationship Id="rId3" Type="http://schemas.openxmlformats.org/officeDocument/2006/relationships/theme" Target="../theme/theme37.xml"/><Relationship Id="rId2" Type="http://schemas.openxmlformats.org/officeDocument/2006/relationships/slideLayout" Target="../slideLayouts/slideLayout91.xml"/><Relationship Id="rId1" Type="http://schemas.openxmlformats.org/officeDocument/2006/relationships/slideLayout" Target="../slideLayouts/slideLayout90.xml"/><Relationship Id="rId4" Type="http://schemas.openxmlformats.org/officeDocument/2006/relationships/image" Target="../media/image11.png"/></Relationships>
</file>

<file path=ppt/slideMasters/_rels/slideMaster38.xml.rels><?xml version="1.0" encoding="UTF-8" standalone="yes"?>
<Relationships xmlns="http://schemas.openxmlformats.org/package/2006/relationships"><Relationship Id="rId3" Type="http://schemas.openxmlformats.org/officeDocument/2006/relationships/theme" Target="../theme/theme38.xml"/><Relationship Id="rId2" Type="http://schemas.openxmlformats.org/officeDocument/2006/relationships/slideLayout" Target="../slideLayouts/slideLayout93.xml"/><Relationship Id="rId1" Type="http://schemas.openxmlformats.org/officeDocument/2006/relationships/slideLayout" Target="../slideLayouts/slideLayout92.xml"/><Relationship Id="rId4" Type="http://schemas.openxmlformats.org/officeDocument/2006/relationships/image" Target="../media/image1.png"/></Relationships>
</file>

<file path=ppt/slideMasters/_rels/slideMaster39.xml.rels><?xml version="1.0" encoding="UTF-8" standalone="yes"?>
<Relationships xmlns="http://schemas.openxmlformats.org/package/2006/relationships"><Relationship Id="rId3" Type="http://schemas.openxmlformats.org/officeDocument/2006/relationships/theme" Target="../theme/theme39.xml"/><Relationship Id="rId2" Type="http://schemas.openxmlformats.org/officeDocument/2006/relationships/slideLayout" Target="../slideLayouts/slideLayout95.xml"/><Relationship Id="rId1" Type="http://schemas.openxmlformats.org/officeDocument/2006/relationships/slideLayout" Target="../slideLayouts/slideLayout94.xml"/><Relationship Id="rId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4" Type="http://schemas.openxmlformats.org/officeDocument/2006/relationships/theme" Target="../theme/theme4.xml"/></Relationships>
</file>

<file path=ppt/slideMasters/_rels/slideMaster40.xml.rels><?xml version="1.0" encoding="UTF-8" standalone="yes"?>
<Relationships xmlns="http://schemas.openxmlformats.org/package/2006/relationships"><Relationship Id="rId3" Type="http://schemas.openxmlformats.org/officeDocument/2006/relationships/theme" Target="../theme/theme40.xml"/><Relationship Id="rId2" Type="http://schemas.openxmlformats.org/officeDocument/2006/relationships/slideLayout" Target="../slideLayouts/slideLayout97.xml"/><Relationship Id="rId1" Type="http://schemas.openxmlformats.org/officeDocument/2006/relationships/slideLayout" Target="../slideLayouts/slideLayout96.xml"/><Relationship Id="rId4" Type="http://schemas.openxmlformats.org/officeDocument/2006/relationships/image" Target="../media/image1.png"/></Relationships>
</file>

<file path=ppt/slideMasters/_rels/slideMaster41.xml.rels><?xml version="1.0" encoding="UTF-8" standalone="yes"?>
<Relationships xmlns="http://schemas.openxmlformats.org/package/2006/relationships"><Relationship Id="rId3" Type="http://schemas.openxmlformats.org/officeDocument/2006/relationships/theme" Target="../theme/theme41.xml"/><Relationship Id="rId2" Type="http://schemas.openxmlformats.org/officeDocument/2006/relationships/slideLayout" Target="../slideLayouts/slideLayout99.xml"/><Relationship Id="rId1" Type="http://schemas.openxmlformats.org/officeDocument/2006/relationships/slideLayout" Target="../slideLayouts/slideLayout98.xml"/><Relationship Id="rId4" Type="http://schemas.openxmlformats.org/officeDocument/2006/relationships/image" Target="../media/image11.png"/></Relationships>
</file>

<file path=ppt/slideMasters/_rels/slideMaster42.xml.rels><?xml version="1.0" encoding="UTF-8" standalone="yes"?>
<Relationships xmlns="http://schemas.openxmlformats.org/package/2006/relationships"><Relationship Id="rId3" Type="http://schemas.openxmlformats.org/officeDocument/2006/relationships/theme" Target="../theme/theme42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4" Type="http://schemas.openxmlformats.org/officeDocument/2006/relationships/image" Target="../media/image11.png"/></Relationships>
</file>

<file path=ppt/slideMasters/_rels/slideMaster43.xml.rels><?xml version="1.0" encoding="UTF-8" standalone="yes"?>
<Relationships xmlns="http://schemas.openxmlformats.org/package/2006/relationships"><Relationship Id="rId3" Type="http://schemas.openxmlformats.org/officeDocument/2006/relationships/theme" Target="../theme/theme43.xml"/><Relationship Id="rId2" Type="http://schemas.openxmlformats.org/officeDocument/2006/relationships/slideLayout" Target="../slideLayouts/slideLayout103.xml"/><Relationship Id="rId1" Type="http://schemas.openxmlformats.org/officeDocument/2006/relationships/slideLayout" Target="../slideLayouts/slideLayout102.xml"/><Relationship Id="rId4" Type="http://schemas.openxmlformats.org/officeDocument/2006/relationships/image" Target="../media/image11.png"/></Relationships>
</file>

<file path=ppt/slideMasters/_rels/slideMaster4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4.xml"/><Relationship Id="rId2" Type="http://schemas.openxmlformats.org/officeDocument/2006/relationships/slideLayout" Target="../slideLayouts/slideLayout105.xml"/><Relationship Id="rId1" Type="http://schemas.openxmlformats.org/officeDocument/2006/relationships/slideLayout" Target="../slideLayouts/slideLayout104.xml"/><Relationship Id="rId4" Type="http://schemas.openxmlformats.org/officeDocument/2006/relationships/image" Target="../media/image11.png"/></Relationships>
</file>

<file path=ppt/slideMasters/_rels/slideMaster45.xml.rels><?xml version="1.0" encoding="UTF-8" standalone="yes"?>
<Relationships xmlns="http://schemas.openxmlformats.org/package/2006/relationships"><Relationship Id="rId3" Type="http://schemas.openxmlformats.org/officeDocument/2006/relationships/theme" Target="../theme/theme45.xml"/><Relationship Id="rId2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06.xml"/><Relationship Id="rId4" Type="http://schemas.openxmlformats.org/officeDocument/2006/relationships/image" Target="../media/image11.png"/></Relationships>
</file>

<file path=ppt/slideMasters/_rels/slideMaster46.xml.rels><?xml version="1.0" encoding="UTF-8" standalone="yes"?>
<Relationships xmlns="http://schemas.openxmlformats.org/package/2006/relationships"><Relationship Id="rId3" Type="http://schemas.openxmlformats.org/officeDocument/2006/relationships/theme" Target="../theme/theme46.xml"/><Relationship Id="rId2" Type="http://schemas.openxmlformats.org/officeDocument/2006/relationships/slideLayout" Target="../slideLayouts/slideLayout109.xml"/><Relationship Id="rId1" Type="http://schemas.openxmlformats.org/officeDocument/2006/relationships/slideLayout" Target="../slideLayouts/slideLayout108.xml"/><Relationship Id="rId4" Type="http://schemas.openxmlformats.org/officeDocument/2006/relationships/image" Target="../media/image11.png"/></Relationships>
</file>

<file path=ppt/slideMasters/_rels/slideMaster47.xml.rels><?xml version="1.0" encoding="UTF-8" standalone="yes"?>
<Relationships xmlns="http://schemas.openxmlformats.org/package/2006/relationships"><Relationship Id="rId3" Type="http://schemas.openxmlformats.org/officeDocument/2006/relationships/theme" Target="../theme/theme47.xml"/><Relationship Id="rId2" Type="http://schemas.openxmlformats.org/officeDocument/2006/relationships/slideLayout" Target="../slideLayouts/slideLayout111.xml"/><Relationship Id="rId1" Type="http://schemas.openxmlformats.org/officeDocument/2006/relationships/slideLayout" Target="../slideLayouts/slideLayout110.xml"/><Relationship Id="rId4" Type="http://schemas.openxmlformats.org/officeDocument/2006/relationships/image" Target="../media/image11.png"/></Relationships>
</file>

<file path=ppt/slideMasters/_rels/slideMaster48.xml.rels><?xml version="1.0" encoding="UTF-8" standalone="yes"?>
<Relationships xmlns="http://schemas.openxmlformats.org/package/2006/relationships"><Relationship Id="rId3" Type="http://schemas.openxmlformats.org/officeDocument/2006/relationships/theme" Target="../theme/theme48.xml"/><Relationship Id="rId2" Type="http://schemas.openxmlformats.org/officeDocument/2006/relationships/slideLayout" Target="../slideLayouts/slideLayout113.xml"/><Relationship Id="rId1" Type="http://schemas.openxmlformats.org/officeDocument/2006/relationships/slideLayout" Target="../slideLayouts/slideLayout112.xml"/><Relationship Id="rId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pn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theme" Target="../theme/theme8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5" Type="http://schemas.openxmlformats.org/officeDocument/2006/relationships/theme" Target="../theme/theme9.xml"/><Relationship Id="rId4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03412" y="117446"/>
            <a:ext cx="11403652" cy="545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03412" y="875638"/>
            <a:ext cx="11403652" cy="5288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030" name="Rectangle 24"/>
          <p:cNvSpPr>
            <a:spLocks noChangeArrowheads="1"/>
          </p:cNvSpPr>
          <p:nvPr userDrawn="1"/>
        </p:nvSpPr>
        <p:spPr bwMode="auto">
          <a:xfrm flipV="1">
            <a:off x="98128" y="733717"/>
            <a:ext cx="11708936" cy="60959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8" name="圖片 6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>
            <a:spLocks noChangeArrowheads="1"/>
          </p:cNvSpPr>
          <p:nvPr userDrawn="1"/>
        </p:nvSpPr>
        <p:spPr bwMode="auto">
          <a:xfrm>
            <a:off x="5122863" y="6373159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1" name="文字方塊 10"/>
          <p:cNvSpPr txBox="1">
            <a:spLocks noChangeArrowheads="1"/>
          </p:cNvSpPr>
          <p:nvPr userDrawn="1"/>
        </p:nvSpPr>
        <p:spPr bwMode="auto">
          <a:xfrm>
            <a:off x="9467130" y="6359712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2000">
                <a:solidFill>
                  <a:srgbClr val="A6A6A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2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1717104" y="6377205"/>
            <a:ext cx="474895" cy="382617"/>
          </a:xfrm>
          <a:prstGeom prst="rect">
            <a:avLst/>
          </a:prstGeom>
        </p:spPr>
        <p:txBody>
          <a:bodyPr anchor="ctr"/>
          <a:lstStyle>
            <a:lvl1pPr algn="r">
              <a:defRPr sz="16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fld id="{43415AA6-F8D4-48D6-9354-4341DAA39891}" type="slidenum">
              <a:rPr lang="en-US" altLang="zh-TW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1827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 kern="1200">
          <a:solidFill>
            <a:srgbClr val="0000CC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Arial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9pPr>
    </p:titleStyle>
    <p:bodyStyle>
      <a:lvl1pPr marL="360363" indent="-360363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sz="2800" b="1" kern="1200">
          <a:solidFill>
            <a:srgbClr val="000099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1pPr>
      <a:lvl2pPr marL="720725" indent="-360363" algn="l" defTabSz="854075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2pPr>
      <a:lvl3pPr marL="1054100" indent="-342900" algn="l" rtl="0" eaLnBrk="1" fontAlgn="base" hangingPunct="1">
        <a:spcBef>
          <a:spcPct val="20000"/>
        </a:spcBef>
        <a:spcAft>
          <a:spcPct val="0"/>
        </a:spcAft>
        <a:buSzPct val="100000"/>
        <a:buFont typeface="Wingdings" panose="05000000000000000000" pitchFamily="2" charset="2"/>
        <a:buChar char="u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3pPr>
      <a:lvl4pPr marL="1435100" indent="-36195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p"/>
        <a:defRPr sz="2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4pPr>
      <a:lvl5pPr marL="1703388" indent="-268288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73" userDrawn="1">
          <p15:clr>
            <a:srgbClr val="F26B43"/>
          </p15:clr>
        </p15:guide>
        <p15:guide id="2" orient="horz" pos="414" userDrawn="1">
          <p15:clr>
            <a:srgbClr val="F26B43"/>
          </p15:clr>
        </p15:guide>
        <p15:guide id="3" pos="257" userDrawn="1">
          <p15:clr>
            <a:srgbClr val="F26B43"/>
          </p15:clr>
        </p15:guide>
        <p15:guide id="4" pos="7446" userDrawn="1">
          <p15:clr>
            <a:srgbClr val="F26B43"/>
          </p15:clr>
        </p15:guide>
        <p15:guide id="5" orient="horz" pos="550" userDrawn="1">
          <p15:clr>
            <a:srgbClr val="F26B43"/>
          </p15:clr>
        </p15:guide>
        <p15:guide id="6" orient="horz" pos="3884" userDrawn="1">
          <p15:clr>
            <a:srgbClr val="F26B43"/>
          </p15:clr>
        </p15:guide>
      </p15:sldGuideLst>
    </p:ext>
  </p:extLst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4"/>
          <p:cNvSpPr>
            <a:spLocks noChangeArrowheads="1"/>
          </p:cNvSpPr>
          <p:nvPr userDrawn="1"/>
        </p:nvSpPr>
        <p:spPr bwMode="auto">
          <a:xfrm>
            <a:off x="2242" y="6440000"/>
            <a:ext cx="12189759" cy="413373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667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Medical</a:t>
            </a:r>
            <a:r>
              <a:rPr lang="en-US" altLang="zh-TW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Imaging Innovation Solution Provider</a:t>
            </a:r>
            <a:r>
              <a:rPr lang="zh-TW" altLang="en-US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1576916" y="159798"/>
            <a:ext cx="9038167" cy="608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78297" y="1016000"/>
            <a:ext cx="11235406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1678318" y="6433980"/>
            <a:ext cx="4963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6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4AC4490-7E4F-4277-95D2-2442A8FED12D}" type="slidenum">
              <a:rPr lang="zh-TW" alt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1030" name="Rectangle 24"/>
          <p:cNvSpPr>
            <a:spLocks noChangeArrowheads="1"/>
          </p:cNvSpPr>
          <p:nvPr userDrawn="1"/>
        </p:nvSpPr>
        <p:spPr bwMode="auto">
          <a:xfrm flipV="1">
            <a:off x="241532" y="838614"/>
            <a:ext cx="11708936" cy="60959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32" name="文字方塊 10"/>
          <p:cNvSpPr txBox="1">
            <a:spLocks noChangeArrowheads="1"/>
          </p:cNvSpPr>
          <p:nvPr userDrawn="1"/>
        </p:nvSpPr>
        <p:spPr bwMode="auto">
          <a:xfrm>
            <a:off x="9312686" y="6433980"/>
            <a:ext cx="2734733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133" i="1">
                <a:solidFill>
                  <a:srgbClr val="C00000"/>
                </a:solidFill>
              </a:rPr>
              <a:t>Highest confidential</a:t>
            </a:r>
            <a:endParaRPr lang="zh-TW" altLang="en-US" sz="2133" i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989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kern="1200" baseline="0">
          <a:solidFill>
            <a:schemeClr val="tx1"/>
          </a:solidFill>
          <a:latin typeface="Times New Roman" panose="02020603050405020304" pitchFamily="18" charset="0"/>
          <a:ea typeface="標楷體" pitchFamily="65" charset="-120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5pPr>
      <a:lvl6pPr marL="609585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6pPr>
      <a:lvl7pPr marL="1219170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7pPr>
      <a:lvl8pPr marL="1828754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8pPr>
      <a:lvl9pPr marL="2438339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 baseline="0">
          <a:solidFill>
            <a:srgbClr val="000099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667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SzPct val="50000"/>
        <a:buFont typeface="Wingdings" pitchFamily="2" charset="2"/>
        <a:buChar char="u"/>
        <a:defRPr sz="24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133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133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96">
          <p15:clr>
            <a:srgbClr val="F26B43"/>
          </p15:clr>
        </p15:guide>
        <p15:guide id="3" orient="horz" pos="527">
          <p15:clr>
            <a:srgbClr val="F26B43"/>
          </p15:clr>
        </p15:guide>
        <p15:guide id="4" orient="horz" pos="640">
          <p15:clr>
            <a:srgbClr val="F26B43"/>
          </p15:clr>
        </p15:guide>
        <p15:guide id="5" orient="horz" pos="3906">
          <p15:clr>
            <a:srgbClr val="F26B43"/>
          </p15:clr>
        </p15:guide>
        <p15:guide id="6" orient="horz" pos="482">
          <p15:clr>
            <a:srgbClr val="F26B43"/>
          </p15:clr>
        </p15:guide>
        <p15:guide id="7" pos="302">
          <p15:clr>
            <a:srgbClr val="F26B43"/>
          </p15:clr>
        </p15:guide>
        <p15:guide id="8" pos="7378">
          <p15:clr>
            <a:srgbClr val="F26B43"/>
          </p15:clr>
        </p15:guide>
      </p15:sldGuideLst>
    </p:ext>
  </p:extLst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4"/>
          <p:cNvSpPr>
            <a:spLocks noChangeArrowheads="1"/>
          </p:cNvSpPr>
          <p:nvPr userDrawn="1"/>
        </p:nvSpPr>
        <p:spPr bwMode="auto">
          <a:xfrm>
            <a:off x="2242" y="6440000"/>
            <a:ext cx="12189759" cy="413373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667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Medical</a:t>
            </a:r>
            <a:r>
              <a:rPr lang="en-US" altLang="zh-TW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Imaging Innovation Solution Provider</a:t>
            </a:r>
            <a:r>
              <a:rPr lang="zh-TW" altLang="en-US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1576916" y="159798"/>
            <a:ext cx="9038167" cy="608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78297" y="1016000"/>
            <a:ext cx="11235406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1678318" y="6433980"/>
            <a:ext cx="4963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6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4AC4490-7E4F-4277-95D2-2442A8FED12D}" type="slidenum">
              <a:rPr lang="zh-TW" alt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1030" name="Rectangle 24"/>
          <p:cNvSpPr>
            <a:spLocks noChangeArrowheads="1"/>
          </p:cNvSpPr>
          <p:nvPr userDrawn="1"/>
        </p:nvSpPr>
        <p:spPr bwMode="auto">
          <a:xfrm flipV="1">
            <a:off x="241532" y="838614"/>
            <a:ext cx="11708936" cy="60959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32" name="文字方塊 10"/>
          <p:cNvSpPr txBox="1">
            <a:spLocks noChangeArrowheads="1"/>
          </p:cNvSpPr>
          <p:nvPr userDrawn="1"/>
        </p:nvSpPr>
        <p:spPr bwMode="auto">
          <a:xfrm>
            <a:off x="9312686" y="6433980"/>
            <a:ext cx="2734733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133" i="1">
                <a:solidFill>
                  <a:srgbClr val="C00000"/>
                </a:solidFill>
              </a:rPr>
              <a:t>Highest confidential</a:t>
            </a:r>
            <a:endParaRPr lang="zh-TW" altLang="en-US" sz="2133" i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3725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kern="1200" baseline="0">
          <a:solidFill>
            <a:schemeClr val="tx1"/>
          </a:solidFill>
          <a:latin typeface="Times New Roman" panose="02020603050405020304" pitchFamily="18" charset="0"/>
          <a:ea typeface="標楷體" pitchFamily="65" charset="-120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5pPr>
      <a:lvl6pPr marL="609585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6pPr>
      <a:lvl7pPr marL="1219170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7pPr>
      <a:lvl8pPr marL="1828754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8pPr>
      <a:lvl9pPr marL="2438339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 baseline="0">
          <a:solidFill>
            <a:srgbClr val="000099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667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SzPct val="50000"/>
        <a:buFont typeface="Wingdings" pitchFamily="2" charset="2"/>
        <a:buChar char="u"/>
        <a:defRPr sz="24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133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133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96">
          <p15:clr>
            <a:srgbClr val="F26B43"/>
          </p15:clr>
        </p15:guide>
        <p15:guide id="3" orient="horz" pos="527">
          <p15:clr>
            <a:srgbClr val="F26B43"/>
          </p15:clr>
        </p15:guide>
        <p15:guide id="4" orient="horz" pos="640">
          <p15:clr>
            <a:srgbClr val="F26B43"/>
          </p15:clr>
        </p15:guide>
        <p15:guide id="5" orient="horz" pos="3906">
          <p15:clr>
            <a:srgbClr val="F26B43"/>
          </p15:clr>
        </p15:guide>
        <p15:guide id="6" orient="horz" pos="482">
          <p15:clr>
            <a:srgbClr val="F26B43"/>
          </p15:clr>
        </p15:guide>
        <p15:guide id="7" pos="302">
          <p15:clr>
            <a:srgbClr val="F26B43"/>
          </p15:clr>
        </p15:guide>
        <p15:guide id="8" pos="7378">
          <p15:clr>
            <a:srgbClr val="F26B43"/>
          </p15:clr>
        </p15:guide>
      </p15:sldGuideLst>
    </p:ext>
  </p:extLst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03412" y="117446"/>
            <a:ext cx="11403652" cy="545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03412" y="875638"/>
            <a:ext cx="11403652" cy="5288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030" name="Rectangle 24"/>
          <p:cNvSpPr>
            <a:spLocks noChangeArrowheads="1"/>
          </p:cNvSpPr>
          <p:nvPr userDrawn="1"/>
        </p:nvSpPr>
        <p:spPr bwMode="auto">
          <a:xfrm flipV="1">
            <a:off x="98128" y="733717"/>
            <a:ext cx="11708936" cy="60959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8" name="圖片 6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>
            <a:spLocks noChangeArrowheads="1"/>
          </p:cNvSpPr>
          <p:nvPr userDrawn="1"/>
        </p:nvSpPr>
        <p:spPr bwMode="auto">
          <a:xfrm>
            <a:off x="5122863" y="6373159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1" name="文字方塊 10"/>
          <p:cNvSpPr txBox="1">
            <a:spLocks noChangeArrowheads="1"/>
          </p:cNvSpPr>
          <p:nvPr userDrawn="1"/>
        </p:nvSpPr>
        <p:spPr bwMode="auto">
          <a:xfrm>
            <a:off x="9467130" y="6359712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A6A6A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2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1616268" y="6377205"/>
            <a:ext cx="575732" cy="365125"/>
          </a:xfrm>
          <a:prstGeom prst="rect">
            <a:avLst/>
          </a:prstGeom>
        </p:spPr>
        <p:txBody>
          <a:bodyPr anchor="ctr"/>
          <a:lstStyle>
            <a:lvl1pPr algn="r"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fld id="{43415AA6-F8D4-48D6-9354-4341DAA39891}" type="slidenum">
              <a:rPr lang="en-US" altLang="zh-TW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267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 kern="1200">
          <a:solidFill>
            <a:srgbClr val="0000CC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Arial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9pPr>
    </p:titleStyle>
    <p:bodyStyle>
      <a:lvl1pPr marL="360363" indent="-360363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sz="2800" b="1" kern="1200">
          <a:solidFill>
            <a:srgbClr val="000099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1pPr>
      <a:lvl2pPr marL="720725" indent="-360363" algn="l" defTabSz="854075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2pPr>
      <a:lvl3pPr marL="1054100" indent="-342900" algn="l" rtl="0" eaLnBrk="1" fontAlgn="base" hangingPunct="1">
        <a:spcBef>
          <a:spcPct val="20000"/>
        </a:spcBef>
        <a:spcAft>
          <a:spcPct val="0"/>
        </a:spcAft>
        <a:buSzPct val="100000"/>
        <a:buFont typeface="Wingdings" panose="05000000000000000000" pitchFamily="2" charset="2"/>
        <a:buChar char="u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3pPr>
      <a:lvl4pPr marL="1435100" indent="-36195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p"/>
        <a:defRPr sz="2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4pPr>
      <a:lvl5pPr marL="1703388" indent="-268288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73">
          <p15:clr>
            <a:srgbClr val="F26B43"/>
          </p15:clr>
        </p15:guide>
        <p15:guide id="2" orient="horz" pos="414">
          <p15:clr>
            <a:srgbClr val="F26B43"/>
          </p15:clr>
        </p15:guide>
        <p15:guide id="3" pos="257">
          <p15:clr>
            <a:srgbClr val="F26B43"/>
          </p15:clr>
        </p15:guide>
        <p15:guide id="4" pos="7446">
          <p15:clr>
            <a:srgbClr val="F26B43"/>
          </p15:clr>
        </p15:guide>
        <p15:guide id="5" orient="horz" pos="550">
          <p15:clr>
            <a:srgbClr val="F26B43"/>
          </p15:clr>
        </p15:guide>
        <p15:guide id="6" orient="horz" pos="3884">
          <p15:clr>
            <a:srgbClr val="F26B43"/>
          </p15:clr>
        </p15:guide>
      </p15:sldGuideLst>
    </p:ext>
  </p:extLst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03412" y="24523"/>
            <a:ext cx="11403652" cy="709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609600" y="935470"/>
            <a:ext cx="10972800" cy="522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8" name="Rectangle 24"/>
          <p:cNvSpPr>
            <a:spLocks noChangeArrowheads="1"/>
          </p:cNvSpPr>
          <p:nvPr userDrawn="1"/>
        </p:nvSpPr>
        <p:spPr bwMode="auto">
          <a:xfrm flipV="1">
            <a:off x="264848" y="763082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9" name="圖片 6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矩形 10"/>
          <p:cNvSpPr>
            <a:spLocks noChangeArrowheads="1"/>
          </p:cNvSpPr>
          <p:nvPr userDrawn="1"/>
        </p:nvSpPr>
        <p:spPr bwMode="auto">
          <a:xfrm>
            <a:off x="5122863" y="6359093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2" name="文字方塊 11"/>
          <p:cNvSpPr txBox="1">
            <a:spLocks noChangeArrowheads="1"/>
          </p:cNvSpPr>
          <p:nvPr userDrawn="1"/>
        </p:nvSpPr>
        <p:spPr bwMode="auto">
          <a:xfrm>
            <a:off x="9349684" y="6359093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2000">
                <a:solidFill>
                  <a:srgbClr val="A6A6A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3" name="文字方塊 12"/>
          <p:cNvSpPr txBox="1"/>
          <p:nvPr userDrawn="1"/>
        </p:nvSpPr>
        <p:spPr>
          <a:xfrm>
            <a:off x="11717104" y="637448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DA35B64-D98B-4C43-BD49-2969CB4231E8}" type="slidenum">
              <a:rPr lang="zh-TW" altLang="en-US" smtClean="0">
                <a:solidFill>
                  <a:schemeClr val="bg1"/>
                </a:solidFill>
              </a:rPr>
              <a:t>‹#›</a:t>
            </a:fld>
            <a:endParaRPr lang="zh-TW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9843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5pPr>
      <a:lvl6pPr marL="609585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6pPr>
      <a:lvl7pPr marL="1219170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7pPr>
      <a:lvl8pPr marL="1828754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8pPr>
      <a:lvl9pPr marL="2438339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9pPr>
    </p:titleStyle>
    <p:bodyStyle>
      <a:lvl1pPr marL="360363" indent="-360363" algn="l" rtl="0" eaLnBrk="0" fontAlgn="base" hangingPunct="0">
        <a:spcBef>
          <a:spcPct val="20000"/>
        </a:spcBef>
        <a:spcAft>
          <a:spcPct val="0"/>
        </a:spcAft>
        <a:buFont typeface="+mj-lt"/>
        <a:buAutoNum type="arabicPeriod"/>
        <a:defRPr sz="2800" kern="1200">
          <a:solidFill>
            <a:srgbClr val="000099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1pPr>
      <a:lvl2pPr marL="720725" indent="-358775" algn="l" defTabSz="854075" rtl="0" eaLnBrk="0" fontAlgn="base" hangingPunct="0">
        <a:spcBef>
          <a:spcPct val="20000"/>
        </a:spcBef>
        <a:spcAft>
          <a:spcPct val="0"/>
        </a:spcAft>
        <a:buFont typeface="+mj-lt"/>
        <a:buAutoNum type="arabicParenR"/>
        <a:defRPr sz="2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2pPr>
      <a:lvl3pPr marL="1073150" indent="-361950" algn="l" rtl="0" eaLnBrk="0" fontAlgn="base" hangingPunct="0">
        <a:spcBef>
          <a:spcPct val="20000"/>
        </a:spcBef>
        <a:spcAft>
          <a:spcPct val="0"/>
        </a:spcAft>
        <a:buSzPct val="100000"/>
        <a:buFont typeface="+mj-lt"/>
        <a:buAutoNum type="alphaLcParenR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3pPr>
      <a:lvl4pPr marL="1258888" indent="-277813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sz="2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4pPr>
      <a:lvl5pPr marL="1527175" indent="-274638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03412" y="117446"/>
            <a:ext cx="11403652" cy="545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03412" y="875638"/>
            <a:ext cx="11403652" cy="5288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030" name="Rectangle 24"/>
          <p:cNvSpPr>
            <a:spLocks noChangeArrowheads="1"/>
          </p:cNvSpPr>
          <p:nvPr userDrawn="1"/>
        </p:nvSpPr>
        <p:spPr bwMode="auto">
          <a:xfrm flipV="1">
            <a:off x="98128" y="733717"/>
            <a:ext cx="11708936" cy="60959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8" name="圖片 6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>
            <a:spLocks noChangeArrowheads="1"/>
          </p:cNvSpPr>
          <p:nvPr userDrawn="1"/>
        </p:nvSpPr>
        <p:spPr bwMode="auto">
          <a:xfrm>
            <a:off x="5122863" y="6373159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1" name="文字方塊 10"/>
          <p:cNvSpPr txBox="1">
            <a:spLocks noChangeArrowheads="1"/>
          </p:cNvSpPr>
          <p:nvPr userDrawn="1"/>
        </p:nvSpPr>
        <p:spPr bwMode="auto">
          <a:xfrm>
            <a:off x="9467130" y="6359712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2000">
                <a:solidFill>
                  <a:srgbClr val="A6A6A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2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1616268" y="6377205"/>
            <a:ext cx="575732" cy="365125"/>
          </a:xfrm>
          <a:prstGeom prst="rect">
            <a:avLst/>
          </a:prstGeom>
        </p:spPr>
        <p:txBody>
          <a:bodyPr anchor="ctr"/>
          <a:lstStyle>
            <a:lvl1pPr algn="r"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fld id="{43415AA6-F8D4-48D6-9354-4341DAA39891}" type="slidenum">
              <a:rPr lang="en-US" altLang="zh-TW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3015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 kern="1200">
          <a:solidFill>
            <a:srgbClr val="0000CC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Arial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9pPr>
    </p:titleStyle>
    <p:bodyStyle>
      <a:lvl1pPr marL="360363" indent="-360363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sz="2800" b="1" kern="1200">
          <a:solidFill>
            <a:srgbClr val="000099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1pPr>
      <a:lvl2pPr marL="720725" indent="-360363" algn="l" defTabSz="854075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2pPr>
      <a:lvl3pPr marL="1054100" indent="-342900" algn="l" rtl="0" eaLnBrk="1" fontAlgn="base" hangingPunct="1">
        <a:spcBef>
          <a:spcPct val="20000"/>
        </a:spcBef>
        <a:spcAft>
          <a:spcPct val="0"/>
        </a:spcAft>
        <a:buSzPct val="100000"/>
        <a:buFont typeface="Wingdings" panose="05000000000000000000" pitchFamily="2" charset="2"/>
        <a:buChar char="u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3pPr>
      <a:lvl4pPr marL="1435100" indent="-36195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p"/>
        <a:defRPr sz="2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4pPr>
      <a:lvl5pPr marL="1703388" indent="-268288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73">
          <p15:clr>
            <a:srgbClr val="F26B43"/>
          </p15:clr>
        </p15:guide>
        <p15:guide id="2" orient="horz" pos="414">
          <p15:clr>
            <a:srgbClr val="F26B43"/>
          </p15:clr>
        </p15:guide>
        <p15:guide id="3" pos="257">
          <p15:clr>
            <a:srgbClr val="F26B43"/>
          </p15:clr>
        </p15:guide>
        <p15:guide id="4" pos="7446">
          <p15:clr>
            <a:srgbClr val="F26B43"/>
          </p15:clr>
        </p15:guide>
        <p15:guide id="5" orient="horz" pos="550">
          <p15:clr>
            <a:srgbClr val="F26B43"/>
          </p15:clr>
        </p15:guide>
        <p15:guide id="6" orient="horz" pos="3884">
          <p15:clr>
            <a:srgbClr val="F26B43"/>
          </p15:clr>
        </p15:guide>
      </p15:sldGuideLst>
    </p:ext>
  </p:extLst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4"/>
          <p:cNvSpPr>
            <a:spLocks noChangeArrowheads="1"/>
          </p:cNvSpPr>
          <p:nvPr userDrawn="1"/>
        </p:nvSpPr>
        <p:spPr bwMode="auto">
          <a:xfrm>
            <a:off x="2242" y="6440000"/>
            <a:ext cx="12189759" cy="413373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667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Medical</a:t>
            </a:r>
            <a:r>
              <a:rPr lang="en-US" altLang="zh-TW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Imaging Innovation Solution Provider</a:t>
            </a:r>
            <a:r>
              <a:rPr lang="zh-TW" altLang="en-US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2063552" y="-123394"/>
            <a:ext cx="9038167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609600" y="1236665"/>
            <a:ext cx="10972800" cy="471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9378951" y="623222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867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4AC4490-7E4F-4277-95D2-2442A8FED12D}" type="slidenum">
              <a:rPr lang="zh-TW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1030" name="Rectangle 24"/>
          <p:cNvSpPr>
            <a:spLocks noChangeArrowheads="1"/>
          </p:cNvSpPr>
          <p:nvPr userDrawn="1"/>
        </p:nvSpPr>
        <p:spPr bwMode="auto">
          <a:xfrm flipV="1">
            <a:off x="98128" y="733717"/>
            <a:ext cx="11708936" cy="60959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32" name="文字方塊 10"/>
          <p:cNvSpPr txBox="1">
            <a:spLocks noChangeArrowheads="1"/>
          </p:cNvSpPr>
          <p:nvPr userDrawn="1"/>
        </p:nvSpPr>
        <p:spPr bwMode="auto">
          <a:xfrm>
            <a:off x="9552384" y="6433980"/>
            <a:ext cx="2734733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133" i="1">
                <a:solidFill>
                  <a:srgbClr val="C00000"/>
                </a:solidFill>
              </a:rPr>
              <a:t>Highest confidential</a:t>
            </a:r>
            <a:endParaRPr lang="zh-TW" altLang="en-US" sz="2133" i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68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kern="1200" baseline="0">
          <a:solidFill>
            <a:schemeClr val="tx1"/>
          </a:solidFill>
          <a:latin typeface="Times New Roman" panose="02020603050405020304" pitchFamily="18" charset="0"/>
          <a:ea typeface="標楷體" pitchFamily="65" charset="-120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5pPr>
      <a:lvl6pPr marL="609585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6pPr>
      <a:lvl7pPr marL="1219170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7pPr>
      <a:lvl8pPr marL="1828754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8pPr>
      <a:lvl9pPr marL="2438339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 baseline="0">
          <a:solidFill>
            <a:srgbClr val="000099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667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SzPct val="50000"/>
        <a:buFont typeface="Wingdings" pitchFamily="2" charset="2"/>
        <a:buChar char="u"/>
        <a:defRPr sz="24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133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133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4"/>
          <p:cNvSpPr>
            <a:spLocks noChangeArrowheads="1"/>
          </p:cNvSpPr>
          <p:nvPr userDrawn="1"/>
        </p:nvSpPr>
        <p:spPr bwMode="auto">
          <a:xfrm>
            <a:off x="2242" y="6440000"/>
            <a:ext cx="12189759" cy="413373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667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Medical</a:t>
            </a:r>
            <a:r>
              <a:rPr lang="en-US" altLang="zh-TW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Imaging Innovation Solution Provider</a:t>
            </a:r>
            <a:r>
              <a:rPr lang="zh-TW" altLang="en-US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2063552" y="-123394"/>
            <a:ext cx="9038167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609600" y="1236665"/>
            <a:ext cx="10972800" cy="471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9378951" y="623222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867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4AC4490-7E4F-4277-95D2-2442A8FED12D}" type="slidenum">
              <a:rPr lang="zh-TW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1030" name="Rectangle 24"/>
          <p:cNvSpPr>
            <a:spLocks noChangeArrowheads="1"/>
          </p:cNvSpPr>
          <p:nvPr userDrawn="1"/>
        </p:nvSpPr>
        <p:spPr bwMode="auto">
          <a:xfrm flipV="1">
            <a:off x="98128" y="733717"/>
            <a:ext cx="11708936" cy="60959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32" name="文字方塊 10"/>
          <p:cNvSpPr txBox="1">
            <a:spLocks noChangeArrowheads="1"/>
          </p:cNvSpPr>
          <p:nvPr userDrawn="1"/>
        </p:nvSpPr>
        <p:spPr bwMode="auto">
          <a:xfrm>
            <a:off x="9552384" y="6433980"/>
            <a:ext cx="2734733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133" i="1">
                <a:solidFill>
                  <a:srgbClr val="C00000"/>
                </a:solidFill>
              </a:rPr>
              <a:t>Highest confidential</a:t>
            </a:r>
            <a:endParaRPr lang="zh-TW" altLang="en-US" sz="2133" i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353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kern="1200" baseline="0">
          <a:solidFill>
            <a:schemeClr val="tx1"/>
          </a:solidFill>
          <a:latin typeface="Times New Roman" panose="02020603050405020304" pitchFamily="18" charset="0"/>
          <a:ea typeface="標楷體" pitchFamily="65" charset="-120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5pPr>
      <a:lvl6pPr marL="609585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6pPr>
      <a:lvl7pPr marL="1219170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7pPr>
      <a:lvl8pPr marL="1828754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8pPr>
      <a:lvl9pPr marL="2438339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 baseline="0">
          <a:solidFill>
            <a:srgbClr val="000099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667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SzPct val="50000"/>
        <a:buFont typeface="Wingdings" pitchFamily="2" charset="2"/>
        <a:buChar char="u"/>
        <a:defRPr sz="24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133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133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03412" y="24523"/>
            <a:ext cx="11403652" cy="709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609600" y="935470"/>
            <a:ext cx="10972800" cy="522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8" name="Rectangle 24"/>
          <p:cNvSpPr>
            <a:spLocks noChangeArrowheads="1"/>
          </p:cNvSpPr>
          <p:nvPr userDrawn="1"/>
        </p:nvSpPr>
        <p:spPr bwMode="auto">
          <a:xfrm flipV="1">
            <a:off x="264848" y="763082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9" name="圖片 6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矩形 10"/>
          <p:cNvSpPr>
            <a:spLocks noChangeArrowheads="1"/>
          </p:cNvSpPr>
          <p:nvPr userDrawn="1"/>
        </p:nvSpPr>
        <p:spPr bwMode="auto">
          <a:xfrm>
            <a:off x="5122863" y="6359093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2" name="文字方塊 11"/>
          <p:cNvSpPr txBox="1">
            <a:spLocks noChangeArrowheads="1"/>
          </p:cNvSpPr>
          <p:nvPr userDrawn="1"/>
        </p:nvSpPr>
        <p:spPr bwMode="auto">
          <a:xfrm>
            <a:off x="9349684" y="6359093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A6A6A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3" name="文字方塊 12"/>
          <p:cNvSpPr txBox="1"/>
          <p:nvPr userDrawn="1"/>
        </p:nvSpPr>
        <p:spPr>
          <a:xfrm>
            <a:off x="11717104" y="637448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DA35B64-D98B-4C43-BD49-2969CB4231E8}" type="slidenum">
              <a:rPr lang="zh-TW" altLang="en-US" smtClean="0">
                <a:solidFill>
                  <a:prstClr val="white"/>
                </a:solidFill>
              </a:rPr>
              <a:pPr/>
              <a:t>‹#›</a:t>
            </a:fld>
            <a:endParaRPr lang="zh-TW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809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5pPr>
      <a:lvl6pPr marL="609585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6pPr>
      <a:lvl7pPr marL="1219170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7pPr>
      <a:lvl8pPr marL="1828754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8pPr>
      <a:lvl9pPr marL="2438339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9pPr>
    </p:titleStyle>
    <p:bodyStyle>
      <a:lvl1pPr marL="360363" indent="-360363" algn="l" rtl="0" eaLnBrk="0" fontAlgn="base" hangingPunct="0">
        <a:spcBef>
          <a:spcPct val="20000"/>
        </a:spcBef>
        <a:spcAft>
          <a:spcPct val="0"/>
        </a:spcAft>
        <a:buFont typeface="+mj-lt"/>
        <a:buAutoNum type="arabicPeriod"/>
        <a:defRPr sz="2800" kern="1200">
          <a:solidFill>
            <a:srgbClr val="000099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1pPr>
      <a:lvl2pPr marL="720725" indent="-358775" algn="l" defTabSz="854075" rtl="0" eaLnBrk="0" fontAlgn="base" hangingPunct="0">
        <a:spcBef>
          <a:spcPct val="20000"/>
        </a:spcBef>
        <a:spcAft>
          <a:spcPct val="0"/>
        </a:spcAft>
        <a:buFont typeface="+mj-lt"/>
        <a:buAutoNum type="arabicParenR"/>
        <a:defRPr sz="2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2pPr>
      <a:lvl3pPr marL="1073150" indent="-361950" algn="l" rtl="0" eaLnBrk="0" fontAlgn="base" hangingPunct="0">
        <a:spcBef>
          <a:spcPct val="20000"/>
        </a:spcBef>
        <a:spcAft>
          <a:spcPct val="0"/>
        </a:spcAft>
        <a:buSzPct val="100000"/>
        <a:buFont typeface="+mj-lt"/>
        <a:buAutoNum type="alphaLcParenR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3pPr>
      <a:lvl4pPr marL="1258888" indent="-277813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sz="2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4pPr>
      <a:lvl5pPr marL="1527175" indent="-274638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03412" y="24523"/>
            <a:ext cx="11403652" cy="709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609600" y="935470"/>
            <a:ext cx="10972800" cy="522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8" name="Rectangle 24"/>
          <p:cNvSpPr>
            <a:spLocks noChangeArrowheads="1"/>
          </p:cNvSpPr>
          <p:nvPr userDrawn="1"/>
        </p:nvSpPr>
        <p:spPr bwMode="auto">
          <a:xfrm flipV="1">
            <a:off x="264848" y="763082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9" name="圖片 6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矩形 10"/>
          <p:cNvSpPr>
            <a:spLocks noChangeArrowheads="1"/>
          </p:cNvSpPr>
          <p:nvPr userDrawn="1"/>
        </p:nvSpPr>
        <p:spPr bwMode="auto">
          <a:xfrm>
            <a:off x="5122863" y="6359093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2" name="文字方塊 11"/>
          <p:cNvSpPr txBox="1">
            <a:spLocks noChangeArrowheads="1"/>
          </p:cNvSpPr>
          <p:nvPr userDrawn="1"/>
        </p:nvSpPr>
        <p:spPr bwMode="auto">
          <a:xfrm>
            <a:off x="9349684" y="6359093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2000">
                <a:solidFill>
                  <a:srgbClr val="A6A6A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3" name="文字方塊 12"/>
          <p:cNvSpPr txBox="1"/>
          <p:nvPr userDrawn="1"/>
        </p:nvSpPr>
        <p:spPr>
          <a:xfrm>
            <a:off x="11717104" y="637448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DA35B64-D98B-4C43-BD49-2969CB4231E8}" type="slidenum">
              <a:rPr lang="zh-TW" altLang="en-US" smtClean="0">
                <a:solidFill>
                  <a:schemeClr val="bg1"/>
                </a:solidFill>
              </a:rPr>
              <a:t>‹#›</a:t>
            </a:fld>
            <a:endParaRPr lang="zh-TW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83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5pPr>
      <a:lvl6pPr marL="609585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6pPr>
      <a:lvl7pPr marL="1219170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7pPr>
      <a:lvl8pPr marL="1828754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8pPr>
      <a:lvl9pPr marL="2438339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9pPr>
    </p:titleStyle>
    <p:bodyStyle>
      <a:lvl1pPr marL="360363" indent="-360363" algn="l" rtl="0" eaLnBrk="0" fontAlgn="base" hangingPunct="0">
        <a:spcBef>
          <a:spcPct val="20000"/>
        </a:spcBef>
        <a:spcAft>
          <a:spcPct val="0"/>
        </a:spcAft>
        <a:buFont typeface="+mj-lt"/>
        <a:buAutoNum type="arabicPeriod"/>
        <a:defRPr sz="2800" kern="1200">
          <a:solidFill>
            <a:srgbClr val="000099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1pPr>
      <a:lvl2pPr marL="720725" indent="-358775" algn="l" defTabSz="854075" rtl="0" eaLnBrk="0" fontAlgn="base" hangingPunct="0">
        <a:spcBef>
          <a:spcPct val="20000"/>
        </a:spcBef>
        <a:spcAft>
          <a:spcPct val="0"/>
        </a:spcAft>
        <a:buFont typeface="+mj-lt"/>
        <a:buAutoNum type="arabicParenR"/>
        <a:defRPr sz="2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2pPr>
      <a:lvl3pPr marL="1073150" indent="-361950" algn="l" rtl="0" eaLnBrk="0" fontAlgn="base" hangingPunct="0">
        <a:spcBef>
          <a:spcPct val="20000"/>
        </a:spcBef>
        <a:spcAft>
          <a:spcPct val="0"/>
        </a:spcAft>
        <a:buSzPct val="100000"/>
        <a:buFont typeface="+mj-lt"/>
        <a:buAutoNum type="alphaLcParenR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3pPr>
      <a:lvl4pPr marL="1258888" indent="-277813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sz="2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4pPr>
      <a:lvl5pPr marL="1527175" indent="-274638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03412" y="24523"/>
            <a:ext cx="11403652" cy="709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609600" y="935470"/>
            <a:ext cx="10972800" cy="522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8" name="Rectangle 24"/>
          <p:cNvSpPr>
            <a:spLocks noChangeArrowheads="1"/>
          </p:cNvSpPr>
          <p:nvPr userDrawn="1"/>
        </p:nvSpPr>
        <p:spPr bwMode="auto">
          <a:xfrm flipV="1">
            <a:off x="264848" y="763082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pic>
        <p:nvPicPr>
          <p:cNvPr id="9" name="圖片 6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矩形 10"/>
          <p:cNvSpPr>
            <a:spLocks noChangeArrowheads="1"/>
          </p:cNvSpPr>
          <p:nvPr userDrawn="1"/>
        </p:nvSpPr>
        <p:spPr bwMode="auto">
          <a:xfrm>
            <a:off x="5122863" y="6359093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2" name="文字方塊 11"/>
          <p:cNvSpPr txBox="1">
            <a:spLocks noChangeArrowheads="1"/>
          </p:cNvSpPr>
          <p:nvPr userDrawn="1"/>
        </p:nvSpPr>
        <p:spPr bwMode="auto">
          <a:xfrm>
            <a:off x="9349684" y="6359093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2000">
                <a:solidFill>
                  <a:srgbClr val="A6A6A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3" name="文字方塊 12"/>
          <p:cNvSpPr txBox="1"/>
          <p:nvPr userDrawn="1"/>
        </p:nvSpPr>
        <p:spPr>
          <a:xfrm>
            <a:off x="11717104" y="637448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DA35B64-D98B-4C43-BD49-2969CB4231E8}" type="slidenum">
              <a:rPr lang="zh-TW" altLang="en-US" smtClean="0">
                <a:solidFill>
                  <a:schemeClr val="bg1"/>
                </a:solidFill>
              </a:rPr>
              <a:t>‹#›</a:t>
            </a:fld>
            <a:endParaRPr lang="zh-TW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0803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335">
          <a:solidFill>
            <a:schemeClr val="tx1"/>
          </a:solidFill>
          <a:latin typeface="Arial" panose="020B0604020202020204" pitchFamily="34" charset="0"/>
          <a:ea typeface="DFKai-SB" panose="03000509000000000000" pitchFamily="65" charset="-120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335">
          <a:solidFill>
            <a:schemeClr val="tx1"/>
          </a:solidFill>
          <a:latin typeface="Arial" panose="020B0604020202020204" pitchFamily="34" charset="0"/>
          <a:ea typeface="DFKai-SB" panose="03000509000000000000" pitchFamily="65" charset="-120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335">
          <a:solidFill>
            <a:schemeClr val="tx1"/>
          </a:solidFill>
          <a:latin typeface="Arial" panose="020B0604020202020204" pitchFamily="34" charset="0"/>
          <a:ea typeface="DFKai-SB" panose="03000509000000000000" pitchFamily="65" charset="-120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335">
          <a:solidFill>
            <a:schemeClr val="tx1"/>
          </a:solidFill>
          <a:latin typeface="Arial" panose="020B0604020202020204" pitchFamily="34" charset="0"/>
          <a:ea typeface="DFKai-SB" panose="03000509000000000000" pitchFamily="65" charset="-120"/>
          <a:cs typeface="Arial" panose="020B0604020202020204" pitchFamily="34" charset="0"/>
        </a:defRPr>
      </a:lvl5pPr>
      <a:lvl6pPr marL="609600" algn="ctr" rtl="0" fontAlgn="base">
        <a:spcBef>
          <a:spcPct val="0"/>
        </a:spcBef>
        <a:spcAft>
          <a:spcPct val="0"/>
        </a:spcAft>
        <a:defRPr sz="5335">
          <a:solidFill>
            <a:schemeClr val="tx1"/>
          </a:solidFill>
          <a:latin typeface="Arial" panose="020B0604020202020204" pitchFamily="34" charset="0"/>
          <a:ea typeface="DFKai-SB" panose="03000509000000000000" pitchFamily="65" charset="-120"/>
          <a:cs typeface="Arial" panose="020B0604020202020204" pitchFamily="34" charset="0"/>
        </a:defRPr>
      </a:lvl6pPr>
      <a:lvl7pPr marL="1219200" algn="ctr" rtl="0" fontAlgn="base">
        <a:spcBef>
          <a:spcPct val="0"/>
        </a:spcBef>
        <a:spcAft>
          <a:spcPct val="0"/>
        </a:spcAft>
        <a:defRPr sz="5335">
          <a:solidFill>
            <a:schemeClr val="tx1"/>
          </a:solidFill>
          <a:latin typeface="Arial" panose="020B0604020202020204" pitchFamily="34" charset="0"/>
          <a:ea typeface="DFKai-SB" panose="03000509000000000000" pitchFamily="65" charset="-120"/>
          <a:cs typeface="Arial" panose="020B0604020202020204" pitchFamily="34" charset="0"/>
        </a:defRPr>
      </a:lvl7pPr>
      <a:lvl8pPr marL="1828800" algn="ctr" rtl="0" fontAlgn="base">
        <a:spcBef>
          <a:spcPct val="0"/>
        </a:spcBef>
        <a:spcAft>
          <a:spcPct val="0"/>
        </a:spcAft>
        <a:defRPr sz="5335">
          <a:solidFill>
            <a:schemeClr val="tx1"/>
          </a:solidFill>
          <a:latin typeface="Arial" panose="020B0604020202020204" pitchFamily="34" charset="0"/>
          <a:ea typeface="DFKai-SB" panose="03000509000000000000" pitchFamily="65" charset="-120"/>
          <a:cs typeface="Arial" panose="020B0604020202020204" pitchFamily="34" charset="0"/>
        </a:defRPr>
      </a:lvl8pPr>
      <a:lvl9pPr marL="2438400" algn="ctr" rtl="0" fontAlgn="base">
        <a:spcBef>
          <a:spcPct val="0"/>
        </a:spcBef>
        <a:spcAft>
          <a:spcPct val="0"/>
        </a:spcAft>
        <a:defRPr sz="5335">
          <a:solidFill>
            <a:schemeClr val="tx1"/>
          </a:solidFill>
          <a:latin typeface="Arial" panose="020B0604020202020204" pitchFamily="34" charset="0"/>
          <a:ea typeface="DFKai-SB" panose="03000509000000000000" pitchFamily="65" charset="-120"/>
          <a:cs typeface="Arial" panose="020B0604020202020204" pitchFamily="34" charset="0"/>
        </a:defRPr>
      </a:lvl9pPr>
    </p:titleStyle>
    <p:bodyStyle>
      <a:lvl1pPr marL="360680" indent="-360680" algn="l" rtl="0" eaLnBrk="0" fontAlgn="base" hangingPunct="0">
        <a:spcBef>
          <a:spcPct val="20000"/>
        </a:spcBef>
        <a:spcAft>
          <a:spcPct val="0"/>
        </a:spcAft>
        <a:buFont typeface="+mj-lt"/>
        <a:buAutoNum type="arabicPeriod"/>
        <a:defRPr sz="2800" kern="1200">
          <a:solidFill>
            <a:srgbClr val="000099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anose="02020603050405020304" pitchFamily="18" charset="0"/>
        </a:defRPr>
      </a:lvl1pPr>
      <a:lvl2pPr marL="720725" indent="-358775" algn="l" defTabSz="854075" rtl="0" eaLnBrk="0" fontAlgn="base" hangingPunct="0">
        <a:spcBef>
          <a:spcPct val="20000"/>
        </a:spcBef>
        <a:spcAft>
          <a:spcPct val="0"/>
        </a:spcAft>
        <a:buFont typeface="+mj-lt"/>
        <a:buAutoNum type="arabicParenR"/>
        <a:defRPr sz="2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anose="02020603050405020304" pitchFamily="18" charset="0"/>
        </a:defRPr>
      </a:lvl2pPr>
      <a:lvl3pPr marL="1073150" indent="-361950" algn="l" rtl="0" eaLnBrk="0" fontAlgn="base" hangingPunct="0">
        <a:spcBef>
          <a:spcPct val="20000"/>
        </a:spcBef>
        <a:spcAft>
          <a:spcPct val="0"/>
        </a:spcAft>
        <a:buSzPct val="100000"/>
        <a:buFont typeface="+mj-lt"/>
        <a:buAutoNum type="alphaLcParenR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anose="02020603050405020304" pitchFamily="18" charset="0"/>
        </a:defRPr>
      </a:lvl3pPr>
      <a:lvl4pPr marL="1259205" indent="-27813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sz="2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anose="02020603050405020304" pitchFamily="18" charset="0"/>
        </a:defRPr>
      </a:lvl4pPr>
      <a:lvl5pPr marL="1527175" indent="-274955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anose="02020603050405020304" pitchFamily="18" charset="0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4"/>
          <p:cNvSpPr>
            <a:spLocks noChangeArrowheads="1"/>
          </p:cNvSpPr>
          <p:nvPr userDrawn="1"/>
        </p:nvSpPr>
        <p:spPr bwMode="auto">
          <a:xfrm>
            <a:off x="2242" y="6440000"/>
            <a:ext cx="12189759" cy="413373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667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Medical</a:t>
            </a:r>
            <a:r>
              <a:rPr lang="en-US" altLang="zh-TW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Imaging Innovation Solution Provider</a:t>
            </a:r>
            <a:r>
              <a:rPr lang="zh-TW" altLang="en-US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1576916" y="159798"/>
            <a:ext cx="9038167" cy="608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78297" y="1016000"/>
            <a:ext cx="11235406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1678318" y="6433980"/>
            <a:ext cx="4963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6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4AC4490-7E4F-4277-95D2-2442A8FED12D}" type="slidenum">
              <a:rPr lang="zh-TW" alt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1030" name="Rectangle 24"/>
          <p:cNvSpPr>
            <a:spLocks noChangeArrowheads="1"/>
          </p:cNvSpPr>
          <p:nvPr userDrawn="1"/>
        </p:nvSpPr>
        <p:spPr bwMode="auto">
          <a:xfrm flipV="1">
            <a:off x="241532" y="838614"/>
            <a:ext cx="11708936" cy="60959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32" name="文字方塊 10"/>
          <p:cNvSpPr txBox="1">
            <a:spLocks noChangeArrowheads="1"/>
          </p:cNvSpPr>
          <p:nvPr userDrawn="1"/>
        </p:nvSpPr>
        <p:spPr bwMode="auto">
          <a:xfrm>
            <a:off x="9312686" y="6433980"/>
            <a:ext cx="2734733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133" i="1">
                <a:solidFill>
                  <a:srgbClr val="C00000"/>
                </a:solidFill>
              </a:rPr>
              <a:t>Highest confidential</a:t>
            </a:r>
            <a:endParaRPr lang="zh-TW" altLang="en-US" sz="2133" i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7645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kern="1200" baseline="0">
          <a:solidFill>
            <a:schemeClr val="tx1"/>
          </a:solidFill>
          <a:latin typeface="Times New Roman" panose="02020603050405020304" pitchFamily="18" charset="0"/>
          <a:ea typeface="標楷體" pitchFamily="65" charset="-120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5pPr>
      <a:lvl6pPr marL="609585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6pPr>
      <a:lvl7pPr marL="1219170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7pPr>
      <a:lvl8pPr marL="1828754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8pPr>
      <a:lvl9pPr marL="2438339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 baseline="0">
          <a:solidFill>
            <a:srgbClr val="000099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667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SzPct val="50000"/>
        <a:buFont typeface="Wingdings" pitchFamily="2" charset="2"/>
        <a:buChar char="u"/>
        <a:defRPr sz="24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133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133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96">
          <p15:clr>
            <a:srgbClr val="F26B43"/>
          </p15:clr>
        </p15:guide>
        <p15:guide id="3" orient="horz" pos="527">
          <p15:clr>
            <a:srgbClr val="F26B43"/>
          </p15:clr>
        </p15:guide>
        <p15:guide id="4" orient="horz" pos="640">
          <p15:clr>
            <a:srgbClr val="F26B43"/>
          </p15:clr>
        </p15:guide>
        <p15:guide id="5" orient="horz" pos="3906">
          <p15:clr>
            <a:srgbClr val="F26B43"/>
          </p15:clr>
        </p15:guide>
        <p15:guide id="6" orient="horz" pos="482">
          <p15:clr>
            <a:srgbClr val="F26B43"/>
          </p15:clr>
        </p15:guide>
        <p15:guide id="7" pos="302">
          <p15:clr>
            <a:srgbClr val="F26B43"/>
          </p15:clr>
        </p15:guide>
        <p15:guide id="8" pos="7378">
          <p15:clr>
            <a:srgbClr val="F26B43"/>
          </p15:clr>
        </p15:guide>
      </p15:sldGuideLst>
    </p:ext>
  </p:extLst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03412" y="117446"/>
            <a:ext cx="11403652" cy="545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03412" y="875638"/>
            <a:ext cx="11403652" cy="5288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030" name="Rectangle 24"/>
          <p:cNvSpPr>
            <a:spLocks noChangeArrowheads="1"/>
          </p:cNvSpPr>
          <p:nvPr userDrawn="1"/>
        </p:nvSpPr>
        <p:spPr bwMode="auto">
          <a:xfrm flipV="1">
            <a:off x="98128" y="733717"/>
            <a:ext cx="11708936" cy="60959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8" name="圖片 6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>
            <a:spLocks noChangeArrowheads="1"/>
          </p:cNvSpPr>
          <p:nvPr userDrawn="1"/>
        </p:nvSpPr>
        <p:spPr bwMode="auto">
          <a:xfrm>
            <a:off x="5122863" y="6373159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1" name="文字方塊 10"/>
          <p:cNvSpPr txBox="1">
            <a:spLocks noChangeArrowheads="1"/>
          </p:cNvSpPr>
          <p:nvPr userDrawn="1"/>
        </p:nvSpPr>
        <p:spPr bwMode="auto">
          <a:xfrm>
            <a:off x="9467130" y="6359712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A6A6A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2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1717104" y="6377205"/>
            <a:ext cx="474895" cy="382617"/>
          </a:xfrm>
          <a:prstGeom prst="rect">
            <a:avLst/>
          </a:prstGeom>
        </p:spPr>
        <p:txBody>
          <a:bodyPr anchor="ctr"/>
          <a:lstStyle>
            <a:lvl1pPr algn="r">
              <a:defRPr sz="16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fld id="{43415AA6-F8D4-48D6-9354-4341DAA39891}" type="slidenum">
              <a:rPr lang="en-US" altLang="zh-TW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761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 kern="1200">
          <a:solidFill>
            <a:srgbClr val="0000CC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Arial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9pPr>
    </p:titleStyle>
    <p:bodyStyle>
      <a:lvl1pPr marL="360363" indent="-360363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sz="2800" b="1" kern="1200">
          <a:solidFill>
            <a:srgbClr val="000099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1pPr>
      <a:lvl2pPr marL="720725" indent="-360363" algn="l" defTabSz="854075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2pPr>
      <a:lvl3pPr marL="1054100" indent="-342900" algn="l" rtl="0" eaLnBrk="1" fontAlgn="base" hangingPunct="1">
        <a:spcBef>
          <a:spcPct val="20000"/>
        </a:spcBef>
        <a:spcAft>
          <a:spcPct val="0"/>
        </a:spcAft>
        <a:buSzPct val="100000"/>
        <a:buFont typeface="Wingdings" panose="05000000000000000000" pitchFamily="2" charset="2"/>
        <a:buChar char="u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3pPr>
      <a:lvl4pPr marL="1435100" indent="-36195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p"/>
        <a:defRPr sz="2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4pPr>
      <a:lvl5pPr marL="1703388" indent="-268288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73">
          <p15:clr>
            <a:srgbClr val="F26B43"/>
          </p15:clr>
        </p15:guide>
        <p15:guide id="2" orient="horz" pos="414">
          <p15:clr>
            <a:srgbClr val="F26B43"/>
          </p15:clr>
        </p15:guide>
        <p15:guide id="3" pos="257">
          <p15:clr>
            <a:srgbClr val="F26B43"/>
          </p15:clr>
        </p15:guide>
        <p15:guide id="4" pos="7446">
          <p15:clr>
            <a:srgbClr val="F26B43"/>
          </p15:clr>
        </p15:guide>
        <p15:guide id="5" orient="horz" pos="550">
          <p15:clr>
            <a:srgbClr val="F26B43"/>
          </p15:clr>
        </p15:guide>
        <p15:guide id="6" orient="horz" pos="3884">
          <p15:clr>
            <a:srgbClr val="F26B43"/>
          </p15:clr>
        </p15:guide>
      </p15:sldGuideLst>
    </p:ext>
  </p:extLst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4"/>
          <p:cNvSpPr>
            <a:spLocks noChangeArrowheads="1"/>
          </p:cNvSpPr>
          <p:nvPr userDrawn="1"/>
        </p:nvSpPr>
        <p:spPr bwMode="auto">
          <a:xfrm>
            <a:off x="1588" y="6440488"/>
            <a:ext cx="12190412" cy="412750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>
              <a:defRPr/>
            </a:pPr>
            <a:r>
              <a:rPr lang="en-US" altLang="zh-TW" sz="2667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Medical</a:t>
            </a:r>
            <a:r>
              <a:rPr lang="en-US" altLang="zh-TW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Imaging Innovation Solution Provider</a:t>
            </a:r>
            <a:r>
              <a:rPr lang="zh-TW" altLang="en-US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1027" name="標題版面配置區 1"/>
          <p:cNvSpPr>
            <a:spLocks noGrp="1"/>
          </p:cNvSpPr>
          <p:nvPr>
            <p:ph type="title"/>
          </p:nvPr>
        </p:nvSpPr>
        <p:spPr bwMode="auto">
          <a:xfrm>
            <a:off x="1576388" y="160338"/>
            <a:ext cx="9039225" cy="60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8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77838" y="1016000"/>
            <a:ext cx="11236325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1677650" y="6434138"/>
            <a:ext cx="496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600">
                <a:solidFill>
                  <a:prstClr val="black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15513D4-7D52-4BC1-82CD-35F2A1FB7909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sp>
        <p:nvSpPr>
          <p:cNvPr id="1030" name="Rectangle 24"/>
          <p:cNvSpPr>
            <a:spLocks noChangeArrowheads="1"/>
          </p:cNvSpPr>
          <p:nvPr userDrawn="1"/>
        </p:nvSpPr>
        <p:spPr bwMode="auto">
          <a:xfrm flipV="1">
            <a:off x="241300" y="838200"/>
            <a:ext cx="11709400" cy="61913"/>
          </a:xfrm>
          <a:prstGeom prst="rect">
            <a:avLst/>
          </a:prstGeom>
          <a:gradFill rotWithShape="0">
            <a:gsLst>
              <a:gs pos="0">
                <a:srgbClr val="002060"/>
              </a:gs>
              <a:gs pos="50000">
                <a:srgbClr val="3333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endParaRPr lang="zh-TW" altLang="en-US" sz="2400">
              <a:solidFill>
                <a:srgbClr val="000000"/>
              </a:solidFill>
            </a:endParaRPr>
          </a:p>
        </p:txBody>
      </p:sp>
      <p:sp>
        <p:nvSpPr>
          <p:cNvPr id="1032" name="文字方塊 10"/>
          <p:cNvSpPr txBox="1">
            <a:spLocks noChangeArrowheads="1"/>
          </p:cNvSpPr>
          <p:nvPr userDrawn="1"/>
        </p:nvSpPr>
        <p:spPr bwMode="auto">
          <a:xfrm>
            <a:off x="9312275" y="6434138"/>
            <a:ext cx="2735263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defRPr/>
            </a:pPr>
            <a:r>
              <a:rPr lang="en-US" altLang="zh-TW" sz="2133" i="1">
                <a:solidFill>
                  <a:srgbClr val="C00000"/>
                </a:solidFill>
              </a:rPr>
              <a:t>Highest confidential</a:t>
            </a:r>
            <a:endParaRPr lang="zh-TW" altLang="en-US" sz="2133" i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485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kern="1200">
          <a:solidFill>
            <a:schemeClr val="tx1"/>
          </a:solidFill>
          <a:latin typeface="Times New Roman" panose="02020603050405020304" pitchFamily="18" charset="0"/>
          <a:ea typeface="標楷體" pitchFamily="65" charset="-120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Times New Roman" panose="02020603050405020304" pitchFamily="18" charset="0"/>
          <a:ea typeface="標楷體" pitchFamily="65" charset="-12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Times New Roman" panose="02020603050405020304" pitchFamily="18" charset="0"/>
          <a:ea typeface="標楷體" pitchFamily="65" charset="-12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Times New Roman" panose="02020603050405020304" pitchFamily="18" charset="0"/>
          <a:ea typeface="標楷體" pitchFamily="65" charset="-12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Times New Roman" panose="02020603050405020304" pitchFamily="18" charset="0"/>
          <a:ea typeface="標楷體" pitchFamily="65" charset="-120"/>
          <a:cs typeface="Arial" charset="0"/>
        </a:defRPr>
      </a:lvl5pPr>
      <a:lvl6pPr marL="609585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6pPr>
      <a:lvl7pPr marL="1219170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7pPr>
      <a:lvl8pPr marL="1828754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8pPr>
      <a:lvl9pPr marL="2438339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9pPr>
    </p:titleStyle>
    <p:bodyStyle>
      <a:lvl1pPr marL="455613" indent="-4556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rgbClr val="000099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1pPr>
      <a:lvl2pPr marL="989013" indent="-3794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2pPr>
      <a:lvl3pPr marL="1522413" indent="-303213" algn="l" rtl="0" eaLnBrk="0" fontAlgn="base" hangingPunct="0">
        <a:spcBef>
          <a:spcPct val="20000"/>
        </a:spcBef>
        <a:spcAft>
          <a:spcPct val="0"/>
        </a:spcAft>
        <a:buSzPct val="50000"/>
        <a:buFont typeface="Wingdings" panose="05000000000000000000" pitchFamily="2" charset="2"/>
        <a:buChar char="u"/>
        <a:defRPr sz="24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3pPr>
      <a:lvl4pPr marL="2132013" indent="-3032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4pPr>
      <a:lvl5pPr marL="2741613" indent="-3032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1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03412" y="117446"/>
            <a:ext cx="11403652" cy="545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03412" y="875638"/>
            <a:ext cx="11403652" cy="5288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030" name="Rectangle 24"/>
          <p:cNvSpPr>
            <a:spLocks noChangeArrowheads="1"/>
          </p:cNvSpPr>
          <p:nvPr userDrawn="1"/>
        </p:nvSpPr>
        <p:spPr bwMode="auto">
          <a:xfrm flipV="1">
            <a:off x="98128" y="733717"/>
            <a:ext cx="11708936" cy="60959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8" name="圖片 6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>
            <a:spLocks noChangeArrowheads="1"/>
          </p:cNvSpPr>
          <p:nvPr userDrawn="1"/>
        </p:nvSpPr>
        <p:spPr bwMode="auto">
          <a:xfrm>
            <a:off x="5122863" y="6373159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1" name="文字方塊 10"/>
          <p:cNvSpPr txBox="1">
            <a:spLocks noChangeArrowheads="1"/>
          </p:cNvSpPr>
          <p:nvPr userDrawn="1"/>
        </p:nvSpPr>
        <p:spPr bwMode="auto">
          <a:xfrm>
            <a:off x="9467130" y="6359712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A6A6A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2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1717104" y="6377205"/>
            <a:ext cx="474895" cy="382617"/>
          </a:xfrm>
          <a:prstGeom prst="rect">
            <a:avLst/>
          </a:prstGeom>
        </p:spPr>
        <p:txBody>
          <a:bodyPr anchor="ctr"/>
          <a:lstStyle>
            <a:lvl1pPr algn="r">
              <a:defRPr sz="16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fld id="{43415AA6-F8D4-48D6-9354-4341DAA39891}" type="slidenum">
              <a:rPr lang="en-US" altLang="zh-TW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677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 kern="1200">
          <a:solidFill>
            <a:srgbClr val="0000CC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Arial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9pPr>
    </p:titleStyle>
    <p:bodyStyle>
      <a:lvl1pPr marL="360363" indent="-360363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sz="2800" b="1" kern="1200">
          <a:solidFill>
            <a:srgbClr val="000099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1pPr>
      <a:lvl2pPr marL="720725" indent="-360363" algn="l" defTabSz="854075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2pPr>
      <a:lvl3pPr marL="1054100" indent="-342900" algn="l" rtl="0" eaLnBrk="1" fontAlgn="base" hangingPunct="1">
        <a:spcBef>
          <a:spcPct val="20000"/>
        </a:spcBef>
        <a:spcAft>
          <a:spcPct val="0"/>
        </a:spcAft>
        <a:buSzPct val="100000"/>
        <a:buFont typeface="Wingdings" panose="05000000000000000000" pitchFamily="2" charset="2"/>
        <a:buChar char="u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3pPr>
      <a:lvl4pPr marL="1435100" indent="-36195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p"/>
        <a:defRPr sz="2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4pPr>
      <a:lvl5pPr marL="1703388" indent="-268288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73">
          <p15:clr>
            <a:srgbClr val="F26B43"/>
          </p15:clr>
        </p15:guide>
        <p15:guide id="2" orient="horz" pos="414">
          <p15:clr>
            <a:srgbClr val="F26B43"/>
          </p15:clr>
        </p15:guide>
        <p15:guide id="3" pos="257">
          <p15:clr>
            <a:srgbClr val="F26B43"/>
          </p15:clr>
        </p15:guide>
        <p15:guide id="4" pos="7446">
          <p15:clr>
            <a:srgbClr val="F26B43"/>
          </p15:clr>
        </p15:guide>
        <p15:guide id="5" orient="horz" pos="550">
          <p15:clr>
            <a:srgbClr val="F26B43"/>
          </p15:clr>
        </p15:guide>
        <p15:guide id="6" orient="horz" pos="3884">
          <p15:clr>
            <a:srgbClr val="F26B43"/>
          </p15:clr>
        </p15:guide>
      </p15:sldGuideLst>
    </p:ext>
  </p:extLst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03412" y="117446"/>
            <a:ext cx="11403652" cy="545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03412" y="875638"/>
            <a:ext cx="11403652" cy="5288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030" name="Rectangle 24"/>
          <p:cNvSpPr>
            <a:spLocks noChangeArrowheads="1"/>
          </p:cNvSpPr>
          <p:nvPr userDrawn="1"/>
        </p:nvSpPr>
        <p:spPr bwMode="auto">
          <a:xfrm flipV="1">
            <a:off x="98128" y="733717"/>
            <a:ext cx="11708936" cy="60959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8" name="圖片 6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>
            <a:spLocks noChangeArrowheads="1"/>
          </p:cNvSpPr>
          <p:nvPr userDrawn="1"/>
        </p:nvSpPr>
        <p:spPr bwMode="auto">
          <a:xfrm>
            <a:off x="5122863" y="6373159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1" name="文字方塊 10"/>
          <p:cNvSpPr txBox="1">
            <a:spLocks noChangeArrowheads="1"/>
          </p:cNvSpPr>
          <p:nvPr userDrawn="1"/>
        </p:nvSpPr>
        <p:spPr bwMode="auto">
          <a:xfrm>
            <a:off x="9467130" y="6359712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2000">
                <a:solidFill>
                  <a:srgbClr val="A6A6A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2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1717104" y="6377205"/>
            <a:ext cx="474895" cy="382617"/>
          </a:xfrm>
          <a:prstGeom prst="rect">
            <a:avLst/>
          </a:prstGeom>
        </p:spPr>
        <p:txBody>
          <a:bodyPr anchor="ctr"/>
          <a:lstStyle>
            <a:lvl1pPr algn="r">
              <a:defRPr sz="16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fld id="{43415AA6-F8D4-48D6-9354-4341DAA39891}" type="slidenum">
              <a:rPr lang="en-US" altLang="zh-TW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0883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 kern="1200">
          <a:solidFill>
            <a:srgbClr val="0000CC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Arial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9pPr>
    </p:titleStyle>
    <p:bodyStyle>
      <a:lvl1pPr marL="360363" indent="-360363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sz="2800" b="1" kern="1200">
          <a:solidFill>
            <a:srgbClr val="000099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1pPr>
      <a:lvl2pPr marL="720725" indent="-360363" algn="l" defTabSz="854075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2pPr>
      <a:lvl3pPr marL="1054100" indent="-342900" algn="l" rtl="0" eaLnBrk="1" fontAlgn="base" hangingPunct="1">
        <a:spcBef>
          <a:spcPct val="20000"/>
        </a:spcBef>
        <a:spcAft>
          <a:spcPct val="0"/>
        </a:spcAft>
        <a:buSzPct val="100000"/>
        <a:buFont typeface="Wingdings" panose="05000000000000000000" pitchFamily="2" charset="2"/>
        <a:buChar char="u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3pPr>
      <a:lvl4pPr marL="1435100" indent="-36195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p"/>
        <a:defRPr sz="2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4pPr>
      <a:lvl5pPr marL="1703388" indent="-268288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73">
          <p15:clr>
            <a:srgbClr val="F26B43"/>
          </p15:clr>
        </p15:guide>
        <p15:guide id="2" orient="horz" pos="414">
          <p15:clr>
            <a:srgbClr val="F26B43"/>
          </p15:clr>
        </p15:guide>
        <p15:guide id="3" pos="257">
          <p15:clr>
            <a:srgbClr val="F26B43"/>
          </p15:clr>
        </p15:guide>
        <p15:guide id="4" pos="7446">
          <p15:clr>
            <a:srgbClr val="F26B43"/>
          </p15:clr>
        </p15:guide>
        <p15:guide id="5" orient="horz" pos="550">
          <p15:clr>
            <a:srgbClr val="F26B43"/>
          </p15:clr>
        </p15:guide>
        <p15:guide id="6" orient="horz" pos="3884">
          <p15:clr>
            <a:srgbClr val="F26B43"/>
          </p15:clr>
        </p15:guide>
      </p15:sldGuideLst>
    </p:ext>
  </p:extLst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03412" y="24523"/>
            <a:ext cx="11403652" cy="709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609600" y="935470"/>
            <a:ext cx="10972800" cy="522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8" name="Rectangle 24"/>
          <p:cNvSpPr>
            <a:spLocks noChangeArrowheads="1"/>
          </p:cNvSpPr>
          <p:nvPr userDrawn="1"/>
        </p:nvSpPr>
        <p:spPr bwMode="auto">
          <a:xfrm flipV="1">
            <a:off x="264848" y="763082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pic>
        <p:nvPicPr>
          <p:cNvPr id="9" name="圖片 6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矩形 10"/>
          <p:cNvSpPr>
            <a:spLocks noChangeArrowheads="1"/>
          </p:cNvSpPr>
          <p:nvPr userDrawn="1"/>
        </p:nvSpPr>
        <p:spPr bwMode="auto">
          <a:xfrm>
            <a:off x="5122863" y="6359093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2" name="文字方塊 11"/>
          <p:cNvSpPr txBox="1">
            <a:spLocks noChangeArrowheads="1"/>
          </p:cNvSpPr>
          <p:nvPr userDrawn="1"/>
        </p:nvSpPr>
        <p:spPr bwMode="auto">
          <a:xfrm>
            <a:off x="9349684" y="6359093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2000">
                <a:solidFill>
                  <a:srgbClr val="A6A6A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3" name="文字方塊 12"/>
          <p:cNvSpPr txBox="1"/>
          <p:nvPr userDrawn="1"/>
        </p:nvSpPr>
        <p:spPr>
          <a:xfrm>
            <a:off x="11717104" y="637448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DA35B64-D98B-4C43-BD49-2969CB4231E8}" type="slidenum">
              <a:rPr lang="zh-TW" altLang="en-US" smtClean="0">
                <a:solidFill>
                  <a:schemeClr val="bg1"/>
                </a:solidFill>
              </a:rPr>
              <a:t>‹#›</a:t>
            </a:fld>
            <a:endParaRPr lang="zh-TW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7606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335">
          <a:solidFill>
            <a:schemeClr val="tx1"/>
          </a:solidFill>
          <a:latin typeface="Arial" panose="020B0604020202020204" pitchFamily="34" charset="0"/>
          <a:ea typeface="DFKai-SB" panose="03000509000000000000" pitchFamily="65" charset="-120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335">
          <a:solidFill>
            <a:schemeClr val="tx1"/>
          </a:solidFill>
          <a:latin typeface="Arial" panose="020B0604020202020204" pitchFamily="34" charset="0"/>
          <a:ea typeface="DFKai-SB" panose="03000509000000000000" pitchFamily="65" charset="-120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335">
          <a:solidFill>
            <a:schemeClr val="tx1"/>
          </a:solidFill>
          <a:latin typeface="Arial" panose="020B0604020202020204" pitchFamily="34" charset="0"/>
          <a:ea typeface="DFKai-SB" panose="03000509000000000000" pitchFamily="65" charset="-120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335">
          <a:solidFill>
            <a:schemeClr val="tx1"/>
          </a:solidFill>
          <a:latin typeface="Arial" panose="020B0604020202020204" pitchFamily="34" charset="0"/>
          <a:ea typeface="DFKai-SB" panose="03000509000000000000" pitchFamily="65" charset="-120"/>
          <a:cs typeface="Arial" panose="020B0604020202020204" pitchFamily="34" charset="0"/>
        </a:defRPr>
      </a:lvl5pPr>
      <a:lvl6pPr marL="609600" algn="ctr" rtl="0" fontAlgn="base">
        <a:spcBef>
          <a:spcPct val="0"/>
        </a:spcBef>
        <a:spcAft>
          <a:spcPct val="0"/>
        </a:spcAft>
        <a:defRPr sz="5335">
          <a:solidFill>
            <a:schemeClr val="tx1"/>
          </a:solidFill>
          <a:latin typeface="Arial" panose="020B0604020202020204" pitchFamily="34" charset="0"/>
          <a:ea typeface="DFKai-SB" panose="03000509000000000000" pitchFamily="65" charset="-120"/>
          <a:cs typeface="Arial" panose="020B0604020202020204" pitchFamily="34" charset="0"/>
        </a:defRPr>
      </a:lvl6pPr>
      <a:lvl7pPr marL="1219200" algn="ctr" rtl="0" fontAlgn="base">
        <a:spcBef>
          <a:spcPct val="0"/>
        </a:spcBef>
        <a:spcAft>
          <a:spcPct val="0"/>
        </a:spcAft>
        <a:defRPr sz="5335">
          <a:solidFill>
            <a:schemeClr val="tx1"/>
          </a:solidFill>
          <a:latin typeface="Arial" panose="020B0604020202020204" pitchFamily="34" charset="0"/>
          <a:ea typeface="DFKai-SB" panose="03000509000000000000" pitchFamily="65" charset="-120"/>
          <a:cs typeface="Arial" panose="020B0604020202020204" pitchFamily="34" charset="0"/>
        </a:defRPr>
      </a:lvl7pPr>
      <a:lvl8pPr marL="1828800" algn="ctr" rtl="0" fontAlgn="base">
        <a:spcBef>
          <a:spcPct val="0"/>
        </a:spcBef>
        <a:spcAft>
          <a:spcPct val="0"/>
        </a:spcAft>
        <a:defRPr sz="5335">
          <a:solidFill>
            <a:schemeClr val="tx1"/>
          </a:solidFill>
          <a:latin typeface="Arial" panose="020B0604020202020204" pitchFamily="34" charset="0"/>
          <a:ea typeface="DFKai-SB" panose="03000509000000000000" pitchFamily="65" charset="-120"/>
          <a:cs typeface="Arial" panose="020B0604020202020204" pitchFamily="34" charset="0"/>
        </a:defRPr>
      </a:lvl8pPr>
      <a:lvl9pPr marL="2438400" algn="ctr" rtl="0" fontAlgn="base">
        <a:spcBef>
          <a:spcPct val="0"/>
        </a:spcBef>
        <a:spcAft>
          <a:spcPct val="0"/>
        </a:spcAft>
        <a:defRPr sz="5335">
          <a:solidFill>
            <a:schemeClr val="tx1"/>
          </a:solidFill>
          <a:latin typeface="Arial" panose="020B0604020202020204" pitchFamily="34" charset="0"/>
          <a:ea typeface="DFKai-SB" panose="03000509000000000000" pitchFamily="65" charset="-120"/>
          <a:cs typeface="Arial" panose="020B0604020202020204" pitchFamily="34" charset="0"/>
        </a:defRPr>
      </a:lvl9pPr>
    </p:titleStyle>
    <p:bodyStyle>
      <a:lvl1pPr marL="360680" indent="-360680" algn="l" rtl="0" eaLnBrk="0" fontAlgn="base" hangingPunct="0">
        <a:spcBef>
          <a:spcPct val="20000"/>
        </a:spcBef>
        <a:spcAft>
          <a:spcPct val="0"/>
        </a:spcAft>
        <a:buFont typeface="+mj-lt"/>
        <a:buAutoNum type="arabicPeriod"/>
        <a:defRPr sz="2800" kern="1200">
          <a:solidFill>
            <a:srgbClr val="000099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anose="02020603050405020304" pitchFamily="18" charset="0"/>
        </a:defRPr>
      </a:lvl1pPr>
      <a:lvl2pPr marL="720725" indent="-358775" algn="l" defTabSz="854075" rtl="0" eaLnBrk="0" fontAlgn="base" hangingPunct="0">
        <a:spcBef>
          <a:spcPct val="20000"/>
        </a:spcBef>
        <a:spcAft>
          <a:spcPct val="0"/>
        </a:spcAft>
        <a:buFont typeface="+mj-lt"/>
        <a:buAutoNum type="arabicParenR"/>
        <a:defRPr sz="2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anose="02020603050405020304" pitchFamily="18" charset="0"/>
        </a:defRPr>
      </a:lvl2pPr>
      <a:lvl3pPr marL="1073150" indent="-361950" algn="l" rtl="0" eaLnBrk="0" fontAlgn="base" hangingPunct="0">
        <a:spcBef>
          <a:spcPct val="20000"/>
        </a:spcBef>
        <a:spcAft>
          <a:spcPct val="0"/>
        </a:spcAft>
        <a:buSzPct val="100000"/>
        <a:buFont typeface="+mj-lt"/>
        <a:buAutoNum type="alphaLcParenR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anose="02020603050405020304" pitchFamily="18" charset="0"/>
        </a:defRPr>
      </a:lvl3pPr>
      <a:lvl4pPr marL="1259205" indent="-27813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sz="2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anose="02020603050405020304" pitchFamily="18" charset="0"/>
        </a:defRPr>
      </a:lvl4pPr>
      <a:lvl5pPr marL="1527175" indent="-274955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anose="02020603050405020304" pitchFamily="18" charset="0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4"/>
          <p:cNvSpPr>
            <a:spLocks noChangeArrowheads="1"/>
          </p:cNvSpPr>
          <p:nvPr userDrawn="1"/>
        </p:nvSpPr>
        <p:spPr bwMode="auto">
          <a:xfrm>
            <a:off x="2242" y="6440000"/>
            <a:ext cx="12189759" cy="413373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667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Medical</a:t>
            </a:r>
            <a:r>
              <a:rPr lang="en-US" altLang="zh-TW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Imaging Innovation Solution Provider</a:t>
            </a:r>
            <a:r>
              <a:rPr lang="zh-TW" altLang="en-US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2063552" y="-123394"/>
            <a:ext cx="9038167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609600" y="1236665"/>
            <a:ext cx="10972800" cy="471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9378951" y="623222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867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4AC4490-7E4F-4277-95D2-2442A8FED12D}" type="slidenum">
              <a:rPr lang="zh-TW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1030" name="Rectangle 24"/>
          <p:cNvSpPr>
            <a:spLocks noChangeArrowheads="1"/>
          </p:cNvSpPr>
          <p:nvPr userDrawn="1"/>
        </p:nvSpPr>
        <p:spPr bwMode="auto">
          <a:xfrm flipV="1">
            <a:off x="98128" y="733717"/>
            <a:ext cx="11708936" cy="60959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32" name="文字方塊 10"/>
          <p:cNvSpPr txBox="1">
            <a:spLocks noChangeArrowheads="1"/>
          </p:cNvSpPr>
          <p:nvPr userDrawn="1"/>
        </p:nvSpPr>
        <p:spPr bwMode="auto">
          <a:xfrm>
            <a:off x="9552384" y="6433980"/>
            <a:ext cx="2734733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133" i="1">
                <a:solidFill>
                  <a:srgbClr val="C00000"/>
                </a:solidFill>
              </a:rPr>
              <a:t>Highest confidential</a:t>
            </a:r>
            <a:endParaRPr lang="zh-TW" altLang="en-US" sz="2133" i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7461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kern="1200">
          <a:solidFill>
            <a:schemeClr val="tx1"/>
          </a:solidFill>
          <a:latin typeface="Arial" pitchFamily="34" charset="0"/>
          <a:ea typeface="標楷體" pitchFamily="65" charset="-120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5pPr>
      <a:lvl6pPr marL="609585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6pPr>
      <a:lvl7pPr marL="1219170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7pPr>
      <a:lvl8pPr marL="1828754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8pPr>
      <a:lvl9pPr marL="2438339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rgbClr val="000099"/>
          </a:solidFill>
          <a:latin typeface="微軟正黑體" panose="020B0604030504040204" pitchFamily="34" charset="-120"/>
          <a:ea typeface="微軟正黑體" panose="020B0604030504040204" pitchFamily="34" charset="-120"/>
          <a:cs typeface="Times New Roman" pitchFamily="18" charset="0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667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Times New Roman" pitchFamily="18" charset="0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SzPct val="50000"/>
        <a:buFont typeface="Wingdings" pitchFamily="2" charset="2"/>
        <a:buChar char="u"/>
        <a:defRPr sz="2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Times New Roman" pitchFamily="18" charset="0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133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Times New Roman" pitchFamily="18" charset="0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133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Times New Roman" pitchFamily="18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4"/>
          <p:cNvSpPr>
            <a:spLocks noChangeArrowheads="1"/>
          </p:cNvSpPr>
          <p:nvPr userDrawn="1"/>
        </p:nvSpPr>
        <p:spPr bwMode="auto">
          <a:xfrm>
            <a:off x="1588" y="6440488"/>
            <a:ext cx="12190412" cy="412750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>
              <a:defRPr/>
            </a:pPr>
            <a:r>
              <a:rPr lang="en-US" altLang="zh-TW" sz="2667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Medical</a:t>
            </a:r>
            <a:r>
              <a:rPr lang="en-US" altLang="zh-TW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Imaging Innovation Solution Provider</a:t>
            </a:r>
            <a:r>
              <a:rPr lang="zh-TW" altLang="en-US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1027" name="標題版面配置區 1"/>
          <p:cNvSpPr>
            <a:spLocks noGrp="1"/>
          </p:cNvSpPr>
          <p:nvPr>
            <p:ph type="title"/>
          </p:nvPr>
        </p:nvSpPr>
        <p:spPr bwMode="auto">
          <a:xfrm>
            <a:off x="1576388" y="160338"/>
            <a:ext cx="9039225" cy="60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8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77838" y="1016000"/>
            <a:ext cx="11236325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1677650" y="6434138"/>
            <a:ext cx="496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600">
                <a:solidFill>
                  <a:prstClr val="black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1223521-C033-41A7-A53E-42D2F59D7B94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sp>
        <p:nvSpPr>
          <p:cNvPr id="1030" name="Rectangle 24"/>
          <p:cNvSpPr>
            <a:spLocks noChangeArrowheads="1"/>
          </p:cNvSpPr>
          <p:nvPr userDrawn="1"/>
        </p:nvSpPr>
        <p:spPr bwMode="auto">
          <a:xfrm flipV="1">
            <a:off x="241300" y="838200"/>
            <a:ext cx="11709400" cy="61913"/>
          </a:xfrm>
          <a:prstGeom prst="rect">
            <a:avLst/>
          </a:prstGeom>
          <a:gradFill rotWithShape="0">
            <a:gsLst>
              <a:gs pos="0">
                <a:srgbClr val="002060"/>
              </a:gs>
              <a:gs pos="50000">
                <a:srgbClr val="3333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endParaRPr lang="zh-TW" altLang="en-US" sz="2400">
              <a:solidFill>
                <a:srgbClr val="000000"/>
              </a:solidFill>
            </a:endParaRPr>
          </a:p>
        </p:txBody>
      </p:sp>
      <p:sp>
        <p:nvSpPr>
          <p:cNvPr id="1032" name="文字方塊 10"/>
          <p:cNvSpPr txBox="1">
            <a:spLocks noChangeArrowheads="1"/>
          </p:cNvSpPr>
          <p:nvPr userDrawn="1"/>
        </p:nvSpPr>
        <p:spPr bwMode="auto">
          <a:xfrm>
            <a:off x="9312275" y="6434138"/>
            <a:ext cx="2735263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defRPr/>
            </a:pPr>
            <a:r>
              <a:rPr lang="en-US" altLang="zh-TW" sz="2133" i="1">
                <a:solidFill>
                  <a:srgbClr val="C00000"/>
                </a:solidFill>
              </a:rPr>
              <a:t>Highest confidential</a:t>
            </a:r>
            <a:endParaRPr lang="zh-TW" altLang="en-US" sz="2133" i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61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kern="1200">
          <a:solidFill>
            <a:schemeClr val="tx1"/>
          </a:solidFill>
          <a:latin typeface="Times New Roman" panose="02020603050405020304" pitchFamily="18" charset="0"/>
          <a:ea typeface="標楷體" pitchFamily="65" charset="-120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Times New Roman" panose="02020603050405020304" pitchFamily="18" charset="0"/>
          <a:ea typeface="標楷體" pitchFamily="65" charset="-12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Times New Roman" panose="02020603050405020304" pitchFamily="18" charset="0"/>
          <a:ea typeface="標楷體" pitchFamily="65" charset="-12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Times New Roman" panose="02020603050405020304" pitchFamily="18" charset="0"/>
          <a:ea typeface="標楷體" pitchFamily="65" charset="-12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Times New Roman" panose="02020603050405020304" pitchFamily="18" charset="0"/>
          <a:ea typeface="標楷體" pitchFamily="65" charset="-120"/>
          <a:cs typeface="Arial" charset="0"/>
        </a:defRPr>
      </a:lvl5pPr>
      <a:lvl6pPr marL="609585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6pPr>
      <a:lvl7pPr marL="1219170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7pPr>
      <a:lvl8pPr marL="1828754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8pPr>
      <a:lvl9pPr marL="2438339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9pPr>
    </p:titleStyle>
    <p:bodyStyle>
      <a:lvl1pPr marL="455613" indent="-4556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rgbClr val="000099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1pPr>
      <a:lvl2pPr marL="989013" indent="-3794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2pPr>
      <a:lvl3pPr marL="1522413" indent="-303213" algn="l" rtl="0" eaLnBrk="0" fontAlgn="base" hangingPunct="0">
        <a:spcBef>
          <a:spcPct val="20000"/>
        </a:spcBef>
        <a:spcAft>
          <a:spcPct val="0"/>
        </a:spcAft>
        <a:buSzPct val="50000"/>
        <a:buFont typeface="Wingdings" panose="05000000000000000000" pitchFamily="2" charset="2"/>
        <a:buChar char="u"/>
        <a:defRPr sz="24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3pPr>
      <a:lvl4pPr marL="2132013" indent="-3032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4pPr>
      <a:lvl5pPr marL="2741613" indent="-3032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1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03412" y="117446"/>
            <a:ext cx="11403652" cy="545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03412" y="875638"/>
            <a:ext cx="11403652" cy="5288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030" name="Rectangle 24"/>
          <p:cNvSpPr>
            <a:spLocks noChangeArrowheads="1"/>
          </p:cNvSpPr>
          <p:nvPr userDrawn="1"/>
        </p:nvSpPr>
        <p:spPr bwMode="auto">
          <a:xfrm flipV="1">
            <a:off x="98128" y="733717"/>
            <a:ext cx="11708936" cy="60959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8" name="圖片 6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>
            <a:spLocks noChangeArrowheads="1"/>
          </p:cNvSpPr>
          <p:nvPr userDrawn="1"/>
        </p:nvSpPr>
        <p:spPr bwMode="auto">
          <a:xfrm>
            <a:off x="5122863" y="6373159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1" name="文字方塊 10"/>
          <p:cNvSpPr txBox="1">
            <a:spLocks noChangeArrowheads="1"/>
          </p:cNvSpPr>
          <p:nvPr userDrawn="1"/>
        </p:nvSpPr>
        <p:spPr bwMode="auto">
          <a:xfrm>
            <a:off x="9467130" y="6359712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A6A6A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2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1717104" y="6377205"/>
            <a:ext cx="474895" cy="382617"/>
          </a:xfrm>
          <a:prstGeom prst="rect">
            <a:avLst/>
          </a:prstGeom>
        </p:spPr>
        <p:txBody>
          <a:bodyPr anchor="ctr"/>
          <a:lstStyle>
            <a:lvl1pPr algn="r">
              <a:defRPr sz="16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fld id="{43415AA6-F8D4-48D6-9354-4341DAA39891}" type="slidenum">
              <a:rPr lang="en-US" altLang="zh-TW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6033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 kern="1200">
          <a:solidFill>
            <a:srgbClr val="0000CC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Arial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9pPr>
    </p:titleStyle>
    <p:bodyStyle>
      <a:lvl1pPr marL="360363" indent="-360363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sz="2800" b="1" kern="1200">
          <a:solidFill>
            <a:srgbClr val="000099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1pPr>
      <a:lvl2pPr marL="720725" indent="-360363" algn="l" defTabSz="854075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2pPr>
      <a:lvl3pPr marL="1054100" indent="-342900" algn="l" rtl="0" eaLnBrk="1" fontAlgn="base" hangingPunct="1">
        <a:spcBef>
          <a:spcPct val="20000"/>
        </a:spcBef>
        <a:spcAft>
          <a:spcPct val="0"/>
        </a:spcAft>
        <a:buSzPct val="100000"/>
        <a:buFont typeface="Wingdings" panose="05000000000000000000" pitchFamily="2" charset="2"/>
        <a:buChar char="u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3pPr>
      <a:lvl4pPr marL="1435100" indent="-36195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p"/>
        <a:defRPr sz="2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4pPr>
      <a:lvl5pPr marL="1703388" indent="-268288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73">
          <p15:clr>
            <a:srgbClr val="F26B43"/>
          </p15:clr>
        </p15:guide>
        <p15:guide id="2" orient="horz" pos="414">
          <p15:clr>
            <a:srgbClr val="F26B43"/>
          </p15:clr>
        </p15:guide>
        <p15:guide id="3" pos="257">
          <p15:clr>
            <a:srgbClr val="F26B43"/>
          </p15:clr>
        </p15:guide>
        <p15:guide id="4" pos="7446">
          <p15:clr>
            <a:srgbClr val="F26B43"/>
          </p15:clr>
        </p15:guide>
        <p15:guide id="5" orient="horz" pos="550">
          <p15:clr>
            <a:srgbClr val="F26B43"/>
          </p15:clr>
        </p15:guide>
        <p15:guide id="6" orient="horz" pos="3884">
          <p15:clr>
            <a:srgbClr val="F26B43"/>
          </p15:clr>
        </p15:guide>
      </p15:sldGuideLst>
    </p:ext>
  </p:extLst>
</p:sldMaster>
</file>

<file path=ppt/slideMasters/slideMaster2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03412" y="24523"/>
            <a:ext cx="11403652" cy="709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609600" y="935470"/>
            <a:ext cx="10972800" cy="522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8" name="Rectangle 24"/>
          <p:cNvSpPr>
            <a:spLocks noChangeArrowheads="1"/>
          </p:cNvSpPr>
          <p:nvPr userDrawn="1"/>
        </p:nvSpPr>
        <p:spPr bwMode="auto">
          <a:xfrm flipV="1">
            <a:off x="264848" y="763082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9" name="圖片 6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矩形 10"/>
          <p:cNvSpPr>
            <a:spLocks noChangeArrowheads="1"/>
          </p:cNvSpPr>
          <p:nvPr userDrawn="1"/>
        </p:nvSpPr>
        <p:spPr bwMode="auto">
          <a:xfrm>
            <a:off x="5122863" y="6359093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2" name="文字方塊 11"/>
          <p:cNvSpPr txBox="1">
            <a:spLocks noChangeArrowheads="1"/>
          </p:cNvSpPr>
          <p:nvPr userDrawn="1"/>
        </p:nvSpPr>
        <p:spPr bwMode="auto">
          <a:xfrm>
            <a:off x="9349684" y="6359093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2000">
                <a:solidFill>
                  <a:srgbClr val="A6A6A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3" name="文字方塊 12"/>
          <p:cNvSpPr txBox="1"/>
          <p:nvPr userDrawn="1"/>
        </p:nvSpPr>
        <p:spPr>
          <a:xfrm>
            <a:off x="11717104" y="637448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DA35B64-D98B-4C43-BD49-2969CB4231E8}" type="slidenum">
              <a:rPr lang="zh-TW" altLang="en-US" smtClean="0">
                <a:solidFill>
                  <a:schemeClr val="bg1"/>
                </a:solidFill>
              </a:rPr>
              <a:t>‹#›</a:t>
            </a:fld>
            <a:endParaRPr lang="zh-TW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107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5pPr>
      <a:lvl6pPr marL="609585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6pPr>
      <a:lvl7pPr marL="1219170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7pPr>
      <a:lvl8pPr marL="1828754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8pPr>
      <a:lvl9pPr marL="2438339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9pPr>
    </p:titleStyle>
    <p:bodyStyle>
      <a:lvl1pPr marL="360363" indent="-360363" algn="l" rtl="0" eaLnBrk="0" fontAlgn="base" hangingPunct="0">
        <a:spcBef>
          <a:spcPct val="20000"/>
        </a:spcBef>
        <a:spcAft>
          <a:spcPct val="0"/>
        </a:spcAft>
        <a:buFont typeface="+mj-lt"/>
        <a:buAutoNum type="arabicPeriod"/>
        <a:defRPr sz="2800" kern="1200">
          <a:solidFill>
            <a:srgbClr val="000099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1pPr>
      <a:lvl2pPr marL="720725" indent="-358775" algn="l" defTabSz="854075" rtl="0" eaLnBrk="0" fontAlgn="base" hangingPunct="0">
        <a:spcBef>
          <a:spcPct val="20000"/>
        </a:spcBef>
        <a:spcAft>
          <a:spcPct val="0"/>
        </a:spcAft>
        <a:buFont typeface="+mj-lt"/>
        <a:buAutoNum type="arabicParenR"/>
        <a:defRPr sz="2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2pPr>
      <a:lvl3pPr marL="1073150" indent="-361950" algn="l" rtl="0" eaLnBrk="0" fontAlgn="base" hangingPunct="0">
        <a:spcBef>
          <a:spcPct val="20000"/>
        </a:spcBef>
        <a:spcAft>
          <a:spcPct val="0"/>
        </a:spcAft>
        <a:buSzPct val="100000"/>
        <a:buFont typeface="+mj-lt"/>
        <a:buAutoNum type="alphaLcParenR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3pPr>
      <a:lvl4pPr marL="1258888" indent="-277813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sz="2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4pPr>
      <a:lvl5pPr marL="1527175" indent="-274638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03412" y="24523"/>
            <a:ext cx="11403652" cy="709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609600" y="935470"/>
            <a:ext cx="10972800" cy="522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8" name="Rectangle 24"/>
          <p:cNvSpPr>
            <a:spLocks noChangeArrowheads="1"/>
          </p:cNvSpPr>
          <p:nvPr userDrawn="1"/>
        </p:nvSpPr>
        <p:spPr bwMode="auto">
          <a:xfrm flipV="1">
            <a:off x="264848" y="763082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9" name="圖片 6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矩形 10"/>
          <p:cNvSpPr>
            <a:spLocks noChangeArrowheads="1"/>
          </p:cNvSpPr>
          <p:nvPr userDrawn="1"/>
        </p:nvSpPr>
        <p:spPr bwMode="auto">
          <a:xfrm>
            <a:off x="5122863" y="6359093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2" name="文字方塊 11"/>
          <p:cNvSpPr txBox="1">
            <a:spLocks noChangeArrowheads="1"/>
          </p:cNvSpPr>
          <p:nvPr userDrawn="1"/>
        </p:nvSpPr>
        <p:spPr bwMode="auto">
          <a:xfrm>
            <a:off x="9349684" y="6359093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A6A6A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3" name="文字方塊 12"/>
          <p:cNvSpPr txBox="1"/>
          <p:nvPr userDrawn="1"/>
        </p:nvSpPr>
        <p:spPr>
          <a:xfrm>
            <a:off x="11717104" y="637448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DA35B64-D98B-4C43-BD49-2969CB4231E8}" type="slidenum">
              <a:rPr lang="zh-TW" altLang="en-US" smtClean="0">
                <a:solidFill>
                  <a:prstClr val="white"/>
                </a:solidFill>
              </a:rPr>
              <a:pPr/>
              <a:t>‹#›</a:t>
            </a:fld>
            <a:endParaRPr lang="zh-TW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354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5pPr>
      <a:lvl6pPr marL="609585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6pPr>
      <a:lvl7pPr marL="1219170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7pPr>
      <a:lvl8pPr marL="1828754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8pPr>
      <a:lvl9pPr marL="2438339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9pPr>
    </p:titleStyle>
    <p:bodyStyle>
      <a:lvl1pPr marL="360363" indent="-360363" algn="l" rtl="0" eaLnBrk="0" fontAlgn="base" hangingPunct="0">
        <a:spcBef>
          <a:spcPct val="20000"/>
        </a:spcBef>
        <a:spcAft>
          <a:spcPct val="0"/>
        </a:spcAft>
        <a:buFont typeface="+mj-lt"/>
        <a:buAutoNum type="arabicPeriod"/>
        <a:defRPr sz="2800" kern="1200">
          <a:solidFill>
            <a:srgbClr val="000099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1pPr>
      <a:lvl2pPr marL="720725" indent="-358775" algn="l" defTabSz="854075" rtl="0" eaLnBrk="0" fontAlgn="base" hangingPunct="0">
        <a:spcBef>
          <a:spcPct val="20000"/>
        </a:spcBef>
        <a:spcAft>
          <a:spcPct val="0"/>
        </a:spcAft>
        <a:buFont typeface="+mj-lt"/>
        <a:buAutoNum type="arabicParenR"/>
        <a:defRPr sz="2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2pPr>
      <a:lvl3pPr marL="1073150" indent="-361950" algn="l" rtl="0" eaLnBrk="0" fontAlgn="base" hangingPunct="0">
        <a:spcBef>
          <a:spcPct val="20000"/>
        </a:spcBef>
        <a:spcAft>
          <a:spcPct val="0"/>
        </a:spcAft>
        <a:buSzPct val="100000"/>
        <a:buFont typeface="+mj-lt"/>
        <a:buAutoNum type="alphaLcParenR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3pPr>
      <a:lvl4pPr marL="1258888" indent="-277813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sz="2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4pPr>
      <a:lvl5pPr marL="1527175" indent="-274638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4"/>
          <p:cNvSpPr>
            <a:spLocks noChangeArrowheads="1"/>
          </p:cNvSpPr>
          <p:nvPr userDrawn="1"/>
        </p:nvSpPr>
        <p:spPr bwMode="auto">
          <a:xfrm>
            <a:off x="2242" y="6440000"/>
            <a:ext cx="12189759" cy="413373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667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Medical</a:t>
            </a:r>
            <a:r>
              <a:rPr lang="en-US" altLang="zh-TW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Imaging Innovation Solution Provider</a:t>
            </a:r>
            <a:r>
              <a:rPr lang="zh-TW" altLang="en-US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2063552" y="-123394"/>
            <a:ext cx="9038167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609600" y="1236665"/>
            <a:ext cx="10972800" cy="471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1684000" y="6394014"/>
            <a:ext cx="508001" cy="4352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867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4AC4490-7E4F-4277-95D2-2442A8FED12D}" type="slidenum">
              <a:rPr lang="zh-TW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1030" name="Rectangle 24"/>
          <p:cNvSpPr>
            <a:spLocks noChangeArrowheads="1"/>
          </p:cNvSpPr>
          <p:nvPr userDrawn="1"/>
        </p:nvSpPr>
        <p:spPr bwMode="auto">
          <a:xfrm flipV="1">
            <a:off x="98128" y="733717"/>
            <a:ext cx="11708936" cy="60959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32" name="文字方塊 10"/>
          <p:cNvSpPr txBox="1">
            <a:spLocks noChangeArrowheads="1"/>
          </p:cNvSpPr>
          <p:nvPr userDrawn="1"/>
        </p:nvSpPr>
        <p:spPr bwMode="auto">
          <a:xfrm>
            <a:off x="9276613" y="6478795"/>
            <a:ext cx="2734733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133" i="1">
                <a:solidFill>
                  <a:srgbClr val="C00000"/>
                </a:solidFill>
              </a:rPr>
              <a:t>Highest confidential</a:t>
            </a:r>
            <a:endParaRPr lang="zh-TW" altLang="en-US" sz="2133" i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2311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kern="1200" baseline="0">
          <a:solidFill>
            <a:schemeClr val="tx1"/>
          </a:solidFill>
          <a:latin typeface="Times New Roman" panose="02020603050405020304" pitchFamily="18" charset="0"/>
          <a:ea typeface="標楷體" pitchFamily="65" charset="-120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5pPr>
      <a:lvl6pPr marL="609585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6pPr>
      <a:lvl7pPr marL="1219170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7pPr>
      <a:lvl8pPr marL="1828754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8pPr>
      <a:lvl9pPr marL="2438339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 baseline="0">
          <a:solidFill>
            <a:srgbClr val="000099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667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SzPct val="50000"/>
        <a:buFont typeface="Wingdings" pitchFamily="2" charset="2"/>
        <a:buChar char="u"/>
        <a:defRPr sz="24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133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133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03412" y="117446"/>
            <a:ext cx="11403652" cy="545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03412" y="875638"/>
            <a:ext cx="11403652" cy="5288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030" name="Rectangle 24"/>
          <p:cNvSpPr>
            <a:spLocks noChangeArrowheads="1"/>
          </p:cNvSpPr>
          <p:nvPr userDrawn="1"/>
        </p:nvSpPr>
        <p:spPr bwMode="auto">
          <a:xfrm flipV="1">
            <a:off x="98128" y="733717"/>
            <a:ext cx="11708936" cy="60959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8" name="圖片 6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>
            <a:spLocks noChangeArrowheads="1"/>
          </p:cNvSpPr>
          <p:nvPr userDrawn="1"/>
        </p:nvSpPr>
        <p:spPr bwMode="auto">
          <a:xfrm>
            <a:off x="5122863" y="6373159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1" name="文字方塊 10"/>
          <p:cNvSpPr txBox="1">
            <a:spLocks noChangeArrowheads="1"/>
          </p:cNvSpPr>
          <p:nvPr userDrawn="1"/>
        </p:nvSpPr>
        <p:spPr bwMode="auto">
          <a:xfrm>
            <a:off x="9467130" y="6359712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A6A6A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2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1717104" y="6377205"/>
            <a:ext cx="474895" cy="382617"/>
          </a:xfrm>
          <a:prstGeom prst="rect">
            <a:avLst/>
          </a:prstGeom>
        </p:spPr>
        <p:txBody>
          <a:bodyPr anchor="ctr"/>
          <a:lstStyle>
            <a:lvl1pPr algn="r">
              <a:defRPr sz="16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fld id="{43415AA6-F8D4-48D6-9354-4341DAA39891}" type="slidenum">
              <a:rPr lang="en-US" altLang="zh-TW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3293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 kern="1200">
          <a:solidFill>
            <a:srgbClr val="0000CC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Arial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9pPr>
    </p:titleStyle>
    <p:bodyStyle>
      <a:lvl1pPr marL="360363" indent="-360363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sz="2800" b="1" kern="1200">
          <a:solidFill>
            <a:srgbClr val="000099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1pPr>
      <a:lvl2pPr marL="720725" indent="-360363" algn="l" defTabSz="854075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2pPr>
      <a:lvl3pPr marL="1054100" indent="-342900" algn="l" rtl="0" eaLnBrk="1" fontAlgn="base" hangingPunct="1">
        <a:spcBef>
          <a:spcPct val="20000"/>
        </a:spcBef>
        <a:spcAft>
          <a:spcPct val="0"/>
        </a:spcAft>
        <a:buSzPct val="100000"/>
        <a:buFont typeface="Wingdings" panose="05000000000000000000" pitchFamily="2" charset="2"/>
        <a:buChar char="u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3pPr>
      <a:lvl4pPr marL="1435100" indent="-36195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p"/>
        <a:defRPr sz="2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4pPr>
      <a:lvl5pPr marL="1703388" indent="-268288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73">
          <p15:clr>
            <a:srgbClr val="F26B43"/>
          </p15:clr>
        </p15:guide>
        <p15:guide id="2" orient="horz" pos="414">
          <p15:clr>
            <a:srgbClr val="F26B43"/>
          </p15:clr>
        </p15:guide>
        <p15:guide id="3" pos="257">
          <p15:clr>
            <a:srgbClr val="F26B43"/>
          </p15:clr>
        </p15:guide>
        <p15:guide id="4" pos="7446">
          <p15:clr>
            <a:srgbClr val="F26B43"/>
          </p15:clr>
        </p15:guide>
        <p15:guide id="5" orient="horz" pos="550">
          <p15:clr>
            <a:srgbClr val="F26B43"/>
          </p15:clr>
        </p15:guide>
        <p15:guide id="6" orient="horz" pos="3884">
          <p15:clr>
            <a:srgbClr val="F26B43"/>
          </p15:clr>
        </p15:guide>
      </p15:sldGuideLst>
    </p:ext>
  </p:extLst>
</p:sldMaster>
</file>

<file path=ppt/slideMasters/slideMaster3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4"/>
          <p:cNvSpPr>
            <a:spLocks noChangeArrowheads="1"/>
          </p:cNvSpPr>
          <p:nvPr userDrawn="1"/>
        </p:nvSpPr>
        <p:spPr bwMode="auto">
          <a:xfrm>
            <a:off x="1588" y="6440488"/>
            <a:ext cx="12190412" cy="412750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>
              <a:defRPr/>
            </a:pPr>
            <a:r>
              <a:rPr lang="en-US" altLang="zh-TW" sz="2667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Medical</a:t>
            </a:r>
            <a:r>
              <a:rPr lang="en-US" altLang="zh-TW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Imaging Innovation Solution Provider</a:t>
            </a:r>
            <a:r>
              <a:rPr lang="zh-TW" altLang="en-US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2051" name="標題版面配置區 1"/>
          <p:cNvSpPr>
            <a:spLocks noGrp="1"/>
          </p:cNvSpPr>
          <p:nvPr>
            <p:ph type="title"/>
          </p:nvPr>
        </p:nvSpPr>
        <p:spPr bwMode="auto">
          <a:xfrm>
            <a:off x="2063750" y="-123825"/>
            <a:ext cx="9037638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609600" y="1236663"/>
            <a:ext cx="10972800" cy="471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9378950" y="623252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867">
                <a:solidFill>
                  <a:prstClr val="black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FEE156D-B12B-48DA-9C96-724954C86FF3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sp>
        <p:nvSpPr>
          <p:cNvPr id="2054" name="Rectangle 24"/>
          <p:cNvSpPr>
            <a:spLocks noChangeArrowheads="1"/>
          </p:cNvSpPr>
          <p:nvPr userDrawn="1"/>
        </p:nvSpPr>
        <p:spPr bwMode="auto">
          <a:xfrm flipV="1">
            <a:off x="98425" y="733425"/>
            <a:ext cx="11709400" cy="61913"/>
          </a:xfrm>
          <a:prstGeom prst="rect">
            <a:avLst/>
          </a:prstGeom>
          <a:gradFill rotWithShape="0">
            <a:gsLst>
              <a:gs pos="0">
                <a:srgbClr val="002060"/>
              </a:gs>
              <a:gs pos="50000">
                <a:srgbClr val="3333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endParaRPr lang="zh-TW" altLang="en-US" sz="2400">
              <a:solidFill>
                <a:srgbClr val="000000"/>
              </a:solidFill>
            </a:endParaRPr>
          </a:p>
        </p:txBody>
      </p:sp>
      <p:sp>
        <p:nvSpPr>
          <p:cNvPr id="1032" name="文字方塊 10"/>
          <p:cNvSpPr txBox="1">
            <a:spLocks noChangeArrowheads="1"/>
          </p:cNvSpPr>
          <p:nvPr userDrawn="1"/>
        </p:nvSpPr>
        <p:spPr bwMode="auto">
          <a:xfrm>
            <a:off x="9551988" y="6434138"/>
            <a:ext cx="2735262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defRPr/>
            </a:pPr>
            <a:r>
              <a:rPr lang="en-US" altLang="zh-TW" sz="2133" i="1">
                <a:solidFill>
                  <a:srgbClr val="C00000"/>
                </a:solidFill>
              </a:rPr>
              <a:t>Highest confidential</a:t>
            </a:r>
            <a:endParaRPr lang="zh-TW" altLang="en-US" sz="2133" i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554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kern="1200">
          <a:solidFill>
            <a:schemeClr val="tx1"/>
          </a:solidFill>
          <a:latin typeface="Arial" pitchFamily="34" charset="0"/>
          <a:ea typeface="標楷體" pitchFamily="65" charset="-120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5pPr>
      <a:lvl6pPr marL="609585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6pPr>
      <a:lvl7pPr marL="1219170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7pPr>
      <a:lvl8pPr marL="1828754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8pPr>
      <a:lvl9pPr marL="2438339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9pPr>
    </p:titleStyle>
    <p:bodyStyle>
      <a:lvl1pPr marL="455613" indent="-4556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rgbClr val="000099"/>
          </a:solidFill>
          <a:latin typeface="微軟正黑體" panose="020B0604030504040204" pitchFamily="34" charset="-120"/>
          <a:ea typeface="微軟正黑體" panose="020B0604030504040204" pitchFamily="34" charset="-120"/>
          <a:cs typeface="Times New Roman" pitchFamily="18" charset="0"/>
        </a:defRPr>
      </a:lvl1pPr>
      <a:lvl2pPr marL="989013" indent="-3794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Times New Roman" pitchFamily="18" charset="0"/>
        </a:defRPr>
      </a:lvl2pPr>
      <a:lvl3pPr marL="1522413" indent="-303213" algn="l" rtl="0" eaLnBrk="0" fontAlgn="base" hangingPunct="0">
        <a:spcBef>
          <a:spcPct val="20000"/>
        </a:spcBef>
        <a:spcAft>
          <a:spcPct val="0"/>
        </a:spcAft>
        <a:buSzPct val="50000"/>
        <a:buFont typeface="Wingdings" panose="05000000000000000000" pitchFamily="2" charset="2"/>
        <a:buChar char="u"/>
        <a:defRPr sz="2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Times New Roman" pitchFamily="18" charset="0"/>
        </a:defRPr>
      </a:lvl3pPr>
      <a:lvl4pPr marL="2132013" indent="-3032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Times New Roman" pitchFamily="18" charset="0"/>
        </a:defRPr>
      </a:lvl4pPr>
      <a:lvl5pPr marL="2741613" indent="-3032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1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Times New Roman" pitchFamily="18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03412" y="24523"/>
            <a:ext cx="11403652" cy="709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609600" y="935470"/>
            <a:ext cx="10972800" cy="522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8" name="Rectangle 24"/>
          <p:cNvSpPr>
            <a:spLocks noChangeArrowheads="1"/>
          </p:cNvSpPr>
          <p:nvPr userDrawn="1"/>
        </p:nvSpPr>
        <p:spPr bwMode="auto">
          <a:xfrm flipV="1">
            <a:off x="264848" y="763082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9" name="圖片 6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矩形 10"/>
          <p:cNvSpPr>
            <a:spLocks noChangeArrowheads="1"/>
          </p:cNvSpPr>
          <p:nvPr userDrawn="1"/>
        </p:nvSpPr>
        <p:spPr bwMode="auto">
          <a:xfrm>
            <a:off x="5122863" y="6359093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2" name="文字方塊 11"/>
          <p:cNvSpPr txBox="1">
            <a:spLocks noChangeArrowheads="1"/>
          </p:cNvSpPr>
          <p:nvPr userDrawn="1"/>
        </p:nvSpPr>
        <p:spPr bwMode="auto">
          <a:xfrm>
            <a:off x="9349684" y="6359093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A6A6A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3" name="文字方塊 12"/>
          <p:cNvSpPr txBox="1"/>
          <p:nvPr userDrawn="1"/>
        </p:nvSpPr>
        <p:spPr>
          <a:xfrm>
            <a:off x="11717104" y="637448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DA35B64-D98B-4C43-BD49-2969CB4231E8}" type="slidenum">
              <a:rPr lang="zh-TW" altLang="en-US" smtClean="0">
                <a:solidFill>
                  <a:prstClr val="white"/>
                </a:solidFill>
              </a:rPr>
              <a:pPr/>
              <a:t>‹#›</a:t>
            </a:fld>
            <a:endParaRPr lang="zh-TW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5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5pPr>
      <a:lvl6pPr marL="609585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6pPr>
      <a:lvl7pPr marL="1219170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7pPr>
      <a:lvl8pPr marL="1828754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8pPr>
      <a:lvl9pPr marL="2438339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9pPr>
    </p:titleStyle>
    <p:bodyStyle>
      <a:lvl1pPr marL="360363" indent="-360363" algn="l" rtl="0" eaLnBrk="0" fontAlgn="base" hangingPunct="0">
        <a:spcBef>
          <a:spcPct val="20000"/>
        </a:spcBef>
        <a:spcAft>
          <a:spcPct val="0"/>
        </a:spcAft>
        <a:buFont typeface="+mj-lt"/>
        <a:buAutoNum type="arabicPeriod"/>
        <a:defRPr sz="2800" kern="1200">
          <a:solidFill>
            <a:srgbClr val="000099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1pPr>
      <a:lvl2pPr marL="720725" indent="-358775" algn="l" defTabSz="854075" rtl="0" eaLnBrk="0" fontAlgn="base" hangingPunct="0">
        <a:spcBef>
          <a:spcPct val="20000"/>
        </a:spcBef>
        <a:spcAft>
          <a:spcPct val="0"/>
        </a:spcAft>
        <a:buFont typeface="+mj-lt"/>
        <a:buAutoNum type="arabicParenR"/>
        <a:defRPr sz="2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2pPr>
      <a:lvl3pPr marL="1073150" indent="-361950" algn="l" rtl="0" eaLnBrk="0" fontAlgn="base" hangingPunct="0">
        <a:spcBef>
          <a:spcPct val="20000"/>
        </a:spcBef>
        <a:spcAft>
          <a:spcPct val="0"/>
        </a:spcAft>
        <a:buSzPct val="100000"/>
        <a:buFont typeface="+mj-lt"/>
        <a:buAutoNum type="alphaLcParenR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3pPr>
      <a:lvl4pPr marL="1258888" indent="-277813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sz="2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4pPr>
      <a:lvl5pPr marL="1527175" indent="-274638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4"/>
          <p:cNvSpPr>
            <a:spLocks noChangeArrowheads="1"/>
          </p:cNvSpPr>
          <p:nvPr userDrawn="1"/>
        </p:nvSpPr>
        <p:spPr bwMode="auto">
          <a:xfrm>
            <a:off x="1588" y="6440488"/>
            <a:ext cx="12190412" cy="412750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>
              <a:defRPr/>
            </a:pPr>
            <a:r>
              <a:rPr lang="en-US" altLang="zh-TW" sz="2667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Medical</a:t>
            </a:r>
            <a:r>
              <a:rPr lang="en-US" altLang="zh-TW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Imaging Innovation Solution Provider</a:t>
            </a:r>
            <a:r>
              <a:rPr lang="zh-TW" altLang="en-US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1027" name="標題版面配置區 1"/>
          <p:cNvSpPr>
            <a:spLocks noGrp="1"/>
          </p:cNvSpPr>
          <p:nvPr>
            <p:ph type="title"/>
          </p:nvPr>
        </p:nvSpPr>
        <p:spPr bwMode="auto">
          <a:xfrm>
            <a:off x="1576388" y="160338"/>
            <a:ext cx="9039225" cy="60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8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77838" y="1016000"/>
            <a:ext cx="11236325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1677650" y="6434138"/>
            <a:ext cx="496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600">
                <a:solidFill>
                  <a:prstClr val="black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625FB23-3FF8-45A5-B669-89D69A3B90F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sp>
        <p:nvSpPr>
          <p:cNvPr id="1030" name="Rectangle 24"/>
          <p:cNvSpPr>
            <a:spLocks noChangeArrowheads="1"/>
          </p:cNvSpPr>
          <p:nvPr userDrawn="1"/>
        </p:nvSpPr>
        <p:spPr bwMode="auto">
          <a:xfrm flipV="1">
            <a:off x="241300" y="838200"/>
            <a:ext cx="11709400" cy="61913"/>
          </a:xfrm>
          <a:prstGeom prst="rect">
            <a:avLst/>
          </a:prstGeom>
          <a:gradFill rotWithShape="0">
            <a:gsLst>
              <a:gs pos="0">
                <a:srgbClr val="002060"/>
              </a:gs>
              <a:gs pos="50000">
                <a:srgbClr val="3333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endParaRPr lang="zh-TW" altLang="en-US" sz="2400">
              <a:solidFill>
                <a:srgbClr val="000000"/>
              </a:solidFill>
            </a:endParaRPr>
          </a:p>
        </p:txBody>
      </p:sp>
      <p:sp>
        <p:nvSpPr>
          <p:cNvPr id="1032" name="文字方塊 10"/>
          <p:cNvSpPr txBox="1">
            <a:spLocks noChangeArrowheads="1"/>
          </p:cNvSpPr>
          <p:nvPr userDrawn="1"/>
        </p:nvSpPr>
        <p:spPr bwMode="auto">
          <a:xfrm>
            <a:off x="9312275" y="6434138"/>
            <a:ext cx="2735263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defRPr/>
            </a:pPr>
            <a:r>
              <a:rPr lang="en-US" altLang="zh-TW" sz="2133" i="1">
                <a:solidFill>
                  <a:srgbClr val="C00000"/>
                </a:solidFill>
              </a:rPr>
              <a:t>Highest confidential</a:t>
            </a:r>
            <a:endParaRPr lang="zh-TW" altLang="en-US" sz="2133" i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76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kern="1200">
          <a:solidFill>
            <a:schemeClr val="tx1"/>
          </a:solidFill>
          <a:latin typeface="Times New Roman" panose="02020603050405020304" pitchFamily="18" charset="0"/>
          <a:ea typeface="標楷體" pitchFamily="65" charset="-120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Times New Roman" panose="02020603050405020304" pitchFamily="18" charset="0"/>
          <a:ea typeface="標楷體" pitchFamily="65" charset="-12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Times New Roman" panose="02020603050405020304" pitchFamily="18" charset="0"/>
          <a:ea typeface="標楷體" pitchFamily="65" charset="-12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Times New Roman" panose="02020603050405020304" pitchFamily="18" charset="0"/>
          <a:ea typeface="標楷體" pitchFamily="65" charset="-12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Times New Roman" panose="02020603050405020304" pitchFamily="18" charset="0"/>
          <a:ea typeface="標楷體" pitchFamily="65" charset="-120"/>
          <a:cs typeface="Arial" charset="0"/>
        </a:defRPr>
      </a:lvl5pPr>
      <a:lvl6pPr marL="609585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6pPr>
      <a:lvl7pPr marL="1219170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7pPr>
      <a:lvl8pPr marL="1828754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8pPr>
      <a:lvl9pPr marL="2438339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9pPr>
    </p:titleStyle>
    <p:bodyStyle>
      <a:lvl1pPr marL="455613" indent="-4556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rgbClr val="000099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1pPr>
      <a:lvl2pPr marL="989013" indent="-3794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2pPr>
      <a:lvl3pPr marL="1522413" indent="-303213" algn="l" rtl="0" eaLnBrk="0" fontAlgn="base" hangingPunct="0">
        <a:spcBef>
          <a:spcPct val="20000"/>
        </a:spcBef>
        <a:spcAft>
          <a:spcPct val="0"/>
        </a:spcAft>
        <a:buSzPct val="50000"/>
        <a:buFont typeface="Wingdings" panose="05000000000000000000" pitchFamily="2" charset="2"/>
        <a:buChar char="u"/>
        <a:defRPr sz="24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3pPr>
      <a:lvl4pPr marL="2132013" indent="-3032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4pPr>
      <a:lvl5pPr marL="2741613" indent="-3032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1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03412" y="24523"/>
            <a:ext cx="11403652" cy="709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609600" y="935470"/>
            <a:ext cx="10972800" cy="522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8" name="Rectangle 24"/>
          <p:cNvSpPr>
            <a:spLocks noChangeArrowheads="1"/>
          </p:cNvSpPr>
          <p:nvPr userDrawn="1"/>
        </p:nvSpPr>
        <p:spPr bwMode="auto">
          <a:xfrm flipV="1">
            <a:off x="264848" y="763082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9" name="圖片 6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矩形 10"/>
          <p:cNvSpPr>
            <a:spLocks noChangeArrowheads="1"/>
          </p:cNvSpPr>
          <p:nvPr userDrawn="1"/>
        </p:nvSpPr>
        <p:spPr bwMode="auto">
          <a:xfrm>
            <a:off x="5122863" y="6359093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2" name="文字方塊 11"/>
          <p:cNvSpPr txBox="1">
            <a:spLocks noChangeArrowheads="1"/>
          </p:cNvSpPr>
          <p:nvPr userDrawn="1"/>
        </p:nvSpPr>
        <p:spPr bwMode="auto">
          <a:xfrm>
            <a:off x="9349684" y="6359093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2000">
                <a:solidFill>
                  <a:srgbClr val="A6A6A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3" name="文字方塊 12"/>
          <p:cNvSpPr txBox="1"/>
          <p:nvPr userDrawn="1"/>
        </p:nvSpPr>
        <p:spPr>
          <a:xfrm>
            <a:off x="11717104" y="637448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DA35B64-D98B-4C43-BD49-2969CB4231E8}" type="slidenum">
              <a:rPr lang="zh-TW" altLang="en-US" smtClean="0">
                <a:solidFill>
                  <a:schemeClr val="bg1"/>
                </a:solidFill>
              </a:rPr>
              <a:t>‹#›</a:t>
            </a:fld>
            <a:endParaRPr lang="zh-TW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2833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5pPr>
      <a:lvl6pPr marL="609585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6pPr>
      <a:lvl7pPr marL="1219170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7pPr>
      <a:lvl8pPr marL="1828754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8pPr>
      <a:lvl9pPr marL="2438339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9pPr>
    </p:titleStyle>
    <p:bodyStyle>
      <a:lvl1pPr marL="360363" indent="-360363" algn="l" rtl="0" eaLnBrk="0" fontAlgn="base" hangingPunct="0">
        <a:spcBef>
          <a:spcPct val="20000"/>
        </a:spcBef>
        <a:spcAft>
          <a:spcPct val="0"/>
        </a:spcAft>
        <a:buFont typeface="+mj-lt"/>
        <a:buAutoNum type="arabicPeriod"/>
        <a:defRPr sz="2800" kern="1200">
          <a:solidFill>
            <a:srgbClr val="000099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1pPr>
      <a:lvl2pPr marL="720725" indent="-358775" algn="l" defTabSz="854075" rtl="0" eaLnBrk="0" fontAlgn="base" hangingPunct="0">
        <a:spcBef>
          <a:spcPct val="20000"/>
        </a:spcBef>
        <a:spcAft>
          <a:spcPct val="0"/>
        </a:spcAft>
        <a:buFont typeface="+mj-lt"/>
        <a:buAutoNum type="arabicParenR"/>
        <a:defRPr sz="2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2pPr>
      <a:lvl3pPr marL="1073150" indent="-361950" algn="l" rtl="0" eaLnBrk="0" fontAlgn="base" hangingPunct="0">
        <a:spcBef>
          <a:spcPct val="20000"/>
        </a:spcBef>
        <a:spcAft>
          <a:spcPct val="0"/>
        </a:spcAft>
        <a:buSzPct val="100000"/>
        <a:buFont typeface="+mj-lt"/>
        <a:buAutoNum type="alphaLcParenR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3pPr>
      <a:lvl4pPr marL="1258888" indent="-277813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sz="2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4pPr>
      <a:lvl5pPr marL="1527175" indent="-274638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4"/>
          <p:cNvSpPr>
            <a:spLocks noChangeArrowheads="1"/>
          </p:cNvSpPr>
          <p:nvPr userDrawn="1"/>
        </p:nvSpPr>
        <p:spPr bwMode="auto">
          <a:xfrm>
            <a:off x="1588" y="6440488"/>
            <a:ext cx="12190412" cy="412750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>
              <a:defRPr/>
            </a:pPr>
            <a:r>
              <a:rPr lang="en-US" altLang="zh-TW" sz="2667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Medical</a:t>
            </a:r>
            <a:r>
              <a:rPr lang="en-US" altLang="zh-TW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Imaging Innovation Solution Provider</a:t>
            </a:r>
            <a:r>
              <a:rPr lang="zh-TW" altLang="en-US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2051" name="標題版面配置區 1"/>
          <p:cNvSpPr>
            <a:spLocks noGrp="1"/>
          </p:cNvSpPr>
          <p:nvPr>
            <p:ph type="title"/>
          </p:nvPr>
        </p:nvSpPr>
        <p:spPr bwMode="auto">
          <a:xfrm>
            <a:off x="1576388" y="160338"/>
            <a:ext cx="9039225" cy="60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77838" y="1016000"/>
            <a:ext cx="11236325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1677650" y="6434138"/>
            <a:ext cx="496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600" smtClean="0">
                <a:solidFill>
                  <a:prstClr val="black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96DA4CC-5D5F-4734-A19E-8B692B4F687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sp>
        <p:nvSpPr>
          <p:cNvPr id="2054" name="Rectangle 24"/>
          <p:cNvSpPr>
            <a:spLocks noChangeArrowheads="1"/>
          </p:cNvSpPr>
          <p:nvPr userDrawn="1"/>
        </p:nvSpPr>
        <p:spPr bwMode="auto">
          <a:xfrm flipV="1">
            <a:off x="241300" y="838200"/>
            <a:ext cx="11709400" cy="61913"/>
          </a:xfrm>
          <a:prstGeom prst="rect">
            <a:avLst/>
          </a:prstGeom>
          <a:gradFill rotWithShape="0">
            <a:gsLst>
              <a:gs pos="0">
                <a:srgbClr val="002060"/>
              </a:gs>
              <a:gs pos="50000">
                <a:srgbClr val="3333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endParaRPr lang="zh-TW" altLang="en-US" sz="2400">
              <a:solidFill>
                <a:srgbClr val="000000"/>
              </a:solidFill>
            </a:endParaRPr>
          </a:p>
        </p:txBody>
      </p:sp>
      <p:sp>
        <p:nvSpPr>
          <p:cNvPr id="1032" name="文字方塊 10"/>
          <p:cNvSpPr txBox="1">
            <a:spLocks noChangeArrowheads="1"/>
          </p:cNvSpPr>
          <p:nvPr userDrawn="1"/>
        </p:nvSpPr>
        <p:spPr bwMode="auto">
          <a:xfrm>
            <a:off x="9312275" y="6434138"/>
            <a:ext cx="2735263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defRPr/>
            </a:pPr>
            <a:r>
              <a:rPr lang="en-US" altLang="zh-TW" sz="2133" i="1">
                <a:solidFill>
                  <a:srgbClr val="C00000"/>
                </a:solidFill>
              </a:rPr>
              <a:t>Highest confidential</a:t>
            </a:r>
            <a:endParaRPr lang="zh-TW" altLang="en-US" sz="2133" i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8361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kern="1200">
          <a:solidFill>
            <a:schemeClr val="tx1"/>
          </a:solidFill>
          <a:latin typeface="Times New Roman" panose="02020603050405020304" pitchFamily="18" charset="0"/>
          <a:ea typeface="標楷體" pitchFamily="65" charset="-120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Times New Roman" panose="02020603050405020304" pitchFamily="18" charset="0"/>
          <a:ea typeface="標楷體" pitchFamily="65" charset="-12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Times New Roman" panose="02020603050405020304" pitchFamily="18" charset="0"/>
          <a:ea typeface="標楷體" pitchFamily="65" charset="-12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Times New Roman" panose="02020603050405020304" pitchFamily="18" charset="0"/>
          <a:ea typeface="標楷體" pitchFamily="65" charset="-12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Times New Roman" panose="02020603050405020304" pitchFamily="18" charset="0"/>
          <a:ea typeface="標楷體" pitchFamily="65" charset="-120"/>
          <a:cs typeface="Arial" charset="0"/>
        </a:defRPr>
      </a:lvl5pPr>
      <a:lvl6pPr marL="609585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6pPr>
      <a:lvl7pPr marL="1219170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7pPr>
      <a:lvl8pPr marL="1828754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8pPr>
      <a:lvl9pPr marL="2438339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9pPr>
    </p:titleStyle>
    <p:bodyStyle>
      <a:lvl1pPr marL="455613" indent="-4556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rgbClr val="000099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1pPr>
      <a:lvl2pPr marL="989013" indent="-3794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2pPr>
      <a:lvl3pPr marL="1522413" indent="-303213" algn="l" rtl="0" eaLnBrk="0" fontAlgn="base" hangingPunct="0">
        <a:spcBef>
          <a:spcPct val="20000"/>
        </a:spcBef>
        <a:spcAft>
          <a:spcPct val="0"/>
        </a:spcAft>
        <a:buSzPct val="50000"/>
        <a:buFont typeface="Wingdings" panose="05000000000000000000" pitchFamily="2" charset="2"/>
        <a:buChar char="u"/>
        <a:defRPr sz="24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3pPr>
      <a:lvl4pPr marL="2132013" indent="-3032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4pPr>
      <a:lvl5pPr marL="2741613" indent="-3032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1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03412" y="24523"/>
            <a:ext cx="11403652" cy="709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609600" y="935470"/>
            <a:ext cx="10972800" cy="522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8" name="Rectangle 24"/>
          <p:cNvSpPr>
            <a:spLocks noChangeArrowheads="1"/>
          </p:cNvSpPr>
          <p:nvPr userDrawn="1"/>
        </p:nvSpPr>
        <p:spPr bwMode="auto">
          <a:xfrm flipV="1">
            <a:off x="264848" y="763082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9" name="圖片 6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矩形 10"/>
          <p:cNvSpPr>
            <a:spLocks noChangeArrowheads="1"/>
          </p:cNvSpPr>
          <p:nvPr userDrawn="1"/>
        </p:nvSpPr>
        <p:spPr bwMode="auto">
          <a:xfrm>
            <a:off x="5122863" y="6359093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2" name="文字方塊 11"/>
          <p:cNvSpPr txBox="1">
            <a:spLocks noChangeArrowheads="1"/>
          </p:cNvSpPr>
          <p:nvPr userDrawn="1"/>
        </p:nvSpPr>
        <p:spPr bwMode="auto">
          <a:xfrm>
            <a:off x="9349684" y="6359093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2000">
                <a:solidFill>
                  <a:srgbClr val="A6A6A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3" name="文字方塊 12"/>
          <p:cNvSpPr txBox="1"/>
          <p:nvPr userDrawn="1"/>
        </p:nvSpPr>
        <p:spPr>
          <a:xfrm>
            <a:off x="11717104" y="637448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DA35B64-D98B-4C43-BD49-2969CB4231E8}" type="slidenum">
              <a:rPr lang="zh-TW" altLang="en-US" smtClean="0">
                <a:solidFill>
                  <a:schemeClr val="bg1"/>
                </a:solidFill>
              </a:rPr>
              <a:t>‹#›</a:t>
            </a:fld>
            <a:endParaRPr lang="zh-TW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265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5pPr>
      <a:lvl6pPr marL="609585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6pPr>
      <a:lvl7pPr marL="1219170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7pPr>
      <a:lvl8pPr marL="1828754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8pPr>
      <a:lvl9pPr marL="2438339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9pPr>
    </p:titleStyle>
    <p:bodyStyle>
      <a:lvl1pPr marL="360363" indent="-360363" algn="l" rtl="0" eaLnBrk="0" fontAlgn="base" hangingPunct="0">
        <a:spcBef>
          <a:spcPct val="20000"/>
        </a:spcBef>
        <a:spcAft>
          <a:spcPct val="0"/>
        </a:spcAft>
        <a:buFont typeface="+mj-lt"/>
        <a:buAutoNum type="arabicPeriod"/>
        <a:defRPr sz="2800" kern="1200">
          <a:solidFill>
            <a:srgbClr val="000099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1pPr>
      <a:lvl2pPr marL="720725" indent="-358775" algn="l" defTabSz="854075" rtl="0" eaLnBrk="0" fontAlgn="base" hangingPunct="0">
        <a:spcBef>
          <a:spcPct val="20000"/>
        </a:spcBef>
        <a:spcAft>
          <a:spcPct val="0"/>
        </a:spcAft>
        <a:buFont typeface="+mj-lt"/>
        <a:buAutoNum type="arabicParenR"/>
        <a:defRPr sz="2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2pPr>
      <a:lvl3pPr marL="1073150" indent="-361950" algn="l" rtl="0" eaLnBrk="0" fontAlgn="base" hangingPunct="0">
        <a:spcBef>
          <a:spcPct val="20000"/>
        </a:spcBef>
        <a:spcAft>
          <a:spcPct val="0"/>
        </a:spcAft>
        <a:buSzPct val="100000"/>
        <a:buFont typeface="+mj-lt"/>
        <a:buAutoNum type="alphaLcParenR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3pPr>
      <a:lvl4pPr marL="1258888" indent="-277813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sz="2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4pPr>
      <a:lvl5pPr marL="1527175" indent="-274638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03412" y="24523"/>
            <a:ext cx="11403652" cy="709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609600" y="935470"/>
            <a:ext cx="10972800" cy="522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8" name="Rectangle 24"/>
          <p:cNvSpPr>
            <a:spLocks noChangeArrowheads="1"/>
          </p:cNvSpPr>
          <p:nvPr userDrawn="1"/>
        </p:nvSpPr>
        <p:spPr bwMode="auto">
          <a:xfrm flipV="1">
            <a:off x="264848" y="763082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9" name="圖片 6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矩形 10"/>
          <p:cNvSpPr>
            <a:spLocks noChangeArrowheads="1"/>
          </p:cNvSpPr>
          <p:nvPr userDrawn="1"/>
        </p:nvSpPr>
        <p:spPr bwMode="auto">
          <a:xfrm>
            <a:off x="5122863" y="6359093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 dirty="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Highly  Confidential</a:t>
            </a:r>
            <a:endParaRPr lang="zh-TW" altLang="en-US" sz="2000" dirty="0">
              <a:solidFill>
                <a:srgbClr val="FF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2" name="文字方塊 11"/>
          <p:cNvSpPr txBox="1">
            <a:spLocks noChangeArrowheads="1"/>
          </p:cNvSpPr>
          <p:nvPr userDrawn="1"/>
        </p:nvSpPr>
        <p:spPr bwMode="auto">
          <a:xfrm>
            <a:off x="9349684" y="6359093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2000" dirty="0">
                <a:solidFill>
                  <a:srgbClr val="A6A6A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lang="zh-TW" altLang="en-US" sz="2000" dirty="0">
              <a:solidFill>
                <a:srgbClr val="A6A6A6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3" name="文字方塊 12"/>
          <p:cNvSpPr txBox="1"/>
          <p:nvPr userDrawn="1"/>
        </p:nvSpPr>
        <p:spPr>
          <a:xfrm>
            <a:off x="11717104" y="637448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DA35B64-D98B-4C43-BD49-2969CB4231E8}" type="slidenum">
              <a:rPr lang="zh-TW" altLang="en-US" smtClean="0">
                <a:solidFill>
                  <a:schemeClr val="bg1"/>
                </a:solidFill>
              </a:rPr>
              <a:t>‹#›</a:t>
            </a:fld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6294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5pPr>
      <a:lvl6pPr marL="609585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6pPr>
      <a:lvl7pPr marL="1219170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7pPr>
      <a:lvl8pPr marL="1828754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8pPr>
      <a:lvl9pPr marL="2438339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9pPr>
    </p:titleStyle>
    <p:bodyStyle>
      <a:lvl1pPr marL="360363" indent="-360363" algn="l" rtl="0" eaLnBrk="0" fontAlgn="base" hangingPunct="0">
        <a:spcBef>
          <a:spcPct val="20000"/>
        </a:spcBef>
        <a:spcAft>
          <a:spcPct val="0"/>
        </a:spcAft>
        <a:buFont typeface="+mj-lt"/>
        <a:buAutoNum type="arabicPeriod"/>
        <a:defRPr sz="2800" kern="1200">
          <a:solidFill>
            <a:srgbClr val="000099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1pPr>
      <a:lvl2pPr marL="720725" indent="-358775" algn="l" defTabSz="854075" rtl="0" eaLnBrk="0" fontAlgn="base" hangingPunct="0">
        <a:spcBef>
          <a:spcPct val="20000"/>
        </a:spcBef>
        <a:spcAft>
          <a:spcPct val="0"/>
        </a:spcAft>
        <a:buFont typeface="+mj-lt"/>
        <a:buAutoNum type="arabicParenR"/>
        <a:defRPr sz="2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2pPr>
      <a:lvl3pPr marL="1073150" indent="-361950" algn="l" rtl="0" eaLnBrk="0" fontAlgn="base" hangingPunct="0">
        <a:spcBef>
          <a:spcPct val="20000"/>
        </a:spcBef>
        <a:spcAft>
          <a:spcPct val="0"/>
        </a:spcAft>
        <a:buSzPct val="100000"/>
        <a:buFont typeface="+mj-lt"/>
        <a:buAutoNum type="alphaLcParenR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3pPr>
      <a:lvl4pPr marL="1258888" indent="-277813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sz="2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4pPr>
      <a:lvl5pPr marL="1527175" indent="-274638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03412" y="117446"/>
            <a:ext cx="11403652" cy="545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03412" y="875638"/>
            <a:ext cx="11403652" cy="5288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030" name="Rectangle 24"/>
          <p:cNvSpPr>
            <a:spLocks noChangeArrowheads="1"/>
          </p:cNvSpPr>
          <p:nvPr userDrawn="1"/>
        </p:nvSpPr>
        <p:spPr bwMode="auto">
          <a:xfrm flipV="1">
            <a:off x="98128" y="733717"/>
            <a:ext cx="11708936" cy="60959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新細明體"/>
              <a:cs typeface="+mn-cs"/>
            </a:endParaRPr>
          </a:p>
        </p:txBody>
      </p:sp>
      <p:pic>
        <p:nvPicPr>
          <p:cNvPr id="8" name="圖片 6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>
            <a:spLocks noChangeArrowheads="1"/>
          </p:cNvSpPr>
          <p:nvPr userDrawn="1"/>
        </p:nvSpPr>
        <p:spPr bwMode="auto">
          <a:xfrm>
            <a:off x="5122863" y="6373159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Highly  Confidential</a:t>
            </a:r>
            <a:endParaRPr kumimoji="0" lang="zh-TW" altLang="en-US" sz="20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1" name="文字方塊 10"/>
          <p:cNvSpPr txBox="1">
            <a:spLocks noChangeArrowheads="1"/>
          </p:cNvSpPr>
          <p:nvPr userDrawn="1"/>
        </p:nvSpPr>
        <p:spPr bwMode="auto">
          <a:xfrm>
            <a:off x="9467130" y="6359712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kumimoji="0" lang="zh-TW" altLang="en-US" sz="2000" b="0" i="0" u="none" strike="noStrike" kern="1200" cap="none" spc="0" normalizeH="0" baseline="0" noProof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2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1717104" y="6377205"/>
            <a:ext cx="474895" cy="382617"/>
          </a:xfrm>
          <a:prstGeom prst="rect">
            <a:avLst/>
          </a:prstGeom>
        </p:spPr>
        <p:txBody>
          <a:bodyPr anchor="ctr"/>
          <a:lstStyle>
            <a:lvl1pPr algn="r">
              <a:defRPr sz="16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415AA6-F8D4-48D6-9354-4341DAA39891}" type="slidenum">
              <a:rPr kumimoji="0" lang="en-US" altLang="zh-TW" sz="16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9019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 kern="1200">
          <a:solidFill>
            <a:srgbClr val="0000CC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Arial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9pPr>
    </p:titleStyle>
    <p:bodyStyle>
      <a:lvl1pPr marL="360363" indent="-360363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sz="2800" b="1" kern="1200">
          <a:solidFill>
            <a:srgbClr val="000099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1pPr>
      <a:lvl2pPr marL="720725" indent="-360363" algn="l" defTabSz="854075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2pPr>
      <a:lvl3pPr marL="1054100" indent="-342900" algn="l" rtl="0" eaLnBrk="1" fontAlgn="base" hangingPunct="1">
        <a:spcBef>
          <a:spcPct val="20000"/>
        </a:spcBef>
        <a:spcAft>
          <a:spcPct val="0"/>
        </a:spcAft>
        <a:buSzPct val="100000"/>
        <a:buFont typeface="Wingdings" panose="05000000000000000000" pitchFamily="2" charset="2"/>
        <a:buChar char="u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3pPr>
      <a:lvl4pPr marL="1435100" indent="-36195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p"/>
        <a:defRPr sz="2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4pPr>
      <a:lvl5pPr marL="1703388" indent="-268288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73">
          <p15:clr>
            <a:srgbClr val="F26B43"/>
          </p15:clr>
        </p15:guide>
        <p15:guide id="2" orient="horz" pos="414">
          <p15:clr>
            <a:srgbClr val="F26B43"/>
          </p15:clr>
        </p15:guide>
        <p15:guide id="3" pos="257">
          <p15:clr>
            <a:srgbClr val="F26B43"/>
          </p15:clr>
        </p15:guide>
        <p15:guide id="4" pos="7446">
          <p15:clr>
            <a:srgbClr val="F26B43"/>
          </p15:clr>
        </p15:guide>
        <p15:guide id="5" orient="horz" pos="550">
          <p15:clr>
            <a:srgbClr val="F26B43"/>
          </p15:clr>
        </p15:guide>
        <p15:guide id="6" orient="horz" pos="3884">
          <p15:clr>
            <a:srgbClr val="F26B43"/>
          </p15:clr>
        </p15:guide>
      </p15:sldGuideLst>
    </p:ext>
  </p:extLst>
</p:sldMaster>
</file>

<file path=ppt/slideMasters/slideMaster3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03412" y="117446"/>
            <a:ext cx="11403652" cy="545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03412" y="875638"/>
            <a:ext cx="11403652" cy="5288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030" name="Rectangle 24"/>
          <p:cNvSpPr>
            <a:spLocks noChangeArrowheads="1"/>
          </p:cNvSpPr>
          <p:nvPr userDrawn="1"/>
        </p:nvSpPr>
        <p:spPr bwMode="auto">
          <a:xfrm flipV="1">
            <a:off x="98128" y="733717"/>
            <a:ext cx="11708936" cy="60959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新細明體"/>
              <a:cs typeface="+mn-cs"/>
            </a:endParaRPr>
          </a:p>
        </p:txBody>
      </p:sp>
      <p:pic>
        <p:nvPicPr>
          <p:cNvPr id="8" name="圖片 6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>
            <a:spLocks noChangeArrowheads="1"/>
          </p:cNvSpPr>
          <p:nvPr userDrawn="1"/>
        </p:nvSpPr>
        <p:spPr bwMode="auto">
          <a:xfrm>
            <a:off x="5122863" y="6373159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Highly  Confidential</a:t>
            </a:r>
            <a:endParaRPr kumimoji="0" lang="zh-TW" altLang="en-US" sz="20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1" name="文字方塊 10"/>
          <p:cNvSpPr txBox="1">
            <a:spLocks noChangeArrowheads="1"/>
          </p:cNvSpPr>
          <p:nvPr userDrawn="1"/>
        </p:nvSpPr>
        <p:spPr bwMode="auto">
          <a:xfrm>
            <a:off x="9467130" y="6359712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kumimoji="0" lang="zh-TW" altLang="en-US" sz="2000" b="0" i="0" u="none" strike="noStrike" kern="1200" cap="none" spc="0" normalizeH="0" baseline="0" noProof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2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1717104" y="6377205"/>
            <a:ext cx="474895" cy="382617"/>
          </a:xfrm>
          <a:prstGeom prst="rect">
            <a:avLst/>
          </a:prstGeom>
        </p:spPr>
        <p:txBody>
          <a:bodyPr anchor="ctr"/>
          <a:lstStyle>
            <a:lvl1pPr algn="r">
              <a:defRPr sz="16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415AA6-F8D4-48D6-9354-4341DAA39891}" type="slidenum">
              <a:rPr kumimoji="0" lang="en-US" altLang="zh-TW" sz="16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1786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 kern="1200">
          <a:solidFill>
            <a:srgbClr val="0000CC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Arial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9pPr>
    </p:titleStyle>
    <p:bodyStyle>
      <a:lvl1pPr marL="360363" indent="-360363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sz="2800" b="1" kern="1200">
          <a:solidFill>
            <a:srgbClr val="000099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1pPr>
      <a:lvl2pPr marL="720725" indent="-360363" algn="l" defTabSz="854075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2pPr>
      <a:lvl3pPr marL="1054100" indent="-342900" algn="l" rtl="0" eaLnBrk="1" fontAlgn="base" hangingPunct="1">
        <a:spcBef>
          <a:spcPct val="20000"/>
        </a:spcBef>
        <a:spcAft>
          <a:spcPct val="0"/>
        </a:spcAft>
        <a:buSzPct val="100000"/>
        <a:buFont typeface="Wingdings" panose="05000000000000000000" pitchFamily="2" charset="2"/>
        <a:buChar char="u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3pPr>
      <a:lvl4pPr marL="1435100" indent="-36195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p"/>
        <a:defRPr sz="2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4pPr>
      <a:lvl5pPr marL="1703388" indent="-268288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73">
          <p15:clr>
            <a:srgbClr val="F26B43"/>
          </p15:clr>
        </p15:guide>
        <p15:guide id="2" orient="horz" pos="414">
          <p15:clr>
            <a:srgbClr val="F26B43"/>
          </p15:clr>
        </p15:guide>
        <p15:guide id="3" pos="257">
          <p15:clr>
            <a:srgbClr val="F26B43"/>
          </p15:clr>
        </p15:guide>
        <p15:guide id="4" pos="7446">
          <p15:clr>
            <a:srgbClr val="F26B43"/>
          </p15:clr>
        </p15:guide>
        <p15:guide id="5" orient="horz" pos="550">
          <p15:clr>
            <a:srgbClr val="F26B43"/>
          </p15:clr>
        </p15:guide>
        <p15:guide id="6" orient="horz" pos="3884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4"/>
          <p:cNvSpPr>
            <a:spLocks noChangeArrowheads="1"/>
          </p:cNvSpPr>
          <p:nvPr userDrawn="1"/>
        </p:nvSpPr>
        <p:spPr bwMode="auto">
          <a:xfrm>
            <a:off x="2242" y="6440000"/>
            <a:ext cx="12189759" cy="413373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667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Medical</a:t>
            </a:r>
            <a:r>
              <a:rPr lang="en-US" altLang="zh-TW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Imaging Innovation Solution Provider</a:t>
            </a:r>
            <a:r>
              <a:rPr lang="zh-TW" altLang="en-US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1576916" y="159798"/>
            <a:ext cx="9038167" cy="608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78297" y="1016000"/>
            <a:ext cx="11235406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1678318" y="6433980"/>
            <a:ext cx="4963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6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4AC4490-7E4F-4277-95D2-2442A8FED12D}" type="slidenum">
              <a:rPr lang="zh-TW" alt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1030" name="Rectangle 24"/>
          <p:cNvSpPr>
            <a:spLocks noChangeArrowheads="1"/>
          </p:cNvSpPr>
          <p:nvPr userDrawn="1"/>
        </p:nvSpPr>
        <p:spPr bwMode="auto">
          <a:xfrm flipV="1">
            <a:off x="241532" y="838614"/>
            <a:ext cx="11708936" cy="60959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32" name="文字方塊 10"/>
          <p:cNvSpPr txBox="1">
            <a:spLocks noChangeArrowheads="1"/>
          </p:cNvSpPr>
          <p:nvPr userDrawn="1"/>
        </p:nvSpPr>
        <p:spPr bwMode="auto">
          <a:xfrm>
            <a:off x="9312686" y="6433980"/>
            <a:ext cx="2734733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133" i="1">
                <a:solidFill>
                  <a:srgbClr val="C00000"/>
                </a:solidFill>
              </a:rPr>
              <a:t>Highest confidential</a:t>
            </a:r>
            <a:endParaRPr lang="zh-TW" altLang="en-US" sz="2133" i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87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kern="1200" baseline="0">
          <a:solidFill>
            <a:schemeClr val="tx1"/>
          </a:solidFill>
          <a:latin typeface="Times New Roman" panose="02020603050405020304" pitchFamily="18" charset="0"/>
          <a:ea typeface="標楷體" pitchFamily="65" charset="-120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5pPr>
      <a:lvl6pPr marL="609585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6pPr>
      <a:lvl7pPr marL="1219170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7pPr>
      <a:lvl8pPr marL="1828754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8pPr>
      <a:lvl9pPr marL="2438339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 baseline="0">
          <a:solidFill>
            <a:srgbClr val="000099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667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SzPct val="50000"/>
        <a:buFont typeface="Wingdings" pitchFamily="2" charset="2"/>
        <a:buChar char="u"/>
        <a:defRPr sz="24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133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133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96">
          <p15:clr>
            <a:srgbClr val="F26B43"/>
          </p15:clr>
        </p15:guide>
        <p15:guide id="3" orient="horz" pos="527">
          <p15:clr>
            <a:srgbClr val="F26B43"/>
          </p15:clr>
        </p15:guide>
        <p15:guide id="4" orient="horz" pos="640">
          <p15:clr>
            <a:srgbClr val="F26B43"/>
          </p15:clr>
        </p15:guide>
        <p15:guide id="5" orient="horz" pos="3906">
          <p15:clr>
            <a:srgbClr val="F26B43"/>
          </p15:clr>
        </p15:guide>
        <p15:guide id="6" orient="horz" pos="482">
          <p15:clr>
            <a:srgbClr val="F26B43"/>
          </p15:clr>
        </p15:guide>
        <p15:guide id="7" pos="302">
          <p15:clr>
            <a:srgbClr val="F26B43"/>
          </p15:clr>
        </p15:guide>
        <p15:guide id="8" pos="7378">
          <p15:clr>
            <a:srgbClr val="F26B43"/>
          </p15:clr>
        </p15:guide>
      </p15:sldGuideLst>
    </p:ext>
  </p:extLst>
</p:sldMaster>
</file>

<file path=ppt/slideMasters/slideMaster4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03412" y="117446"/>
            <a:ext cx="11403652" cy="545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03412" y="875638"/>
            <a:ext cx="11403652" cy="5288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030" name="Rectangle 24"/>
          <p:cNvSpPr>
            <a:spLocks noChangeArrowheads="1"/>
          </p:cNvSpPr>
          <p:nvPr userDrawn="1"/>
        </p:nvSpPr>
        <p:spPr bwMode="auto">
          <a:xfrm flipV="1">
            <a:off x="98128" y="733717"/>
            <a:ext cx="11708936" cy="60959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新細明體"/>
              <a:cs typeface="+mn-cs"/>
            </a:endParaRPr>
          </a:p>
        </p:txBody>
      </p:sp>
      <p:pic>
        <p:nvPicPr>
          <p:cNvPr id="8" name="圖片 6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>
            <a:spLocks noChangeArrowheads="1"/>
          </p:cNvSpPr>
          <p:nvPr userDrawn="1"/>
        </p:nvSpPr>
        <p:spPr bwMode="auto">
          <a:xfrm>
            <a:off x="5122863" y="6373159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Highly  Confidential</a:t>
            </a:r>
            <a:endParaRPr kumimoji="0" lang="zh-TW" altLang="en-US" sz="20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1" name="文字方塊 10"/>
          <p:cNvSpPr txBox="1">
            <a:spLocks noChangeArrowheads="1"/>
          </p:cNvSpPr>
          <p:nvPr userDrawn="1"/>
        </p:nvSpPr>
        <p:spPr bwMode="auto">
          <a:xfrm>
            <a:off x="9467130" y="6359712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kumimoji="0" lang="zh-TW" altLang="en-US" sz="2000" b="0" i="0" u="none" strike="noStrike" kern="1200" cap="none" spc="0" normalizeH="0" baseline="0" noProof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2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1717104" y="6377205"/>
            <a:ext cx="474895" cy="382617"/>
          </a:xfrm>
          <a:prstGeom prst="rect">
            <a:avLst/>
          </a:prstGeom>
        </p:spPr>
        <p:txBody>
          <a:bodyPr anchor="ctr"/>
          <a:lstStyle>
            <a:lvl1pPr algn="r">
              <a:defRPr sz="16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415AA6-F8D4-48D6-9354-4341DAA39891}" type="slidenum">
              <a:rPr kumimoji="0" lang="en-US" altLang="zh-TW" sz="16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3394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 kern="1200">
          <a:solidFill>
            <a:srgbClr val="0000CC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Arial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9pPr>
    </p:titleStyle>
    <p:bodyStyle>
      <a:lvl1pPr marL="360363" indent="-360363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sz="2800" b="1" kern="1200">
          <a:solidFill>
            <a:srgbClr val="000099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1pPr>
      <a:lvl2pPr marL="720725" indent="-360363" algn="l" defTabSz="854075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2pPr>
      <a:lvl3pPr marL="1054100" indent="-342900" algn="l" rtl="0" eaLnBrk="1" fontAlgn="base" hangingPunct="1">
        <a:spcBef>
          <a:spcPct val="20000"/>
        </a:spcBef>
        <a:spcAft>
          <a:spcPct val="0"/>
        </a:spcAft>
        <a:buSzPct val="100000"/>
        <a:buFont typeface="Wingdings" panose="05000000000000000000" pitchFamily="2" charset="2"/>
        <a:buChar char="u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3pPr>
      <a:lvl4pPr marL="1435100" indent="-36195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p"/>
        <a:defRPr sz="2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4pPr>
      <a:lvl5pPr marL="1703388" indent="-268288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73">
          <p15:clr>
            <a:srgbClr val="F26B43"/>
          </p15:clr>
        </p15:guide>
        <p15:guide id="2" orient="horz" pos="414">
          <p15:clr>
            <a:srgbClr val="F26B43"/>
          </p15:clr>
        </p15:guide>
        <p15:guide id="3" pos="257">
          <p15:clr>
            <a:srgbClr val="F26B43"/>
          </p15:clr>
        </p15:guide>
        <p15:guide id="4" pos="7446">
          <p15:clr>
            <a:srgbClr val="F26B43"/>
          </p15:clr>
        </p15:guide>
        <p15:guide id="5" orient="horz" pos="550">
          <p15:clr>
            <a:srgbClr val="F26B43"/>
          </p15:clr>
        </p15:guide>
        <p15:guide id="6" orient="horz" pos="3884">
          <p15:clr>
            <a:srgbClr val="F26B43"/>
          </p15:clr>
        </p15:guide>
      </p15:sldGuideLst>
    </p:ext>
  </p:extLst>
</p:sldMaster>
</file>

<file path=ppt/slideMasters/slideMaster4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03412" y="24523"/>
            <a:ext cx="11403652" cy="709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609600" y="935470"/>
            <a:ext cx="10972800" cy="522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8" name="Rectangle 24"/>
          <p:cNvSpPr>
            <a:spLocks noChangeArrowheads="1"/>
          </p:cNvSpPr>
          <p:nvPr userDrawn="1"/>
        </p:nvSpPr>
        <p:spPr bwMode="auto">
          <a:xfrm flipV="1">
            <a:off x="264848" y="763082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Microsoft JhengHei UI"/>
              <a:cs typeface="+mn-cs"/>
            </a:endParaRPr>
          </a:p>
        </p:txBody>
      </p:sp>
      <p:pic>
        <p:nvPicPr>
          <p:cNvPr id="9" name="圖片 6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矩形 10"/>
          <p:cNvSpPr>
            <a:spLocks noChangeArrowheads="1"/>
          </p:cNvSpPr>
          <p:nvPr userDrawn="1"/>
        </p:nvSpPr>
        <p:spPr bwMode="auto">
          <a:xfrm>
            <a:off x="5122863" y="6359093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Highly  Confidential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2" name="文字方塊 11"/>
          <p:cNvSpPr txBox="1">
            <a:spLocks noChangeArrowheads="1"/>
          </p:cNvSpPr>
          <p:nvPr userDrawn="1"/>
        </p:nvSpPr>
        <p:spPr bwMode="auto">
          <a:xfrm>
            <a:off x="9349684" y="6359093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3" name="文字方塊 12"/>
          <p:cNvSpPr txBox="1"/>
          <p:nvPr userDrawn="1"/>
        </p:nvSpPr>
        <p:spPr>
          <a:xfrm>
            <a:off x="11717104" y="637448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A35B64-D98B-4C43-BD49-2969CB4231E8}" type="slidenum">
              <a:rPr kumimoji="0" lang="zh-TW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 UI"/>
                <a:ea typeface="Microsoft JhengHei UI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/>
              <a:ea typeface="Microsoft JhengHei UI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4387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802" r:id="rId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5pPr>
      <a:lvl6pPr marL="609585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6pPr>
      <a:lvl7pPr marL="1219170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7pPr>
      <a:lvl8pPr marL="1828754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8pPr>
      <a:lvl9pPr marL="2438339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9pPr>
    </p:titleStyle>
    <p:bodyStyle>
      <a:lvl1pPr marL="360363" indent="-360363" algn="l" rtl="0" eaLnBrk="0" fontAlgn="base" hangingPunct="0">
        <a:spcBef>
          <a:spcPct val="20000"/>
        </a:spcBef>
        <a:spcAft>
          <a:spcPct val="0"/>
        </a:spcAft>
        <a:buFont typeface="+mj-lt"/>
        <a:buAutoNum type="arabicPeriod"/>
        <a:defRPr sz="2800" kern="1200">
          <a:solidFill>
            <a:srgbClr val="000099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1pPr>
      <a:lvl2pPr marL="720725" indent="-358775" algn="l" defTabSz="854075" rtl="0" eaLnBrk="0" fontAlgn="base" hangingPunct="0">
        <a:spcBef>
          <a:spcPct val="20000"/>
        </a:spcBef>
        <a:spcAft>
          <a:spcPct val="0"/>
        </a:spcAft>
        <a:buFont typeface="+mj-lt"/>
        <a:buAutoNum type="arabicParenR"/>
        <a:defRPr sz="2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2pPr>
      <a:lvl3pPr marL="1073150" indent="-361950" algn="l" rtl="0" eaLnBrk="0" fontAlgn="base" hangingPunct="0">
        <a:spcBef>
          <a:spcPct val="20000"/>
        </a:spcBef>
        <a:spcAft>
          <a:spcPct val="0"/>
        </a:spcAft>
        <a:buSzPct val="100000"/>
        <a:buFont typeface="+mj-lt"/>
        <a:buAutoNum type="alphaLcParenR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3pPr>
      <a:lvl4pPr marL="1258888" indent="-277813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sz="2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4pPr>
      <a:lvl5pPr marL="1527175" indent="-274638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03412" y="117446"/>
            <a:ext cx="11403652" cy="545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03412" y="875638"/>
            <a:ext cx="11403652" cy="5288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030" name="Rectangle 24"/>
          <p:cNvSpPr>
            <a:spLocks noChangeArrowheads="1"/>
          </p:cNvSpPr>
          <p:nvPr userDrawn="1"/>
        </p:nvSpPr>
        <p:spPr bwMode="auto">
          <a:xfrm flipV="1">
            <a:off x="98128" y="733717"/>
            <a:ext cx="11708936" cy="60959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新細明體"/>
              <a:cs typeface="+mn-cs"/>
            </a:endParaRPr>
          </a:p>
        </p:txBody>
      </p:sp>
      <p:pic>
        <p:nvPicPr>
          <p:cNvPr id="8" name="圖片 6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>
            <a:spLocks noChangeArrowheads="1"/>
          </p:cNvSpPr>
          <p:nvPr userDrawn="1"/>
        </p:nvSpPr>
        <p:spPr bwMode="auto">
          <a:xfrm>
            <a:off x="5122863" y="6373159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Highly  Confidential</a:t>
            </a:r>
            <a:endParaRPr kumimoji="0" lang="zh-TW" altLang="en-US" sz="20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1" name="文字方塊 10"/>
          <p:cNvSpPr txBox="1">
            <a:spLocks noChangeArrowheads="1"/>
          </p:cNvSpPr>
          <p:nvPr userDrawn="1"/>
        </p:nvSpPr>
        <p:spPr bwMode="auto">
          <a:xfrm>
            <a:off x="9467130" y="6359712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kumimoji="0" lang="zh-TW" altLang="en-US" sz="2000" b="0" i="0" u="none" strike="noStrike" kern="1200" cap="none" spc="0" normalizeH="0" baseline="0" noProof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2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1717104" y="6377205"/>
            <a:ext cx="474895" cy="382617"/>
          </a:xfrm>
          <a:prstGeom prst="rect">
            <a:avLst/>
          </a:prstGeom>
        </p:spPr>
        <p:txBody>
          <a:bodyPr anchor="ctr"/>
          <a:lstStyle>
            <a:lvl1pPr algn="r">
              <a:defRPr sz="16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415AA6-F8D4-48D6-9354-4341DAA39891}" type="slidenum">
              <a:rPr kumimoji="0" lang="en-US" altLang="zh-TW" sz="16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9798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 kern="1200">
          <a:solidFill>
            <a:srgbClr val="0000CC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Arial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9pPr>
    </p:titleStyle>
    <p:bodyStyle>
      <a:lvl1pPr marL="360363" indent="-360363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sz="2800" b="1" kern="1200">
          <a:solidFill>
            <a:srgbClr val="000099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1pPr>
      <a:lvl2pPr marL="720725" indent="-360363" algn="l" defTabSz="854075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2pPr>
      <a:lvl3pPr marL="1054100" indent="-342900" algn="l" rtl="0" eaLnBrk="1" fontAlgn="base" hangingPunct="1">
        <a:spcBef>
          <a:spcPct val="20000"/>
        </a:spcBef>
        <a:spcAft>
          <a:spcPct val="0"/>
        </a:spcAft>
        <a:buSzPct val="100000"/>
        <a:buFont typeface="Wingdings" panose="05000000000000000000" pitchFamily="2" charset="2"/>
        <a:buChar char="u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3pPr>
      <a:lvl4pPr marL="1435100" indent="-36195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p"/>
        <a:defRPr sz="2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4pPr>
      <a:lvl5pPr marL="1703388" indent="-268288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73">
          <p15:clr>
            <a:srgbClr val="F26B43"/>
          </p15:clr>
        </p15:guide>
        <p15:guide id="2" orient="horz" pos="414">
          <p15:clr>
            <a:srgbClr val="F26B43"/>
          </p15:clr>
        </p15:guide>
        <p15:guide id="3" pos="257">
          <p15:clr>
            <a:srgbClr val="F26B43"/>
          </p15:clr>
        </p15:guide>
        <p15:guide id="4" pos="7446">
          <p15:clr>
            <a:srgbClr val="F26B43"/>
          </p15:clr>
        </p15:guide>
        <p15:guide id="5" orient="horz" pos="550">
          <p15:clr>
            <a:srgbClr val="F26B43"/>
          </p15:clr>
        </p15:guide>
        <p15:guide id="6" orient="horz" pos="3884">
          <p15:clr>
            <a:srgbClr val="F26B43"/>
          </p15:clr>
        </p15:guide>
      </p15:sldGuideLst>
    </p:ext>
  </p:extLst>
</p:sldMaster>
</file>

<file path=ppt/slideMasters/slideMaster4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03412" y="117446"/>
            <a:ext cx="11403652" cy="545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03412" y="875638"/>
            <a:ext cx="11403652" cy="5288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030" name="Rectangle 24"/>
          <p:cNvSpPr>
            <a:spLocks noChangeArrowheads="1"/>
          </p:cNvSpPr>
          <p:nvPr userDrawn="1"/>
        </p:nvSpPr>
        <p:spPr bwMode="auto">
          <a:xfrm flipV="1">
            <a:off x="98128" y="733717"/>
            <a:ext cx="11708936" cy="60959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新細明體"/>
              <a:cs typeface="+mn-cs"/>
            </a:endParaRPr>
          </a:p>
        </p:txBody>
      </p:sp>
      <p:pic>
        <p:nvPicPr>
          <p:cNvPr id="8" name="圖片 6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>
            <a:spLocks noChangeArrowheads="1"/>
          </p:cNvSpPr>
          <p:nvPr userDrawn="1"/>
        </p:nvSpPr>
        <p:spPr bwMode="auto">
          <a:xfrm>
            <a:off x="5122863" y="6373159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Highly  Confidential</a:t>
            </a:r>
            <a:endParaRPr kumimoji="0" lang="zh-TW" altLang="en-US" sz="20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1" name="文字方塊 10"/>
          <p:cNvSpPr txBox="1">
            <a:spLocks noChangeArrowheads="1"/>
          </p:cNvSpPr>
          <p:nvPr userDrawn="1"/>
        </p:nvSpPr>
        <p:spPr bwMode="auto">
          <a:xfrm>
            <a:off x="9467130" y="6359712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kumimoji="0" lang="zh-TW" altLang="en-US" sz="2000" b="0" i="0" u="none" strike="noStrike" kern="1200" cap="none" spc="0" normalizeH="0" baseline="0" noProof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2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1717104" y="6377205"/>
            <a:ext cx="474895" cy="382617"/>
          </a:xfrm>
          <a:prstGeom prst="rect">
            <a:avLst/>
          </a:prstGeom>
        </p:spPr>
        <p:txBody>
          <a:bodyPr anchor="ctr"/>
          <a:lstStyle>
            <a:lvl1pPr algn="r">
              <a:defRPr sz="16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415AA6-F8D4-48D6-9354-4341DAA39891}" type="slidenum">
              <a:rPr kumimoji="0" lang="en-US" altLang="zh-TW" sz="16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7105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 kern="1200">
          <a:solidFill>
            <a:srgbClr val="0000CC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Arial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9pPr>
    </p:titleStyle>
    <p:bodyStyle>
      <a:lvl1pPr marL="360363" indent="-360363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sz="2800" b="1" kern="1200">
          <a:solidFill>
            <a:srgbClr val="000099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1pPr>
      <a:lvl2pPr marL="720725" indent="-360363" algn="l" defTabSz="854075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2pPr>
      <a:lvl3pPr marL="1054100" indent="-342900" algn="l" rtl="0" eaLnBrk="1" fontAlgn="base" hangingPunct="1">
        <a:spcBef>
          <a:spcPct val="20000"/>
        </a:spcBef>
        <a:spcAft>
          <a:spcPct val="0"/>
        </a:spcAft>
        <a:buSzPct val="100000"/>
        <a:buFont typeface="Wingdings" panose="05000000000000000000" pitchFamily="2" charset="2"/>
        <a:buChar char="u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3pPr>
      <a:lvl4pPr marL="1435100" indent="-36195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p"/>
        <a:defRPr sz="2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4pPr>
      <a:lvl5pPr marL="1703388" indent="-268288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73">
          <p15:clr>
            <a:srgbClr val="F26B43"/>
          </p15:clr>
        </p15:guide>
        <p15:guide id="2" orient="horz" pos="414">
          <p15:clr>
            <a:srgbClr val="F26B43"/>
          </p15:clr>
        </p15:guide>
        <p15:guide id="3" pos="257">
          <p15:clr>
            <a:srgbClr val="F26B43"/>
          </p15:clr>
        </p15:guide>
        <p15:guide id="4" pos="7446">
          <p15:clr>
            <a:srgbClr val="F26B43"/>
          </p15:clr>
        </p15:guide>
        <p15:guide id="5" orient="horz" pos="550">
          <p15:clr>
            <a:srgbClr val="F26B43"/>
          </p15:clr>
        </p15:guide>
        <p15:guide id="6" orient="horz" pos="3884">
          <p15:clr>
            <a:srgbClr val="F26B43"/>
          </p15:clr>
        </p15:guide>
      </p15:sldGuideLst>
    </p:ext>
  </p:extLst>
</p:sldMaster>
</file>

<file path=ppt/slideMasters/slideMaster4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03412" y="117446"/>
            <a:ext cx="11403652" cy="545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03412" y="875638"/>
            <a:ext cx="11403652" cy="5288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030" name="Rectangle 24"/>
          <p:cNvSpPr>
            <a:spLocks noChangeArrowheads="1"/>
          </p:cNvSpPr>
          <p:nvPr userDrawn="1"/>
        </p:nvSpPr>
        <p:spPr bwMode="auto">
          <a:xfrm flipV="1">
            <a:off x="98128" y="733717"/>
            <a:ext cx="11708936" cy="60959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8" name="圖片 6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>
            <a:spLocks noChangeArrowheads="1"/>
          </p:cNvSpPr>
          <p:nvPr userDrawn="1"/>
        </p:nvSpPr>
        <p:spPr bwMode="auto">
          <a:xfrm>
            <a:off x="5122863" y="6373159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Highly  Confidential</a:t>
            </a:r>
            <a:endParaRPr kumimoji="0" lang="zh-TW" altLang="en-US" sz="20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1" name="文字方塊 10"/>
          <p:cNvSpPr txBox="1">
            <a:spLocks noChangeArrowheads="1"/>
          </p:cNvSpPr>
          <p:nvPr userDrawn="1"/>
        </p:nvSpPr>
        <p:spPr bwMode="auto">
          <a:xfrm>
            <a:off x="9467130" y="6359712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kumimoji="0" lang="zh-TW" altLang="en-US" sz="2000" b="0" i="0" u="none" strike="noStrike" kern="1200" cap="none" spc="0" normalizeH="0" baseline="0" noProof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2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1717104" y="6377205"/>
            <a:ext cx="474895" cy="382617"/>
          </a:xfrm>
          <a:prstGeom prst="rect">
            <a:avLst/>
          </a:prstGeom>
        </p:spPr>
        <p:txBody>
          <a:bodyPr anchor="ctr"/>
          <a:lstStyle>
            <a:lvl1pPr algn="r">
              <a:defRPr sz="16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415AA6-F8D4-48D6-9354-4341DAA39891}" type="slidenum">
              <a:rPr kumimoji="0" lang="en-US" altLang="zh-TW" sz="16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1922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 kern="1200">
          <a:solidFill>
            <a:srgbClr val="0000CC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Arial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9pPr>
    </p:titleStyle>
    <p:bodyStyle>
      <a:lvl1pPr marL="360363" indent="-360363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sz="2800" b="1" kern="1200">
          <a:solidFill>
            <a:srgbClr val="000099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1pPr>
      <a:lvl2pPr marL="720725" indent="-360363" algn="l" defTabSz="854075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2pPr>
      <a:lvl3pPr marL="1054100" indent="-342900" algn="l" rtl="0" eaLnBrk="1" fontAlgn="base" hangingPunct="1">
        <a:spcBef>
          <a:spcPct val="20000"/>
        </a:spcBef>
        <a:spcAft>
          <a:spcPct val="0"/>
        </a:spcAft>
        <a:buSzPct val="100000"/>
        <a:buFont typeface="Wingdings" panose="05000000000000000000" pitchFamily="2" charset="2"/>
        <a:buChar char="u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3pPr>
      <a:lvl4pPr marL="1435100" indent="-36195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p"/>
        <a:defRPr sz="2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4pPr>
      <a:lvl5pPr marL="1703388" indent="-268288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73">
          <p15:clr>
            <a:srgbClr val="F26B43"/>
          </p15:clr>
        </p15:guide>
        <p15:guide id="2" orient="horz" pos="414">
          <p15:clr>
            <a:srgbClr val="F26B43"/>
          </p15:clr>
        </p15:guide>
        <p15:guide id="3" pos="257">
          <p15:clr>
            <a:srgbClr val="F26B43"/>
          </p15:clr>
        </p15:guide>
        <p15:guide id="4" pos="7446">
          <p15:clr>
            <a:srgbClr val="F26B43"/>
          </p15:clr>
        </p15:guide>
        <p15:guide id="5" orient="horz" pos="550">
          <p15:clr>
            <a:srgbClr val="F26B43"/>
          </p15:clr>
        </p15:guide>
        <p15:guide id="6" orient="horz" pos="3884">
          <p15:clr>
            <a:srgbClr val="F26B43"/>
          </p15:clr>
        </p15:guide>
      </p15:sldGuideLst>
    </p:ext>
  </p:extLst>
</p:sldMaster>
</file>

<file path=ppt/slideMasters/slideMaster4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03412" y="24523"/>
            <a:ext cx="11403652" cy="709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609600" y="935470"/>
            <a:ext cx="10972800" cy="522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8" name="Rectangle 24"/>
          <p:cNvSpPr>
            <a:spLocks noChangeArrowheads="1"/>
          </p:cNvSpPr>
          <p:nvPr userDrawn="1"/>
        </p:nvSpPr>
        <p:spPr bwMode="auto">
          <a:xfrm flipV="1">
            <a:off x="264848" y="763082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9" name="圖片 6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矩形 10"/>
          <p:cNvSpPr>
            <a:spLocks noChangeArrowheads="1"/>
          </p:cNvSpPr>
          <p:nvPr userDrawn="1"/>
        </p:nvSpPr>
        <p:spPr bwMode="auto">
          <a:xfrm>
            <a:off x="5122863" y="6359093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Highly  Confidential</a:t>
            </a:r>
            <a:endParaRPr kumimoji="0" lang="zh-TW" altLang="en-US" sz="20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2" name="文字方塊 11"/>
          <p:cNvSpPr txBox="1">
            <a:spLocks noChangeArrowheads="1"/>
          </p:cNvSpPr>
          <p:nvPr userDrawn="1"/>
        </p:nvSpPr>
        <p:spPr bwMode="auto">
          <a:xfrm>
            <a:off x="9349684" y="6359093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kumimoji="0" lang="zh-TW" altLang="en-US" sz="2000" b="0" i="0" u="none" strike="noStrike" kern="1200" cap="none" spc="0" normalizeH="0" baseline="0" noProof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3" name="文字方塊 12"/>
          <p:cNvSpPr txBox="1"/>
          <p:nvPr userDrawn="1"/>
        </p:nvSpPr>
        <p:spPr>
          <a:xfrm>
            <a:off x="11717104" y="637448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A35B64-D98B-4C43-BD49-2969CB4231E8}" type="slidenum">
              <a:rPr kumimoji="0" lang="zh-TW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9708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5pPr>
      <a:lvl6pPr marL="609585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6pPr>
      <a:lvl7pPr marL="1219170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7pPr>
      <a:lvl8pPr marL="1828754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8pPr>
      <a:lvl9pPr marL="2438339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9pPr>
    </p:titleStyle>
    <p:bodyStyle>
      <a:lvl1pPr marL="360363" indent="-360363" algn="l" rtl="0" eaLnBrk="0" fontAlgn="base" hangingPunct="0">
        <a:spcBef>
          <a:spcPct val="20000"/>
        </a:spcBef>
        <a:spcAft>
          <a:spcPct val="0"/>
        </a:spcAft>
        <a:buFont typeface="+mj-lt"/>
        <a:buAutoNum type="arabicPeriod"/>
        <a:defRPr sz="2800" kern="1200">
          <a:solidFill>
            <a:srgbClr val="000099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1pPr>
      <a:lvl2pPr marL="720725" indent="-358775" algn="l" defTabSz="854075" rtl="0" eaLnBrk="0" fontAlgn="base" hangingPunct="0">
        <a:spcBef>
          <a:spcPct val="20000"/>
        </a:spcBef>
        <a:spcAft>
          <a:spcPct val="0"/>
        </a:spcAft>
        <a:buFont typeface="+mj-lt"/>
        <a:buAutoNum type="arabicParenR"/>
        <a:defRPr sz="2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2pPr>
      <a:lvl3pPr marL="1073150" indent="-361950" algn="l" rtl="0" eaLnBrk="0" fontAlgn="base" hangingPunct="0">
        <a:spcBef>
          <a:spcPct val="20000"/>
        </a:spcBef>
        <a:spcAft>
          <a:spcPct val="0"/>
        </a:spcAft>
        <a:buSzPct val="100000"/>
        <a:buFont typeface="+mj-lt"/>
        <a:buAutoNum type="alphaLcParenR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3pPr>
      <a:lvl4pPr marL="1258888" indent="-277813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sz="2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4pPr>
      <a:lvl5pPr marL="1527175" indent="-274638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03412" y="117446"/>
            <a:ext cx="11403652" cy="545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03412" y="875638"/>
            <a:ext cx="11403652" cy="5288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030" name="Rectangle 24"/>
          <p:cNvSpPr>
            <a:spLocks noChangeArrowheads="1"/>
          </p:cNvSpPr>
          <p:nvPr userDrawn="1"/>
        </p:nvSpPr>
        <p:spPr bwMode="auto">
          <a:xfrm flipV="1">
            <a:off x="98128" y="733717"/>
            <a:ext cx="11708936" cy="60959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8" name="圖片 6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>
            <a:spLocks noChangeArrowheads="1"/>
          </p:cNvSpPr>
          <p:nvPr userDrawn="1"/>
        </p:nvSpPr>
        <p:spPr bwMode="auto">
          <a:xfrm>
            <a:off x="5122863" y="6373159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Highly  Confidential</a:t>
            </a:r>
            <a:endParaRPr kumimoji="0" lang="zh-TW" altLang="en-US" sz="20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1" name="文字方塊 10"/>
          <p:cNvSpPr txBox="1">
            <a:spLocks noChangeArrowheads="1"/>
          </p:cNvSpPr>
          <p:nvPr userDrawn="1"/>
        </p:nvSpPr>
        <p:spPr bwMode="auto">
          <a:xfrm>
            <a:off x="9467130" y="6359712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kumimoji="0" lang="zh-TW" altLang="en-US" sz="2000" b="0" i="0" u="none" strike="noStrike" kern="1200" cap="none" spc="0" normalizeH="0" baseline="0" noProof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2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1717104" y="6377205"/>
            <a:ext cx="474895" cy="382617"/>
          </a:xfrm>
          <a:prstGeom prst="rect">
            <a:avLst/>
          </a:prstGeom>
        </p:spPr>
        <p:txBody>
          <a:bodyPr anchor="ctr"/>
          <a:lstStyle>
            <a:lvl1pPr algn="r">
              <a:defRPr sz="16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415AA6-F8D4-48D6-9354-4341DAA39891}" type="slidenum">
              <a:rPr kumimoji="0" lang="en-US" altLang="zh-TW" sz="16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3699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 kern="1200">
          <a:solidFill>
            <a:srgbClr val="0000CC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Arial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9pPr>
    </p:titleStyle>
    <p:bodyStyle>
      <a:lvl1pPr marL="360363" indent="-360363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sz="2800" b="1" kern="1200">
          <a:solidFill>
            <a:srgbClr val="000099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1pPr>
      <a:lvl2pPr marL="720725" indent="-360363" algn="l" defTabSz="854075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2pPr>
      <a:lvl3pPr marL="1054100" indent="-342900" algn="l" rtl="0" eaLnBrk="1" fontAlgn="base" hangingPunct="1">
        <a:spcBef>
          <a:spcPct val="20000"/>
        </a:spcBef>
        <a:spcAft>
          <a:spcPct val="0"/>
        </a:spcAft>
        <a:buSzPct val="100000"/>
        <a:buFont typeface="Wingdings" panose="05000000000000000000" pitchFamily="2" charset="2"/>
        <a:buChar char="u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3pPr>
      <a:lvl4pPr marL="1435100" indent="-36195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p"/>
        <a:defRPr sz="2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4pPr>
      <a:lvl5pPr marL="1703388" indent="-268288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73">
          <p15:clr>
            <a:srgbClr val="F26B43"/>
          </p15:clr>
        </p15:guide>
        <p15:guide id="2" orient="horz" pos="414">
          <p15:clr>
            <a:srgbClr val="F26B43"/>
          </p15:clr>
        </p15:guide>
        <p15:guide id="3" pos="257">
          <p15:clr>
            <a:srgbClr val="F26B43"/>
          </p15:clr>
        </p15:guide>
        <p15:guide id="4" pos="7446">
          <p15:clr>
            <a:srgbClr val="F26B43"/>
          </p15:clr>
        </p15:guide>
        <p15:guide id="5" orient="horz" pos="550">
          <p15:clr>
            <a:srgbClr val="F26B43"/>
          </p15:clr>
        </p15:guide>
        <p15:guide id="6" orient="horz" pos="3884">
          <p15:clr>
            <a:srgbClr val="F26B43"/>
          </p15:clr>
        </p15:guide>
      </p15:sldGuideLst>
    </p:ext>
  </p:extLst>
</p:sldMaster>
</file>

<file path=ppt/slideMasters/slideMaster4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03412" y="117446"/>
            <a:ext cx="11403652" cy="545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03412" y="875638"/>
            <a:ext cx="11403652" cy="5288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030" name="Rectangle 24"/>
          <p:cNvSpPr>
            <a:spLocks noChangeArrowheads="1"/>
          </p:cNvSpPr>
          <p:nvPr userDrawn="1"/>
        </p:nvSpPr>
        <p:spPr bwMode="auto">
          <a:xfrm flipV="1">
            <a:off x="98128" y="733717"/>
            <a:ext cx="11708936" cy="60959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8" name="圖片 6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>
            <a:spLocks noChangeArrowheads="1"/>
          </p:cNvSpPr>
          <p:nvPr userDrawn="1"/>
        </p:nvSpPr>
        <p:spPr bwMode="auto">
          <a:xfrm>
            <a:off x="5122863" y="6373159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Highly  Confidential</a:t>
            </a:r>
            <a:endParaRPr kumimoji="0" lang="zh-TW" altLang="en-US" sz="20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1" name="文字方塊 10"/>
          <p:cNvSpPr txBox="1">
            <a:spLocks noChangeArrowheads="1"/>
          </p:cNvSpPr>
          <p:nvPr userDrawn="1"/>
        </p:nvSpPr>
        <p:spPr bwMode="auto">
          <a:xfrm>
            <a:off x="9467130" y="6359712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kumimoji="0" lang="zh-TW" altLang="en-US" sz="2000" b="0" i="0" u="none" strike="noStrike" kern="1200" cap="none" spc="0" normalizeH="0" baseline="0" noProof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2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1717104" y="6377205"/>
            <a:ext cx="474895" cy="382617"/>
          </a:xfrm>
          <a:prstGeom prst="rect">
            <a:avLst/>
          </a:prstGeom>
        </p:spPr>
        <p:txBody>
          <a:bodyPr anchor="ctr"/>
          <a:lstStyle>
            <a:lvl1pPr algn="r">
              <a:defRPr sz="16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415AA6-F8D4-48D6-9354-4341DAA39891}" type="slidenum">
              <a:rPr kumimoji="0" lang="en-US" altLang="zh-TW" sz="16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9355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 kern="1200">
          <a:solidFill>
            <a:srgbClr val="0000CC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Arial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9pPr>
    </p:titleStyle>
    <p:bodyStyle>
      <a:lvl1pPr marL="360363" indent="-360363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sz="2800" b="1" kern="1200">
          <a:solidFill>
            <a:srgbClr val="000099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1pPr>
      <a:lvl2pPr marL="720725" indent="-360363" algn="l" defTabSz="854075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2pPr>
      <a:lvl3pPr marL="1054100" indent="-342900" algn="l" rtl="0" eaLnBrk="1" fontAlgn="base" hangingPunct="1">
        <a:spcBef>
          <a:spcPct val="20000"/>
        </a:spcBef>
        <a:spcAft>
          <a:spcPct val="0"/>
        </a:spcAft>
        <a:buSzPct val="100000"/>
        <a:buFont typeface="Wingdings" panose="05000000000000000000" pitchFamily="2" charset="2"/>
        <a:buChar char="u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3pPr>
      <a:lvl4pPr marL="1435100" indent="-36195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p"/>
        <a:defRPr sz="2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4pPr>
      <a:lvl5pPr marL="1703388" indent="-268288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73">
          <p15:clr>
            <a:srgbClr val="F26B43"/>
          </p15:clr>
        </p15:guide>
        <p15:guide id="2" orient="horz" pos="414">
          <p15:clr>
            <a:srgbClr val="F26B43"/>
          </p15:clr>
        </p15:guide>
        <p15:guide id="3" pos="257">
          <p15:clr>
            <a:srgbClr val="F26B43"/>
          </p15:clr>
        </p15:guide>
        <p15:guide id="4" pos="7446">
          <p15:clr>
            <a:srgbClr val="F26B43"/>
          </p15:clr>
        </p15:guide>
        <p15:guide id="5" orient="horz" pos="550">
          <p15:clr>
            <a:srgbClr val="F26B43"/>
          </p15:clr>
        </p15:guide>
        <p15:guide id="6" orient="horz" pos="3884">
          <p15:clr>
            <a:srgbClr val="F26B43"/>
          </p15:clr>
        </p15:guide>
      </p15:sldGuideLst>
    </p:ext>
  </p:extLst>
</p:sldMaster>
</file>

<file path=ppt/slideMasters/slideMaster4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03412" y="24523"/>
            <a:ext cx="11403652" cy="709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609600" y="935470"/>
            <a:ext cx="10972800" cy="522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8" name="Rectangle 24"/>
          <p:cNvSpPr>
            <a:spLocks noChangeArrowheads="1"/>
          </p:cNvSpPr>
          <p:nvPr userDrawn="1"/>
        </p:nvSpPr>
        <p:spPr bwMode="auto">
          <a:xfrm flipV="1">
            <a:off x="264848" y="763082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Microsoft JhengHei UI"/>
              <a:cs typeface="+mn-cs"/>
            </a:endParaRPr>
          </a:p>
        </p:txBody>
      </p:sp>
      <p:pic>
        <p:nvPicPr>
          <p:cNvPr id="9" name="圖片 6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矩形 10"/>
          <p:cNvSpPr>
            <a:spLocks noChangeArrowheads="1"/>
          </p:cNvSpPr>
          <p:nvPr userDrawn="1"/>
        </p:nvSpPr>
        <p:spPr bwMode="auto">
          <a:xfrm>
            <a:off x="5122863" y="6359093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Highly  Confidential</a:t>
            </a:r>
            <a:endParaRPr kumimoji="0" lang="zh-TW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2" name="文字方塊 11"/>
          <p:cNvSpPr txBox="1">
            <a:spLocks noChangeArrowheads="1"/>
          </p:cNvSpPr>
          <p:nvPr userDrawn="1"/>
        </p:nvSpPr>
        <p:spPr bwMode="auto">
          <a:xfrm>
            <a:off x="9349684" y="6359093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kumimoji="0" lang="zh-TW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3" name="文字方塊 12"/>
          <p:cNvSpPr txBox="1"/>
          <p:nvPr userDrawn="1"/>
        </p:nvSpPr>
        <p:spPr>
          <a:xfrm>
            <a:off x="11717104" y="637448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A35B64-D98B-4C43-BD49-2969CB4231E8}" type="slidenum">
              <a:rPr kumimoji="0" lang="zh-TW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 UI"/>
                <a:ea typeface="Microsoft JhengHei UI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/>
              <a:ea typeface="Microsoft JhengHei UI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584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5pPr>
      <a:lvl6pPr marL="609585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6pPr>
      <a:lvl7pPr marL="1219170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7pPr>
      <a:lvl8pPr marL="1828754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8pPr>
      <a:lvl9pPr marL="2438339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9pPr>
    </p:titleStyle>
    <p:bodyStyle>
      <a:lvl1pPr marL="360363" indent="-360363" algn="l" rtl="0" eaLnBrk="0" fontAlgn="base" hangingPunct="0">
        <a:spcBef>
          <a:spcPct val="20000"/>
        </a:spcBef>
        <a:spcAft>
          <a:spcPct val="0"/>
        </a:spcAft>
        <a:buFont typeface="+mj-lt"/>
        <a:buAutoNum type="arabicPeriod"/>
        <a:defRPr sz="2800" kern="1200">
          <a:solidFill>
            <a:srgbClr val="000099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1pPr>
      <a:lvl2pPr marL="720725" indent="-358775" algn="l" defTabSz="854075" rtl="0" eaLnBrk="0" fontAlgn="base" hangingPunct="0">
        <a:spcBef>
          <a:spcPct val="20000"/>
        </a:spcBef>
        <a:spcAft>
          <a:spcPct val="0"/>
        </a:spcAft>
        <a:buFont typeface="+mj-lt"/>
        <a:buAutoNum type="arabicParenR"/>
        <a:defRPr sz="2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2pPr>
      <a:lvl3pPr marL="1073150" indent="-361950" algn="l" rtl="0" eaLnBrk="0" fontAlgn="base" hangingPunct="0">
        <a:spcBef>
          <a:spcPct val="20000"/>
        </a:spcBef>
        <a:spcAft>
          <a:spcPct val="0"/>
        </a:spcAft>
        <a:buSzPct val="100000"/>
        <a:buFont typeface="+mj-lt"/>
        <a:buAutoNum type="alphaLcParenR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3pPr>
      <a:lvl4pPr marL="1258888" indent="-277813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sz="2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4pPr>
      <a:lvl5pPr marL="1527175" indent="-274638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03412" y="24523"/>
            <a:ext cx="11403652" cy="709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609600" y="935470"/>
            <a:ext cx="10972800" cy="522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8" name="Rectangle 24"/>
          <p:cNvSpPr>
            <a:spLocks noChangeArrowheads="1"/>
          </p:cNvSpPr>
          <p:nvPr userDrawn="1"/>
        </p:nvSpPr>
        <p:spPr bwMode="auto">
          <a:xfrm flipV="1">
            <a:off x="264848" y="763082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9" name="圖片 6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矩形 10"/>
          <p:cNvSpPr>
            <a:spLocks noChangeArrowheads="1"/>
          </p:cNvSpPr>
          <p:nvPr userDrawn="1"/>
        </p:nvSpPr>
        <p:spPr bwMode="auto">
          <a:xfrm>
            <a:off x="5122863" y="6359093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2" name="文字方塊 11"/>
          <p:cNvSpPr txBox="1">
            <a:spLocks noChangeArrowheads="1"/>
          </p:cNvSpPr>
          <p:nvPr userDrawn="1"/>
        </p:nvSpPr>
        <p:spPr bwMode="auto">
          <a:xfrm>
            <a:off x="9349684" y="6359093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A6A6A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3" name="文字方塊 12"/>
          <p:cNvSpPr txBox="1"/>
          <p:nvPr userDrawn="1"/>
        </p:nvSpPr>
        <p:spPr>
          <a:xfrm>
            <a:off x="11717104" y="637448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DA35B64-D98B-4C43-BD49-2969CB4231E8}" type="slidenum">
              <a:rPr lang="zh-TW" altLang="en-US" smtClean="0">
                <a:solidFill>
                  <a:prstClr val="white"/>
                </a:solidFill>
              </a:rPr>
              <a:pPr/>
              <a:t>‹#›</a:t>
            </a:fld>
            <a:endParaRPr lang="zh-TW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1349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5pPr>
      <a:lvl6pPr marL="609585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6pPr>
      <a:lvl7pPr marL="1219170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7pPr>
      <a:lvl8pPr marL="1828754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8pPr>
      <a:lvl9pPr marL="2438339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9pPr>
    </p:titleStyle>
    <p:bodyStyle>
      <a:lvl1pPr marL="360363" indent="-360363" algn="l" rtl="0" eaLnBrk="0" fontAlgn="base" hangingPunct="0">
        <a:spcBef>
          <a:spcPct val="20000"/>
        </a:spcBef>
        <a:spcAft>
          <a:spcPct val="0"/>
        </a:spcAft>
        <a:buFont typeface="+mj-lt"/>
        <a:buAutoNum type="arabicPeriod"/>
        <a:defRPr sz="2800" kern="1200">
          <a:solidFill>
            <a:srgbClr val="000099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1pPr>
      <a:lvl2pPr marL="720725" indent="-358775" algn="l" defTabSz="854075" rtl="0" eaLnBrk="0" fontAlgn="base" hangingPunct="0">
        <a:spcBef>
          <a:spcPct val="20000"/>
        </a:spcBef>
        <a:spcAft>
          <a:spcPct val="0"/>
        </a:spcAft>
        <a:buFont typeface="+mj-lt"/>
        <a:buAutoNum type="arabicParenR"/>
        <a:defRPr sz="2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2pPr>
      <a:lvl3pPr marL="1073150" indent="-361950" algn="l" rtl="0" eaLnBrk="0" fontAlgn="base" hangingPunct="0">
        <a:spcBef>
          <a:spcPct val="20000"/>
        </a:spcBef>
        <a:spcAft>
          <a:spcPct val="0"/>
        </a:spcAft>
        <a:buSzPct val="100000"/>
        <a:buFont typeface="+mj-lt"/>
        <a:buAutoNum type="alphaLcParenR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3pPr>
      <a:lvl4pPr marL="1258888" indent="-277813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sz="2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4pPr>
      <a:lvl5pPr marL="1527175" indent="-274638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03412" y="117446"/>
            <a:ext cx="11403652" cy="545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03412" y="875638"/>
            <a:ext cx="11403652" cy="5288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030" name="Rectangle 24"/>
          <p:cNvSpPr>
            <a:spLocks noChangeArrowheads="1"/>
          </p:cNvSpPr>
          <p:nvPr/>
        </p:nvSpPr>
        <p:spPr bwMode="auto">
          <a:xfrm flipV="1">
            <a:off x="98128" y="733717"/>
            <a:ext cx="11708936" cy="60959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8" name="圖片 6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5122863" y="6373159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1" name="文字方塊 10"/>
          <p:cNvSpPr txBox="1">
            <a:spLocks noChangeArrowheads="1"/>
          </p:cNvSpPr>
          <p:nvPr/>
        </p:nvSpPr>
        <p:spPr bwMode="auto">
          <a:xfrm>
            <a:off x="9467130" y="6359712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A6A6A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2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1616268" y="6377205"/>
            <a:ext cx="575732" cy="365125"/>
          </a:xfrm>
          <a:prstGeom prst="rect">
            <a:avLst/>
          </a:prstGeom>
        </p:spPr>
        <p:txBody>
          <a:bodyPr anchor="ctr"/>
          <a:lstStyle>
            <a:lvl1pPr algn="r"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fld id="{43415AA6-F8D4-48D6-9354-4341DAA39891}" type="slidenum">
              <a:rPr lang="en-US" altLang="zh-TW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7765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 kern="1200">
          <a:solidFill>
            <a:srgbClr val="0000CC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Arial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9pPr>
    </p:titleStyle>
    <p:bodyStyle>
      <a:lvl1pPr marL="360363" indent="-360363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sz="2800" b="1" kern="1200">
          <a:solidFill>
            <a:srgbClr val="000099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1pPr>
      <a:lvl2pPr marL="720725" indent="-360363" algn="l" defTabSz="854075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2pPr>
      <a:lvl3pPr marL="1054100" indent="-342900" algn="l" rtl="0" eaLnBrk="1" fontAlgn="base" hangingPunct="1">
        <a:spcBef>
          <a:spcPct val="20000"/>
        </a:spcBef>
        <a:spcAft>
          <a:spcPct val="0"/>
        </a:spcAft>
        <a:buSzPct val="100000"/>
        <a:buFont typeface="Wingdings" panose="05000000000000000000" pitchFamily="2" charset="2"/>
        <a:buChar char="u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3pPr>
      <a:lvl4pPr marL="1435100" indent="-36195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p"/>
        <a:defRPr sz="2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4pPr>
      <a:lvl5pPr marL="1703388" indent="-268288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73">
          <p15:clr>
            <a:srgbClr val="F26B43"/>
          </p15:clr>
        </p15:guide>
        <p15:guide id="2" orient="horz" pos="414">
          <p15:clr>
            <a:srgbClr val="F26B43"/>
          </p15:clr>
        </p15:guide>
        <p15:guide id="3" pos="257">
          <p15:clr>
            <a:srgbClr val="F26B43"/>
          </p15:clr>
        </p15:guide>
        <p15:guide id="4" pos="7446">
          <p15:clr>
            <a:srgbClr val="F26B43"/>
          </p15:clr>
        </p15:guide>
        <p15:guide id="5" orient="horz" pos="550">
          <p15:clr>
            <a:srgbClr val="F26B43"/>
          </p15:clr>
        </p15:guide>
        <p15:guide id="6" orient="horz" pos="3884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4"/>
          <p:cNvSpPr>
            <a:spLocks noChangeArrowheads="1"/>
          </p:cNvSpPr>
          <p:nvPr userDrawn="1"/>
        </p:nvSpPr>
        <p:spPr bwMode="auto">
          <a:xfrm>
            <a:off x="2242" y="6440000"/>
            <a:ext cx="12189759" cy="413373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667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Medical</a:t>
            </a:r>
            <a:r>
              <a:rPr lang="en-US" altLang="zh-TW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Imaging Innovation Solution Provider</a:t>
            </a:r>
            <a:r>
              <a:rPr lang="zh-TW" altLang="en-US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1576916" y="159798"/>
            <a:ext cx="9038167" cy="608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78297" y="1016000"/>
            <a:ext cx="11235406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1678318" y="6433980"/>
            <a:ext cx="4963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6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4AC4490-7E4F-4277-95D2-2442A8FED12D}" type="slidenum">
              <a:rPr lang="zh-TW" alt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1030" name="Rectangle 24"/>
          <p:cNvSpPr>
            <a:spLocks noChangeArrowheads="1"/>
          </p:cNvSpPr>
          <p:nvPr userDrawn="1"/>
        </p:nvSpPr>
        <p:spPr bwMode="auto">
          <a:xfrm flipV="1">
            <a:off x="241532" y="838614"/>
            <a:ext cx="11708936" cy="60959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32" name="文字方塊 10"/>
          <p:cNvSpPr txBox="1">
            <a:spLocks noChangeArrowheads="1"/>
          </p:cNvSpPr>
          <p:nvPr userDrawn="1"/>
        </p:nvSpPr>
        <p:spPr bwMode="auto">
          <a:xfrm>
            <a:off x="9312686" y="6433980"/>
            <a:ext cx="2734733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133" i="1">
                <a:solidFill>
                  <a:srgbClr val="C00000"/>
                </a:solidFill>
              </a:rPr>
              <a:t>Highest confidential</a:t>
            </a:r>
            <a:endParaRPr lang="zh-TW" altLang="en-US" sz="2133" i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6234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kern="1200" baseline="0">
          <a:solidFill>
            <a:schemeClr val="tx1"/>
          </a:solidFill>
          <a:latin typeface="Times New Roman" panose="02020603050405020304" pitchFamily="18" charset="0"/>
          <a:ea typeface="標楷體" pitchFamily="65" charset="-120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5pPr>
      <a:lvl6pPr marL="609585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6pPr>
      <a:lvl7pPr marL="1219170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7pPr>
      <a:lvl8pPr marL="1828754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8pPr>
      <a:lvl9pPr marL="2438339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 baseline="0">
          <a:solidFill>
            <a:srgbClr val="000099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667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SzPct val="50000"/>
        <a:buFont typeface="Wingdings" pitchFamily="2" charset="2"/>
        <a:buChar char="u"/>
        <a:defRPr sz="24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133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133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96">
          <p15:clr>
            <a:srgbClr val="F26B43"/>
          </p15:clr>
        </p15:guide>
        <p15:guide id="3" orient="horz" pos="527">
          <p15:clr>
            <a:srgbClr val="F26B43"/>
          </p15:clr>
        </p15:guide>
        <p15:guide id="4" orient="horz" pos="640">
          <p15:clr>
            <a:srgbClr val="F26B43"/>
          </p15:clr>
        </p15:guide>
        <p15:guide id="5" orient="horz" pos="3906">
          <p15:clr>
            <a:srgbClr val="F26B43"/>
          </p15:clr>
        </p15:guide>
        <p15:guide id="6" orient="horz" pos="482">
          <p15:clr>
            <a:srgbClr val="F26B43"/>
          </p15:clr>
        </p15:guide>
        <p15:guide id="7" pos="302">
          <p15:clr>
            <a:srgbClr val="F26B43"/>
          </p15:clr>
        </p15:guide>
        <p15:guide id="8" pos="7378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03412" y="24523"/>
            <a:ext cx="11403652" cy="709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609600" y="935470"/>
            <a:ext cx="10972800" cy="522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8" name="Rectangle 24"/>
          <p:cNvSpPr>
            <a:spLocks noChangeArrowheads="1"/>
          </p:cNvSpPr>
          <p:nvPr userDrawn="1"/>
        </p:nvSpPr>
        <p:spPr bwMode="auto">
          <a:xfrm flipV="1">
            <a:off x="264848" y="763082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9" name="圖片 6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矩形 10"/>
          <p:cNvSpPr>
            <a:spLocks noChangeArrowheads="1"/>
          </p:cNvSpPr>
          <p:nvPr userDrawn="1"/>
        </p:nvSpPr>
        <p:spPr bwMode="auto">
          <a:xfrm>
            <a:off x="5122863" y="6359093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2" name="文字方塊 11"/>
          <p:cNvSpPr txBox="1">
            <a:spLocks noChangeArrowheads="1"/>
          </p:cNvSpPr>
          <p:nvPr userDrawn="1"/>
        </p:nvSpPr>
        <p:spPr bwMode="auto">
          <a:xfrm>
            <a:off x="9349684" y="6359093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A6A6A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3" name="文字方塊 12"/>
          <p:cNvSpPr txBox="1"/>
          <p:nvPr userDrawn="1"/>
        </p:nvSpPr>
        <p:spPr>
          <a:xfrm>
            <a:off x="11717104" y="637448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DA35B64-D98B-4C43-BD49-2969CB4231E8}" type="slidenum">
              <a:rPr lang="zh-TW" altLang="en-US" smtClean="0">
                <a:solidFill>
                  <a:prstClr val="white"/>
                </a:solidFill>
              </a:rPr>
              <a:pPr/>
              <a:t>‹#›</a:t>
            </a:fld>
            <a:endParaRPr lang="zh-TW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2786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5pPr>
      <a:lvl6pPr marL="609585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6pPr>
      <a:lvl7pPr marL="1219170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7pPr>
      <a:lvl8pPr marL="1828754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8pPr>
      <a:lvl9pPr marL="2438339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9pPr>
    </p:titleStyle>
    <p:bodyStyle>
      <a:lvl1pPr marL="360363" indent="-360363" algn="l" rtl="0" eaLnBrk="0" fontAlgn="base" hangingPunct="0">
        <a:spcBef>
          <a:spcPct val="20000"/>
        </a:spcBef>
        <a:spcAft>
          <a:spcPct val="0"/>
        </a:spcAft>
        <a:buFont typeface="+mj-lt"/>
        <a:buAutoNum type="arabicPeriod"/>
        <a:defRPr sz="2800" kern="1200">
          <a:solidFill>
            <a:srgbClr val="000099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1pPr>
      <a:lvl2pPr marL="720725" indent="-358775" algn="l" defTabSz="854075" rtl="0" eaLnBrk="0" fontAlgn="base" hangingPunct="0">
        <a:spcBef>
          <a:spcPct val="20000"/>
        </a:spcBef>
        <a:spcAft>
          <a:spcPct val="0"/>
        </a:spcAft>
        <a:buFont typeface="+mj-lt"/>
        <a:buAutoNum type="arabicParenR"/>
        <a:defRPr sz="2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2pPr>
      <a:lvl3pPr marL="1073150" indent="-361950" algn="l" rtl="0" eaLnBrk="0" fontAlgn="base" hangingPunct="0">
        <a:spcBef>
          <a:spcPct val="20000"/>
        </a:spcBef>
        <a:spcAft>
          <a:spcPct val="0"/>
        </a:spcAft>
        <a:buSzPct val="100000"/>
        <a:buFont typeface="+mj-lt"/>
        <a:buAutoNum type="alphaLcParenR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3pPr>
      <a:lvl4pPr marL="1258888" indent="-277813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sz="2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4pPr>
      <a:lvl5pPr marL="1527175" indent="-274638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4"/>
          <p:cNvSpPr>
            <a:spLocks noChangeArrowheads="1"/>
          </p:cNvSpPr>
          <p:nvPr userDrawn="1"/>
        </p:nvSpPr>
        <p:spPr bwMode="auto">
          <a:xfrm>
            <a:off x="1588" y="6440488"/>
            <a:ext cx="12190412" cy="412750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>
              <a:defRPr/>
            </a:pPr>
            <a:r>
              <a:rPr lang="en-US" altLang="zh-TW" sz="2667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Medical</a:t>
            </a:r>
            <a:r>
              <a:rPr lang="en-US" altLang="zh-TW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Imaging Innovation Solution Provider</a:t>
            </a:r>
            <a:r>
              <a:rPr lang="zh-TW" altLang="en-US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1027" name="標題版面配置區 1"/>
          <p:cNvSpPr>
            <a:spLocks noGrp="1"/>
          </p:cNvSpPr>
          <p:nvPr>
            <p:ph type="title"/>
          </p:nvPr>
        </p:nvSpPr>
        <p:spPr bwMode="auto">
          <a:xfrm>
            <a:off x="1576388" y="160338"/>
            <a:ext cx="9039225" cy="60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8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77838" y="1016000"/>
            <a:ext cx="11236325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1677650" y="6434138"/>
            <a:ext cx="496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600">
                <a:solidFill>
                  <a:prstClr val="black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E7A1754-D04C-4C2D-81F4-688A15E7491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sp>
        <p:nvSpPr>
          <p:cNvPr id="1030" name="Rectangle 24"/>
          <p:cNvSpPr>
            <a:spLocks noChangeArrowheads="1"/>
          </p:cNvSpPr>
          <p:nvPr userDrawn="1"/>
        </p:nvSpPr>
        <p:spPr bwMode="auto">
          <a:xfrm flipV="1">
            <a:off x="241300" y="838200"/>
            <a:ext cx="11709400" cy="61913"/>
          </a:xfrm>
          <a:prstGeom prst="rect">
            <a:avLst/>
          </a:prstGeom>
          <a:gradFill rotWithShape="0">
            <a:gsLst>
              <a:gs pos="0">
                <a:srgbClr val="002060"/>
              </a:gs>
              <a:gs pos="50000">
                <a:srgbClr val="3333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endParaRPr lang="zh-TW" altLang="en-US" sz="2400">
              <a:solidFill>
                <a:srgbClr val="000000"/>
              </a:solidFill>
            </a:endParaRPr>
          </a:p>
        </p:txBody>
      </p:sp>
      <p:sp>
        <p:nvSpPr>
          <p:cNvPr id="1032" name="文字方塊 10"/>
          <p:cNvSpPr txBox="1">
            <a:spLocks noChangeArrowheads="1"/>
          </p:cNvSpPr>
          <p:nvPr userDrawn="1"/>
        </p:nvSpPr>
        <p:spPr bwMode="auto">
          <a:xfrm>
            <a:off x="9312275" y="6434138"/>
            <a:ext cx="2735263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defRPr/>
            </a:pPr>
            <a:r>
              <a:rPr lang="en-US" altLang="zh-TW" sz="2133" i="1">
                <a:solidFill>
                  <a:srgbClr val="C00000"/>
                </a:solidFill>
              </a:rPr>
              <a:t>Highest confidential</a:t>
            </a:r>
            <a:endParaRPr lang="zh-TW" altLang="en-US" sz="2133" i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291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kern="1200">
          <a:solidFill>
            <a:schemeClr val="tx1"/>
          </a:solidFill>
          <a:latin typeface="Times New Roman" panose="02020603050405020304" pitchFamily="18" charset="0"/>
          <a:ea typeface="標楷體" pitchFamily="65" charset="-120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Times New Roman" panose="02020603050405020304" pitchFamily="18" charset="0"/>
          <a:ea typeface="標楷體" pitchFamily="65" charset="-12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Times New Roman" panose="02020603050405020304" pitchFamily="18" charset="0"/>
          <a:ea typeface="標楷體" pitchFamily="65" charset="-12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Times New Roman" panose="02020603050405020304" pitchFamily="18" charset="0"/>
          <a:ea typeface="標楷體" pitchFamily="65" charset="-12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Times New Roman" panose="02020603050405020304" pitchFamily="18" charset="0"/>
          <a:ea typeface="標楷體" pitchFamily="65" charset="-120"/>
          <a:cs typeface="Arial" charset="0"/>
        </a:defRPr>
      </a:lvl5pPr>
      <a:lvl6pPr marL="609585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6pPr>
      <a:lvl7pPr marL="1219170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7pPr>
      <a:lvl8pPr marL="1828754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8pPr>
      <a:lvl9pPr marL="2438339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9pPr>
    </p:titleStyle>
    <p:bodyStyle>
      <a:lvl1pPr marL="455613" indent="-4556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rgbClr val="000099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1pPr>
      <a:lvl2pPr marL="989013" indent="-3794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2pPr>
      <a:lvl3pPr marL="1522413" indent="-303213" algn="l" rtl="0" eaLnBrk="0" fontAlgn="base" hangingPunct="0">
        <a:spcBef>
          <a:spcPct val="20000"/>
        </a:spcBef>
        <a:spcAft>
          <a:spcPct val="0"/>
        </a:spcAft>
        <a:buSzPct val="50000"/>
        <a:buFont typeface="Wingdings" panose="05000000000000000000" pitchFamily="2" charset="2"/>
        <a:buChar char="u"/>
        <a:defRPr sz="24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3pPr>
      <a:lvl4pPr marL="2132013" indent="-3032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4pPr>
      <a:lvl5pPr marL="2741613" indent="-3032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1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0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01.xml"/><Relationship Id="rId4" Type="http://schemas.openxmlformats.org/officeDocument/2006/relationships/image" Target="../media/image4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cui130/article/details/81329634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1.xml"/><Relationship Id="rId4" Type="http://schemas.openxmlformats.org/officeDocument/2006/relationships/image" Target="../media/image4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0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1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8257" y="6180781"/>
            <a:ext cx="524943" cy="510481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48872" y="6114685"/>
            <a:ext cx="782206" cy="4169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45551" y="6127641"/>
            <a:ext cx="679095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65682" y="6127641"/>
            <a:ext cx="740038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1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65188" y="6040016"/>
            <a:ext cx="641610" cy="817984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圖片 3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93294" y="6125008"/>
            <a:ext cx="859403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59877" y="6280221"/>
            <a:ext cx="939322" cy="311602"/>
          </a:xfrm>
          <a:prstGeom prst="rect">
            <a:avLst/>
          </a:prstGeom>
          <a:noFill/>
        </p:spPr>
      </p:pic>
      <p:sp>
        <p:nvSpPr>
          <p:cNvPr id="16" name="文字方塊 10"/>
          <p:cNvSpPr txBox="1">
            <a:spLocks noChangeArrowheads="1"/>
          </p:cNvSpPr>
          <p:nvPr/>
        </p:nvSpPr>
        <p:spPr bwMode="auto">
          <a:xfrm>
            <a:off x="2158063" y="1848599"/>
            <a:ext cx="7875874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800" kern="1200">
                <a:solidFill>
                  <a:schemeClr val="tx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5333">
                <a:solidFill>
                  <a:schemeClr val="tx1"/>
                </a:solidFill>
                <a:latin typeface="Arial" charset="0"/>
                <a:ea typeface="標楷體" pitchFamily="65" charset="-12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5333">
                <a:solidFill>
                  <a:schemeClr val="tx1"/>
                </a:solidFill>
                <a:latin typeface="Arial" charset="0"/>
                <a:ea typeface="標楷體" pitchFamily="65" charset="-12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5333">
                <a:solidFill>
                  <a:schemeClr val="tx1"/>
                </a:solidFill>
                <a:latin typeface="Arial" charset="0"/>
                <a:ea typeface="標楷體" pitchFamily="65" charset="-12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5333">
                <a:solidFill>
                  <a:schemeClr val="tx1"/>
                </a:solidFill>
                <a:latin typeface="Arial" charset="0"/>
                <a:ea typeface="標楷體" pitchFamily="65" charset="-120"/>
                <a:cs typeface="Arial" charset="0"/>
              </a:defRPr>
            </a:lvl5pPr>
            <a:lvl6pPr marL="609585" algn="ctr" rtl="0" fontAlgn="base">
              <a:spcBef>
                <a:spcPct val="0"/>
              </a:spcBef>
              <a:spcAft>
                <a:spcPct val="0"/>
              </a:spcAft>
              <a:defRPr sz="5333">
                <a:solidFill>
                  <a:schemeClr val="tx1"/>
                </a:solidFill>
                <a:latin typeface="Arial" charset="0"/>
                <a:ea typeface="標楷體" pitchFamily="65" charset="-120"/>
                <a:cs typeface="Arial" charset="0"/>
              </a:defRPr>
            </a:lvl6pPr>
            <a:lvl7pPr marL="1219170" algn="ctr" rtl="0" fontAlgn="base">
              <a:spcBef>
                <a:spcPct val="0"/>
              </a:spcBef>
              <a:spcAft>
                <a:spcPct val="0"/>
              </a:spcAft>
              <a:defRPr sz="5333">
                <a:solidFill>
                  <a:schemeClr val="tx1"/>
                </a:solidFill>
                <a:latin typeface="Arial" charset="0"/>
                <a:ea typeface="標楷體" pitchFamily="65" charset="-120"/>
                <a:cs typeface="Arial" charset="0"/>
              </a:defRPr>
            </a:lvl7pPr>
            <a:lvl8pPr marL="1828754" algn="ctr" rtl="0" fontAlgn="base">
              <a:spcBef>
                <a:spcPct val="0"/>
              </a:spcBef>
              <a:spcAft>
                <a:spcPct val="0"/>
              </a:spcAft>
              <a:defRPr sz="5333">
                <a:solidFill>
                  <a:schemeClr val="tx1"/>
                </a:solidFill>
                <a:latin typeface="Arial" charset="0"/>
                <a:ea typeface="標楷體" pitchFamily="65" charset="-120"/>
                <a:cs typeface="Arial" charset="0"/>
              </a:defRPr>
            </a:lvl8pPr>
            <a:lvl9pPr marL="2438339" algn="ctr" rtl="0" fontAlgn="base">
              <a:spcBef>
                <a:spcPct val="0"/>
              </a:spcBef>
              <a:spcAft>
                <a:spcPct val="0"/>
              </a:spcAft>
              <a:defRPr sz="5333">
                <a:solidFill>
                  <a:schemeClr val="tx1"/>
                </a:solidFill>
                <a:latin typeface="Arial" charset="0"/>
                <a:ea typeface="標楷體" pitchFamily="65" charset="-120"/>
                <a:cs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FW/SW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Weekly </a:t>
            </a:r>
            <a:r>
              <a:rPr kumimoji="0" lang="en-US" altLang="zh-TW" sz="4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Report-W923</a:t>
            </a:r>
            <a:endParaRPr kumimoji="0" lang="en-US" altLang="zh-TW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8" name="副標題 3"/>
          <p:cNvSpPr txBox="1">
            <a:spLocks/>
          </p:cNvSpPr>
          <p:nvPr/>
        </p:nvSpPr>
        <p:spPr bwMode="auto">
          <a:xfrm>
            <a:off x="3830594" y="4653355"/>
            <a:ext cx="4530812" cy="761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TW" sz="2000" b="1" dirty="0" smtClean="0">
                <a:solidFill>
                  <a:srgbClr val="16417D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Peter</a:t>
            </a:r>
            <a:endParaRPr kumimoji="0" lang="en-US" altLang="zh-TW" sz="2000" b="1" i="0" u="none" strike="noStrike" kern="1200" cap="none" spc="0" normalizeH="0" baseline="0" noProof="0" dirty="0">
              <a:ln>
                <a:noFill/>
              </a:ln>
              <a:solidFill>
                <a:srgbClr val="16417D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6417D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itchFamily="18" charset="0"/>
              </a:rPr>
              <a:t>2019/06/27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57467" y="6117210"/>
            <a:ext cx="782206" cy="55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6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Tasks &amp; Follow-up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4294967295"/>
          </p:nvPr>
        </p:nvSpPr>
        <p:spPr>
          <a:xfrm>
            <a:off x="487656" y="1016000"/>
            <a:ext cx="11222038" cy="511879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 smtClean="0"/>
              <a:t>當週工作事項</a:t>
            </a:r>
            <a:endParaRPr lang="en-US" altLang="zh-TW" dirty="0" smtClean="0"/>
          </a:p>
          <a:p>
            <a:pPr marL="360362" lvl="1" indent="0">
              <a:buNone/>
            </a:pPr>
            <a:r>
              <a:rPr lang="en-US" altLang="zh-TW" sz="2400" dirty="0" smtClean="0"/>
              <a:t>Ubuntu </a:t>
            </a:r>
          </a:p>
          <a:p>
            <a:pPr lvl="2"/>
            <a:r>
              <a:rPr lang="zh-TW" altLang="en-US" sz="2000" dirty="0" smtClean="0"/>
              <a:t>增修最新作業軟體</a:t>
            </a:r>
            <a:r>
              <a:rPr lang="en-US" altLang="zh-TW" sz="2000" dirty="0"/>
              <a:t>Ubuntu </a:t>
            </a:r>
            <a:r>
              <a:rPr lang="en-US" altLang="zh-TW" sz="2000" dirty="0" smtClean="0"/>
              <a:t>18.04 </a:t>
            </a:r>
            <a:r>
              <a:rPr lang="en-US" altLang="zh-TW" sz="2000" dirty="0"/>
              <a:t>LTS</a:t>
            </a:r>
            <a:r>
              <a:rPr lang="zh-TW" altLang="en-US" sz="2000" dirty="0" smtClean="0"/>
              <a:t>，使用工具</a:t>
            </a:r>
            <a:r>
              <a:rPr lang="en-US" altLang="zh-TW" sz="2000" dirty="0" err="1" smtClean="0"/>
              <a:t>JetPack</a:t>
            </a:r>
            <a:r>
              <a:rPr lang="en-US" altLang="zh-TW" sz="2000" dirty="0" smtClean="0"/>
              <a:t> 4.2</a:t>
            </a:r>
          </a:p>
          <a:p>
            <a:pPr marL="360362" lvl="1" indent="0">
              <a:buNone/>
            </a:pPr>
            <a:r>
              <a:rPr lang="en-US" altLang="zh-TW" sz="2400" dirty="0" err="1" smtClean="0"/>
              <a:t>Jeson</a:t>
            </a:r>
            <a:r>
              <a:rPr lang="en-US" altLang="zh-TW" sz="2400" dirty="0" smtClean="0"/>
              <a:t> Tx2 </a:t>
            </a:r>
            <a:r>
              <a:rPr lang="zh-TW" altLang="en-US" sz="2400" dirty="0" smtClean="0"/>
              <a:t>硬體</a:t>
            </a:r>
            <a:endParaRPr lang="en-US" altLang="zh-TW" sz="2400" dirty="0" smtClean="0"/>
          </a:p>
          <a:p>
            <a:pPr lvl="2"/>
            <a:r>
              <a:rPr lang="zh-TW" altLang="en-US" sz="2000" dirty="0" smtClean="0"/>
              <a:t>自製</a:t>
            </a:r>
            <a:r>
              <a:rPr lang="en-US" altLang="zh-TW" sz="2000" dirty="0" smtClean="0"/>
              <a:t>USB</a:t>
            </a:r>
            <a:r>
              <a:rPr lang="zh-TW" altLang="en-US" sz="2000" dirty="0" smtClean="0"/>
              <a:t>無法使用，嘗試電源配置</a:t>
            </a:r>
            <a:endParaRPr lang="en-US" altLang="zh-TW" sz="2000" dirty="0" smtClean="0"/>
          </a:p>
          <a:p>
            <a:pPr lvl="2"/>
            <a:r>
              <a:rPr lang="en-US" altLang="zh-TW" sz="2000" dirty="0" smtClean="0"/>
              <a:t>USB</a:t>
            </a:r>
            <a:r>
              <a:rPr lang="zh-TW" altLang="en-US" sz="2000" dirty="0" smtClean="0"/>
              <a:t>裝置擴充</a:t>
            </a:r>
            <a:endParaRPr lang="en-US" altLang="zh-TW" sz="2000" dirty="0" smtClean="0"/>
          </a:p>
          <a:p>
            <a:pPr lvl="2"/>
            <a:endParaRPr lang="en-US" altLang="zh-TW" sz="2000" dirty="0" smtClean="0"/>
          </a:p>
          <a:p>
            <a:pPr marL="0" indent="0">
              <a:buNone/>
            </a:pPr>
            <a:r>
              <a:rPr lang="en-US" altLang="zh-TW" dirty="0" smtClean="0"/>
              <a:t>Follow up</a:t>
            </a:r>
          </a:p>
          <a:p>
            <a:pPr marL="360362" lvl="1" indent="0">
              <a:buNone/>
            </a:pPr>
            <a:r>
              <a:rPr lang="zh-TW" altLang="en-US" sz="2400" dirty="0" smtClean="0"/>
              <a:t> 安裝</a:t>
            </a:r>
            <a:r>
              <a:rPr lang="en-US" altLang="zh-TW" sz="2400" dirty="0" err="1" smtClean="0"/>
              <a:t>qt</a:t>
            </a:r>
            <a:r>
              <a:rPr lang="en-US" altLang="zh-TW" sz="2400" dirty="0" smtClean="0"/>
              <a:t> </a:t>
            </a:r>
          </a:p>
          <a:p>
            <a:pPr lvl="2"/>
            <a:r>
              <a:rPr lang="en-US" altLang="zh-TW" sz="2000" dirty="0" err="1" smtClean="0"/>
              <a:t>Qt</a:t>
            </a:r>
            <a:r>
              <a:rPr lang="en-US" altLang="zh-TW" sz="2000" dirty="0" smtClean="0"/>
              <a:t> </a:t>
            </a:r>
            <a:r>
              <a:rPr lang="zh-TW" altLang="en-US" sz="2000" dirty="0" smtClean="0"/>
              <a:t>開發框病徵</a:t>
            </a:r>
            <a:r>
              <a:rPr lang="en-US" altLang="zh-TW" sz="2000" dirty="0" smtClean="0"/>
              <a:t>AI</a:t>
            </a:r>
            <a:r>
              <a:rPr lang="zh-TW" altLang="en-US" sz="2000" dirty="0" smtClean="0"/>
              <a:t>模型介面</a:t>
            </a:r>
            <a:endParaRPr lang="en-US" altLang="zh-TW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F99B99-75B2-4FDE-9E44-C2764656A441}" type="slidenum">
              <a:rPr kumimoji="0" lang="en-US" altLang="zh-TW" sz="16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000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172"/>
          <a:stretch/>
        </p:blipFill>
        <p:spPr>
          <a:xfrm>
            <a:off x="6464300" y="4797218"/>
            <a:ext cx="5356225" cy="1228725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415AA6-F8D4-48D6-9354-4341DAA39891}" type="slidenum">
              <a:rPr kumimoji="0" lang="en-US" altLang="zh-TW" sz="16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USB</a:t>
            </a:r>
            <a:r>
              <a:rPr lang="zh-TW" altLang="en-US" dirty="0" smtClean="0"/>
              <a:t> </a:t>
            </a:r>
            <a:r>
              <a:rPr lang="zh-TW" altLang="en-US" dirty="0"/>
              <a:t>無法使用</a:t>
            </a:r>
          </a:p>
        </p:txBody>
      </p:sp>
      <p:sp>
        <p:nvSpPr>
          <p:cNvPr id="8" name="矩形 7"/>
          <p:cNvSpPr/>
          <p:nvPr/>
        </p:nvSpPr>
        <p:spPr>
          <a:xfrm>
            <a:off x="18257" y="1179869"/>
            <a:ext cx="6096000" cy="2117503"/>
          </a:xfrm>
          <a:prstGeom prst="rect">
            <a:avLst/>
          </a:prstGeom>
        </p:spPr>
        <p:txBody>
          <a:bodyPr>
            <a:spAutoFit/>
          </a:bodyPr>
          <a:lstStyle/>
          <a:p>
            <a:pPr marL="704850" lvl="1" defTabSz="854075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TW" sz="2600" dirty="0" smtClean="0">
                <a:solidFill>
                  <a:prstClr val="black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itchFamily="18" charset="0"/>
              </a:rPr>
              <a:t>USB</a:t>
            </a:r>
            <a:r>
              <a:rPr lang="zh-TW" altLang="en-US" sz="2600" dirty="0">
                <a:solidFill>
                  <a:prstClr val="black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itchFamily="18" charset="0"/>
              </a:rPr>
              <a:t>電壓配置</a:t>
            </a:r>
            <a:endParaRPr lang="en-US" altLang="zh-TW" sz="2600" dirty="0">
              <a:solidFill>
                <a:prstClr val="black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itchFamily="18" charset="0"/>
            </a:endParaRPr>
          </a:p>
          <a:p>
            <a:pPr marL="1054100" lvl="2" indent="-342900" fontAlgn="base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u"/>
            </a:pPr>
            <a:r>
              <a:rPr lang="zh-TW" altLang="en-US" sz="2400" dirty="0">
                <a:solidFill>
                  <a:prstClr val="black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itchFamily="18" charset="0"/>
              </a:rPr>
              <a:t>增修最新作業軟體</a:t>
            </a:r>
            <a:r>
              <a:rPr lang="zh-TW" altLang="en-US" sz="2400" dirty="0" smtClean="0">
                <a:solidFill>
                  <a:prstClr val="black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itchFamily="18" charset="0"/>
              </a:rPr>
              <a:t>，安裝</a:t>
            </a:r>
            <a:r>
              <a:rPr lang="en-US" altLang="zh-TW" sz="2400" dirty="0" smtClean="0">
                <a:solidFill>
                  <a:prstClr val="black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itchFamily="18" charset="0"/>
              </a:rPr>
              <a:t>VM </a:t>
            </a:r>
            <a:r>
              <a:rPr lang="zh-TW" altLang="en-US" sz="2400" dirty="0" smtClean="0">
                <a:solidFill>
                  <a:prstClr val="black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itchFamily="18" charset="0"/>
              </a:rPr>
              <a:t>虛擬機，模擬</a:t>
            </a:r>
            <a:r>
              <a:rPr lang="en-US" altLang="zh-TW" sz="2400" dirty="0" err="1" smtClean="0">
                <a:solidFill>
                  <a:prstClr val="black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itchFamily="18" charset="0"/>
              </a:rPr>
              <a:t>ubuntu</a:t>
            </a:r>
            <a:r>
              <a:rPr lang="zh-TW" altLang="en-US" sz="2400" dirty="0" smtClean="0">
                <a:solidFill>
                  <a:prstClr val="black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itchFamily="18" charset="0"/>
              </a:rPr>
              <a:t>，作為安裝環境</a:t>
            </a:r>
            <a:endParaRPr lang="en-US" altLang="zh-TW" sz="2400" dirty="0">
              <a:solidFill>
                <a:prstClr val="black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itchFamily="18" charset="0"/>
            </a:endParaRPr>
          </a:p>
          <a:p>
            <a:pPr marL="1054100" lvl="2" indent="-342900" fontAlgn="base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u"/>
            </a:pPr>
            <a:r>
              <a:rPr lang="zh-TW" altLang="en-US" sz="2400" dirty="0">
                <a:solidFill>
                  <a:prstClr val="black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itchFamily="18" charset="0"/>
              </a:rPr>
              <a:t>解決方法 </a:t>
            </a:r>
            <a:r>
              <a:rPr lang="en-US" altLang="zh-TW" sz="2400" dirty="0" smtClean="0">
                <a:solidFill>
                  <a:prstClr val="black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itchFamily="18" charset="0"/>
              </a:rPr>
              <a:t>:</a:t>
            </a:r>
            <a:r>
              <a:rPr lang="zh-TW" altLang="en-US" sz="2400" dirty="0" smtClean="0">
                <a:solidFill>
                  <a:prstClr val="black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itchFamily="18" charset="0"/>
              </a:rPr>
              <a:t> </a:t>
            </a:r>
            <a:r>
              <a:rPr lang="zh-TW" altLang="en-US" sz="2400" dirty="0" smtClean="0">
                <a:solidFill>
                  <a:prstClr val="black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itchFamily="18" charset="0"/>
              </a:rPr>
              <a:t>從</a:t>
            </a:r>
            <a:r>
              <a:rPr lang="en-US" altLang="zh-TW" sz="2400" dirty="0" smtClean="0">
                <a:solidFill>
                  <a:prstClr val="black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itchFamily="18" charset="0"/>
              </a:rPr>
              <a:t>Device </a:t>
            </a:r>
            <a:r>
              <a:rPr lang="zh-TW" altLang="en-US" sz="2400" dirty="0" smtClean="0">
                <a:solidFill>
                  <a:prstClr val="black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itchFamily="18" charset="0"/>
              </a:rPr>
              <a:t>屬性修改</a:t>
            </a:r>
            <a:r>
              <a:rPr lang="en-US" altLang="zh-TW" sz="2400" dirty="0" err="1" smtClean="0">
                <a:solidFill>
                  <a:prstClr val="black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itchFamily="18" charset="0"/>
              </a:rPr>
              <a:t>vbus</a:t>
            </a:r>
            <a:r>
              <a:rPr lang="zh-TW" altLang="en-US" sz="2400" dirty="0" smtClean="0">
                <a:solidFill>
                  <a:prstClr val="black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itchFamily="18" charset="0"/>
              </a:rPr>
              <a:t> </a:t>
            </a:r>
            <a:r>
              <a:rPr lang="en-US" altLang="zh-TW" sz="2400" dirty="0" smtClean="0">
                <a:solidFill>
                  <a:prstClr val="black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itchFamily="18" charset="0"/>
              </a:rPr>
              <a:t>(USB</a:t>
            </a:r>
            <a:r>
              <a:rPr lang="zh-TW" altLang="en-US" sz="2400" dirty="0" smtClean="0">
                <a:solidFill>
                  <a:prstClr val="black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itchFamily="18" charset="0"/>
              </a:rPr>
              <a:t>電壓</a:t>
            </a:r>
            <a:r>
              <a:rPr lang="en-US" altLang="zh-TW" sz="2400" dirty="0" smtClean="0">
                <a:solidFill>
                  <a:prstClr val="black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itchFamily="18" charset="0"/>
              </a:rPr>
              <a:t>)</a:t>
            </a:r>
          </a:p>
        </p:txBody>
      </p:sp>
      <p:grpSp>
        <p:nvGrpSpPr>
          <p:cNvPr id="17" name="群組 16"/>
          <p:cNvGrpSpPr/>
          <p:nvPr/>
        </p:nvGrpSpPr>
        <p:grpSpPr>
          <a:xfrm>
            <a:off x="783431" y="3514201"/>
            <a:ext cx="5442744" cy="2566033"/>
            <a:chOff x="783431" y="3514201"/>
            <a:chExt cx="5442744" cy="2566033"/>
          </a:xfrm>
        </p:grpSpPr>
        <p:pic>
          <p:nvPicPr>
            <p:cNvPr id="16" name="圖片 15"/>
            <p:cNvPicPr>
              <a:picLocks noChangeAspect="1"/>
            </p:cNvPicPr>
            <p:nvPr/>
          </p:nvPicPr>
          <p:blipFill rotWithShape="1">
            <a:blip r:embed="rId4"/>
            <a:srcRect b="2002"/>
            <a:stretch/>
          </p:blipFill>
          <p:spPr>
            <a:xfrm>
              <a:off x="783431" y="3514201"/>
              <a:ext cx="5442744" cy="2566033"/>
            </a:xfrm>
            <a:prstGeom prst="rect">
              <a:avLst/>
            </a:prstGeom>
          </p:spPr>
        </p:pic>
        <p:cxnSp>
          <p:nvCxnSpPr>
            <p:cNvPr id="11" name="直線接點 10"/>
            <p:cNvCxnSpPr/>
            <p:nvPr/>
          </p:nvCxnSpPr>
          <p:spPr>
            <a:xfrm>
              <a:off x="914400" y="3726103"/>
              <a:ext cx="121761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群組 17"/>
          <p:cNvGrpSpPr/>
          <p:nvPr/>
        </p:nvGrpSpPr>
        <p:grpSpPr>
          <a:xfrm>
            <a:off x="6258827" y="1488856"/>
            <a:ext cx="4574274" cy="2987580"/>
            <a:chOff x="6258827" y="1488856"/>
            <a:chExt cx="4574274" cy="2987580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 rotWithShape="1">
            <a:blip r:embed="rId5"/>
            <a:srcRect r="63886" b="94660"/>
            <a:stretch/>
          </p:blipFill>
          <p:spPr>
            <a:xfrm>
              <a:off x="6258827" y="1488856"/>
              <a:ext cx="2549893" cy="171086"/>
            </a:xfrm>
            <a:prstGeom prst="rect">
              <a:avLst/>
            </a:prstGeom>
          </p:spPr>
        </p:pic>
        <p:cxnSp>
          <p:nvCxnSpPr>
            <p:cNvPr id="12" name="直線接點 11"/>
            <p:cNvCxnSpPr/>
            <p:nvPr/>
          </p:nvCxnSpPr>
          <p:spPr>
            <a:xfrm>
              <a:off x="6893559" y="1710039"/>
              <a:ext cx="18000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圖片 1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69062" y="1740519"/>
              <a:ext cx="4364039" cy="2735917"/>
            </a:xfrm>
            <a:prstGeom prst="rect">
              <a:avLst/>
            </a:prstGeom>
          </p:spPr>
        </p:pic>
      </p:grpSp>
      <p:cxnSp>
        <p:nvCxnSpPr>
          <p:cNvPr id="14" name="直線接點 13"/>
          <p:cNvCxnSpPr/>
          <p:nvPr/>
        </p:nvCxnSpPr>
        <p:spPr>
          <a:xfrm flipV="1">
            <a:off x="9969500" y="4978400"/>
            <a:ext cx="1612900" cy="500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4376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24599" y="2183361"/>
            <a:ext cx="5867400" cy="3000375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415AA6-F8D4-48D6-9354-4341DAA39891}" type="slidenum">
              <a:rPr kumimoji="0" lang="en-US" altLang="zh-TW" sz="16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USB</a:t>
            </a:r>
            <a:r>
              <a:rPr lang="zh-TW" altLang="en-US" dirty="0"/>
              <a:t> 無法使用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1030755" y="5543397"/>
            <a:ext cx="57042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vdd-lv8 voltage operation not allowed tx2 costume</a:t>
            </a:r>
          </a:p>
        </p:txBody>
      </p:sp>
      <p:sp>
        <p:nvSpPr>
          <p:cNvPr id="9" name="矩形 8"/>
          <p:cNvSpPr/>
          <p:nvPr/>
        </p:nvSpPr>
        <p:spPr>
          <a:xfrm>
            <a:off x="1030755" y="4809091"/>
            <a:ext cx="37063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sdhci-tegra 3440000 tx2 auvidea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681" y="4529230"/>
            <a:ext cx="8143875" cy="152400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3049" y="1234490"/>
            <a:ext cx="6145213" cy="3057441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18257" y="1179869"/>
            <a:ext cx="6096000" cy="935641"/>
          </a:xfrm>
          <a:prstGeom prst="rect">
            <a:avLst/>
          </a:prstGeom>
        </p:spPr>
        <p:txBody>
          <a:bodyPr>
            <a:spAutoFit/>
          </a:bodyPr>
          <a:lstStyle/>
          <a:p>
            <a:pPr marL="704850" lvl="1" defTabSz="854075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TW" sz="2600" dirty="0" smtClean="0">
                <a:solidFill>
                  <a:prstClr val="black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itchFamily="18" charset="0"/>
              </a:rPr>
              <a:t>USB</a:t>
            </a:r>
            <a:r>
              <a:rPr lang="zh-TW" altLang="en-US" sz="2600" dirty="0" smtClean="0">
                <a:solidFill>
                  <a:prstClr val="black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itchFamily="18" charset="0"/>
              </a:rPr>
              <a:t>傳輸問題</a:t>
            </a:r>
            <a:endParaRPr lang="en-US" altLang="zh-TW" sz="2600" dirty="0">
              <a:solidFill>
                <a:prstClr val="black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itchFamily="18" charset="0"/>
            </a:endParaRPr>
          </a:p>
          <a:p>
            <a:pPr marL="1054100" lvl="2" indent="-342900" fontAlgn="base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u"/>
            </a:pPr>
            <a:r>
              <a:rPr lang="zh-TW" altLang="en-US" sz="2400" dirty="0" smtClean="0">
                <a:solidFill>
                  <a:prstClr val="black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itchFamily="18" charset="0"/>
              </a:rPr>
              <a:t>解決方法 </a:t>
            </a:r>
            <a:r>
              <a:rPr lang="en-US" altLang="zh-TW" sz="2400" dirty="0" smtClean="0">
                <a:solidFill>
                  <a:prstClr val="black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itchFamily="18" charset="0"/>
              </a:rPr>
              <a:t>:</a:t>
            </a:r>
            <a:r>
              <a:rPr lang="zh-TW" altLang="en-US" sz="2400" dirty="0" smtClean="0">
                <a:solidFill>
                  <a:prstClr val="black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itchFamily="18" charset="0"/>
              </a:rPr>
              <a:t>  </a:t>
            </a:r>
            <a:r>
              <a:rPr lang="en-US" altLang="zh-TW" sz="2400" dirty="0" smtClean="0">
                <a:solidFill>
                  <a:prstClr val="black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itchFamily="18" charset="0"/>
              </a:rPr>
              <a:t>USB</a:t>
            </a:r>
            <a:r>
              <a:rPr lang="zh-TW" altLang="en-US" sz="2400" dirty="0" smtClean="0">
                <a:solidFill>
                  <a:prstClr val="black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itchFamily="18" charset="0"/>
              </a:rPr>
              <a:t>從</a:t>
            </a:r>
            <a:r>
              <a:rPr lang="en-US" altLang="zh-TW" sz="2400" dirty="0" smtClean="0">
                <a:solidFill>
                  <a:prstClr val="black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itchFamily="18" charset="0"/>
              </a:rPr>
              <a:t>OTG</a:t>
            </a:r>
            <a:r>
              <a:rPr lang="zh-TW" altLang="en-US" sz="2400" dirty="0" smtClean="0">
                <a:solidFill>
                  <a:prstClr val="black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itchFamily="18" charset="0"/>
              </a:rPr>
              <a:t>改為</a:t>
            </a:r>
            <a:r>
              <a:rPr lang="en-US" altLang="zh-TW" sz="2400" dirty="0" smtClean="0">
                <a:solidFill>
                  <a:prstClr val="black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itchFamily="18" charset="0"/>
              </a:rPr>
              <a:t>HOST </a:t>
            </a:r>
            <a:endParaRPr lang="en-US" altLang="zh-TW" sz="2400" dirty="0" smtClean="0">
              <a:solidFill>
                <a:prstClr val="black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5716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USB</a:t>
            </a:r>
            <a:r>
              <a:rPr lang="zh-TW" altLang="en-US" dirty="0" smtClean="0"/>
              <a:t>模式 切換成</a:t>
            </a:r>
            <a:r>
              <a:rPr lang="en-US" altLang="zh-TW" dirty="0" smtClean="0"/>
              <a:t>config#4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415AA6-F8D4-48D6-9354-4341DAA39891}" type="slidenum">
              <a:rPr kumimoji="0" lang="en-US" altLang="zh-TW" sz="16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USB</a:t>
            </a:r>
            <a:r>
              <a:rPr lang="zh-TW" altLang="en-US" dirty="0" smtClean="0"/>
              <a:t>裝置擴充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557807" y="5403334"/>
            <a:ext cx="59963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hlinkClick r:id="rId3"/>
              </a:rPr>
              <a:t>https://blog.csdn.net/cui130/article/details/81329634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467" y="1494908"/>
            <a:ext cx="5800725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019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Qt</a:t>
            </a:r>
            <a:r>
              <a:rPr lang="en-US" altLang="zh-TW" dirty="0" smtClean="0"/>
              <a:t> </a:t>
            </a:r>
            <a:r>
              <a:rPr lang="zh-TW" altLang="en-US" dirty="0" smtClean="0"/>
              <a:t>環境配置</a:t>
            </a:r>
            <a:endParaRPr lang="en-US" altLang="zh-TW" dirty="0" smtClean="0"/>
          </a:p>
          <a:p>
            <a:r>
              <a:rPr lang="zh-TW" altLang="en-US" dirty="0" smtClean="0"/>
              <a:t>聯合大學 框病徵程式</a:t>
            </a:r>
            <a:endParaRPr lang="en-US" altLang="zh-TW" dirty="0" smtClean="0"/>
          </a:p>
          <a:p>
            <a:pPr marL="349250" lvl="1" indent="0">
              <a:buNone/>
            </a:pPr>
            <a:r>
              <a:rPr lang="en-US" altLang="zh-TW" dirty="0" smtClean="0"/>
              <a:t>UI</a:t>
            </a:r>
            <a:r>
              <a:rPr lang="zh-TW" altLang="en-US" dirty="0" smtClean="0"/>
              <a:t>框選病徵流程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zh-TW" altLang="en-US" dirty="0" smtClean="0"/>
              <a:t>資料路徑讀取</a:t>
            </a:r>
            <a:r>
              <a:rPr lang="en-US" altLang="zh-TW" dirty="0" smtClean="0"/>
              <a:t>-&gt;</a:t>
            </a:r>
            <a:r>
              <a:rPr lang="zh-TW" altLang="en-US" dirty="0" smtClean="0"/>
              <a:t>手動選取</a:t>
            </a:r>
            <a:r>
              <a:rPr lang="en-US" altLang="zh-TW" dirty="0" smtClean="0"/>
              <a:t>ROI</a:t>
            </a:r>
            <a:r>
              <a:rPr lang="zh-TW" altLang="en-US" dirty="0" smtClean="0"/>
              <a:t>區域 </a:t>
            </a:r>
            <a:r>
              <a:rPr lang="en-US" altLang="zh-TW" dirty="0" smtClean="0"/>
              <a:t>-&gt;</a:t>
            </a:r>
            <a:r>
              <a:rPr lang="zh-TW" altLang="en-US" dirty="0" smtClean="0"/>
              <a:t>框選病徵</a:t>
            </a:r>
            <a:r>
              <a:rPr lang="en-US" altLang="zh-TW" dirty="0" smtClean="0"/>
              <a:t>  </a:t>
            </a:r>
          </a:p>
          <a:p>
            <a:pPr lvl="1">
              <a:buFont typeface="Wingdings" panose="05000000000000000000" pitchFamily="2" charset="2"/>
              <a:buChar char="l"/>
            </a:pPr>
            <a:endParaRPr lang="en-US" altLang="zh-TW" dirty="0" smtClean="0"/>
          </a:p>
          <a:p>
            <a:pPr marL="349250" lvl="1" indent="0">
              <a:buNone/>
            </a:pPr>
            <a:r>
              <a:rPr lang="zh-TW" altLang="en-US" dirty="0" smtClean="0"/>
              <a:t>框選病徵細節 </a:t>
            </a:r>
            <a:r>
              <a:rPr lang="en-US" altLang="zh-TW" dirty="0" smtClean="0"/>
              <a:t>:</a:t>
            </a:r>
          </a:p>
          <a:p>
            <a:pPr marL="704850" lvl="2">
              <a:buFont typeface="Wingdings" panose="05000000000000000000" pitchFamily="2" charset="2"/>
              <a:buChar char="l"/>
            </a:pPr>
            <a:r>
              <a:rPr lang="zh-TW" altLang="en-US" dirty="0" smtClean="0"/>
              <a:t> 執行效能與</a:t>
            </a:r>
            <a:r>
              <a:rPr lang="en-US" altLang="zh-TW" dirty="0" smtClean="0"/>
              <a:t>Tx2</a:t>
            </a:r>
            <a:r>
              <a:rPr lang="zh-TW" altLang="en-US" dirty="0" smtClean="0"/>
              <a:t>相近，但是較不穩定，容易當機 </a:t>
            </a:r>
            <a:endParaRPr lang="en-US" altLang="zh-TW" dirty="0" smtClean="0"/>
          </a:p>
          <a:p>
            <a:pPr marL="704850" lvl="2">
              <a:buFont typeface="Wingdings" panose="05000000000000000000" pitchFamily="2" charset="2"/>
              <a:buChar char="l"/>
            </a:pPr>
            <a:r>
              <a:rPr lang="en-US" altLang="zh-TW" dirty="0" smtClean="0"/>
              <a:t>memory</a:t>
            </a:r>
            <a:r>
              <a:rPr lang="zh-TW" altLang="en-US" dirty="0" smtClean="0"/>
              <a:t>嚴重不足，只跑分期模型就將記憶體佔滿</a:t>
            </a:r>
            <a:endParaRPr lang="en-US" altLang="zh-TW" dirty="0" smtClean="0"/>
          </a:p>
          <a:p>
            <a:pPr marL="704850" lvl="2">
              <a:buFont typeface="Wingdings" panose="05000000000000000000" pitchFamily="2" charset="2"/>
              <a:buChar char="l"/>
            </a:pPr>
            <a:r>
              <a:rPr lang="zh-TW" altLang="en-US" dirty="0" smtClean="0"/>
              <a:t>雖然提供</a:t>
            </a:r>
            <a:r>
              <a:rPr lang="en-US" altLang="zh-TW" dirty="0" smtClean="0"/>
              <a:t>micro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usb</a:t>
            </a:r>
            <a:r>
              <a:rPr lang="zh-TW" altLang="en-US" dirty="0" smtClean="0"/>
              <a:t>供電，但執行</a:t>
            </a:r>
            <a:r>
              <a:rPr lang="en-US" altLang="zh-TW" dirty="0" smtClean="0"/>
              <a:t>AI</a:t>
            </a:r>
            <a:r>
              <a:rPr lang="zh-TW" altLang="en-US" dirty="0" smtClean="0"/>
              <a:t>模型會當機，</a:t>
            </a:r>
            <a:r>
              <a:rPr lang="zh-TW" altLang="en-US" dirty="0"/>
              <a:t>因為供電最高只到</a:t>
            </a:r>
            <a:r>
              <a:rPr lang="en-US" altLang="zh-TW" dirty="0" smtClean="0"/>
              <a:t>2A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415AA6-F8D4-48D6-9354-4341DAA39891}" type="slidenum">
              <a:rPr kumimoji="0" lang="en-US" altLang="zh-TW" sz="16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UI</a:t>
            </a:r>
            <a:r>
              <a:rPr lang="zh-TW" altLang="en-US" dirty="0" smtClean="0"/>
              <a:t> 病徵框選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57913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415AA6-F8D4-48D6-9354-4341DAA39891}" type="slidenum">
              <a:rPr kumimoji="0" lang="en-US" altLang="zh-TW" sz="16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20639" y="1533797"/>
            <a:ext cx="7588643" cy="4449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39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00800" y="4797218"/>
            <a:ext cx="5419725" cy="1228725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415AA6-F8D4-48D6-9354-4341DAA39891}" type="slidenum">
              <a:rPr kumimoji="0" lang="en-US" altLang="zh-TW" sz="16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USB</a:t>
            </a:r>
            <a:r>
              <a:rPr lang="zh-TW" altLang="en-US" dirty="0" smtClean="0"/>
              <a:t>電壓配置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18257" y="1179869"/>
            <a:ext cx="6096000" cy="2191369"/>
          </a:xfrm>
          <a:prstGeom prst="rect">
            <a:avLst/>
          </a:prstGeom>
        </p:spPr>
        <p:txBody>
          <a:bodyPr>
            <a:spAutoFit/>
          </a:bodyPr>
          <a:lstStyle/>
          <a:p>
            <a:pPr marL="704850" lvl="1" defTabSz="854075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TW" sz="2600" dirty="0" smtClean="0">
                <a:solidFill>
                  <a:prstClr val="black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itchFamily="18" charset="0"/>
              </a:rPr>
              <a:t>USB</a:t>
            </a:r>
            <a:r>
              <a:rPr lang="zh-TW" altLang="en-US" sz="2600" dirty="0" smtClean="0">
                <a:solidFill>
                  <a:prstClr val="black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itchFamily="18" charset="0"/>
              </a:rPr>
              <a:t> 無法使用問題</a:t>
            </a:r>
            <a:endParaRPr lang="en-US" altLang="zh-TW" sz="2600" dirty="0">
              <a:solidFill>
                <a:prstClr val="black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itchFamily="18" charset="0"/>
            </a:endParaRPr>
          </a:p>
          <a:p>
            <a:pPr marL="1054100" lvl="2" indent="-342900" fontAlgn="base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u"/>
            </a:pPr>
            <a:r>
              <a:rPr lang="zh-TW" altLang="en-US" sz="2400" dirty="0">
                <a:solidFill>
                  <a:prstClr val="black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itchFamily="18" charset="0"/>
              </a:rPr>
              <a:t>增修最新作業軟體</a:t>
            </a:r>
            <a:r>
              <a:rPr lang="zh-TW" altLang="en-US" sz="2400" dirty="0" smtClean="0">
                <a:solidFill>
                  <a:prstClr val="black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itchFamily="18" charset="0"/>
              </a:rPr>
              <a:t>，安裝</a:t>
            </a:r>
            <a:r>
              <a:rPr lang="en-US" altLang="zh-TW" sz="2400" dirty="0" smtClean="0">
                <a:solidFill>
                  <a:prstClr val="black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itchFamily="18" charset="0"/>
              </a:rPr>
              <a:t>VM </a:t>
            </a:r>
            <a:r>
              <a:rPr lang="zh-TW" altLang="en-US" sz="2400" dirty="0" smtClean="0">
                <a:solidFill>
                  <a:prstClr val="black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itchFamily="18" charset="0"/>
              </a:rPr>
              <a:t>虛擬機，模擬</a:t>
            </a:r>
            <a:r>
              <a:rPr lang="en-US" altLang="zh-TW" sz="2400" dirty="0" err="1" smtClean="0">
                <a:solidFill>
                  <a:prstClr val="black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itchFamily="18" charset="0"/>
              </a:rPr>
              <a:t>ubuntu</a:t>
            </a:r>
            <a:r>
              <a:rPr lang="zh-TW" altLang="en-US" sz="2400" dirty="0" smtClean="0">
                <a:solidFill>
                  <a:prstClr val="black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itchFamily="18" charset="0"/>
              </a:rPr>
              <a:t>，作為安裝環境</a:t>
            </a:r>
            <a:endParaRPr lang="en-US" altLang="zh-TW" sz="2400" dirty="0">
              <a:solidFill>
                <a:prstClr val="black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itchFamily="18" charset="0"/>
            </a:endParaRPr>
          </a:p>
          <a:p>
            <a:pPr marL="1054100" lvl="2" indent="-342900" fontAlgn="base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u"/>
            </a:pPr>
            <a:r>
              <a:rPr lang="en-US" altLang="zh-TW" sz="2400" dirty="0" smtClean="0">
                <a:solidFill>
                  <a:prstClr val="black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itchFamily="18" charset="0"/>
              </a:rPr>
              <a:t>Device </a:t>
            </a:r>
            <a:r>
              <a:rPr lang="zh-TW" altLang="en-US" sz="2400" dirty="0" smtClean="0">
                <a:solidFill>
                  <a:prstClr val="black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itchFamily="18" charset="0"/>
              </a:rPr>
              <a:t>屬性 </a:t>
            </a:r>
            <a:r>
              <a:rPr lang="en-US" altLang="zh-TW" sz="2400" dirty="0" smtClean="0">
                <a:solidFill>
                  <a:prstClr val="black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itchFamily="18" charset="0"/>
              </a:rPr>
              <a:t>:</a:t>
            </a:r>
            <a:r>
              <a:rPr lang="zh-TW" altLang="en-US" sz="2400" dirty="0" smtClean="0">
                <a:solidFill>
                  <a:prstClr val="black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itchFamily="18" charset="0"/>
              </a:rPr>
              <a:t> 電壓</a:t>
            </a:r>
            <a:endParaRPr lang="en-US" altLang="zh-TW" sz="2400" dirty="0" smtClean="0">
              <a:solidFill>
                <a:prstClr val="black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itchFamily="18" charset="0"/>
            </a:endParaRPr>
          </a:p>
          <a:p>
            <a:pPr marL="1054100" lvl="2" indent="-342900" fontAlgn="base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u"/>
            </a:pPr>
            <a:r>
              <a:rPr lang="zh-TW" altLang="en-US" sz="2400" dirty="0" smtClean="0">
                <a:solidFill>
                  <a:prstClr val="black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itchFamily="18" charset="0"/>
              </a:rPr>
              <a:t>解決方法 </a:t>
            </a:r>
            <a:r>
              <a:rPr lang="en-US" altLang="zh-TW" sz="2400" dirty="0" smtClean="0">
                <a:solidFill>
                  <a:prstClr val="black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itchFamily="18" charset="0"/>
              </a:rPr>
              <a:t>:</a:t>
            </a:r>
            <a:r>
              <a:rPr lang="zh-TW" altLang="en-US" sz="2400" dirty="0" smtClean="0">
                <a:solidFill>
                  <a:prstClr val="black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itchFamily="18" charset="0"/>
              </a:rPr>
              <a:t>  </a:t>
            </a:r>
            <a:r>
              <a:rPr lang="en-US" altLang="zh-TW" sz="2400" dirty="0" smtClean="0">
                <a:solidFill>
                  <a:prstClr val="black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itchFamily="18" charset="0"/>
              </a:rPr>
              <a:t>USB</a:t>
            </a:r>
            <a:r>
              <a:rPr lang="zh-TW" altLang="en-US" sz="2400" dirty="0" smtClean="0">
                <a:solidFill>
                  <a:prstClr val="black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itchFamily="18" charset="0"/>
              </a:rPr>
              <a:t>從</a:t>
            </a:r>
            <a:r>
              <a:rPr lang="en-US" altLang="zh-TW" sz="2400" dirty="0" smtClean="0">
                <a:solidFill>
                  <a:prstClr val="black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itchFamily="18" charset="0"/>
              </a:rPr>
              <a:t>OTG</a:t>
            </a:r>
            <a:r>
              <a:rPr lang="zh-TW" altLang="en-US" sz="2400" dirty="0" smtClean="0">
                <a:solidFill>
                  <a:prstClr val="black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itchFamily="18" charset="0"/>
              </a:rPr>
              <a:t>改為</a:t>
            </a:r>
            <a:r>
              <a:rPr lang="en-US" altLang="zh-TW" sz="2400" dirty="0" smtClean="0">
                <a:solidFill>
                  <a:prstClr val="black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itchFamily="18" charset="0"/>
              </a:rPr>
              <a:t>HOST </a:t>
            </a: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8254" y="1502731"/>
            <a:ext cx="6038850" cy="2943225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8078" y="3618950"/>
            <a:ext cx="4436179" cy="2576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000561"/>
      </p:ext>
    </p:extLst>
  </p:cSld>
  <p:clrMapOvr>
    <a:masterClrMapping/>
  </p:clrMapOvr>
</p:sld>
</file>

<file path=ppt/theme/theme1.xml><?xml version="1.0" encoding="utf-8"?>
<a:theme xmlns:a="http://schemas.openxmlformats.org/drawingml/2006/main" name="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1">
      <a:majorFont>
        <a:latin typeface="Microsoft JhengHei UI"/>
        <a:ea typeface="微軟正黑體"/>
        <a:cs typeface=""/>
      </a:majorFont>
      <a:minorFont>
        <a:latin typeface="Microsoft JhengHei UI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60816_MiiS簡報格式.potx" id="{B471521E-03EE-4A1A-A986-3E10628CAB46}" vid="{A9832716-FFFE-477C-989D-1DB36234031B}"/>
    </a:ext>
  </a:extLst>
</a:theme>
</file>

<file path=ppt/theme/theme10.xml><?xml version="1.0" encoding="utf-8"?>
<a:theme xmlns:a="http://schemas.openxmlformats.org/drawingml/2006/main" name="6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標楷_Times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8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標楷_Times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57150">
          <a:solidFill>
            <a:srgbClr val="00B050"/>
          </a:solidFill>
          <a:headEnd type="arrow" w="lg" len="lg"/>
          <a:tailEnd type="arrow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12.xml><?xml version="1.0" encoding="utf-8"?>
<a:theme xmlns:a="http://schemas.openxmlformats.org/drawingml/2006/main" name="9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古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60816_MiiS簡報格式.potx" id="{B471521E-03EE-4A1A-A986-3E10628CAB46}" vid="{A9832716-FFFE-477C-989D-1DB36234031B}"/>
    </a:ext>
  </a:extLst>
</a:theme>
</file>

<file path=ppt/theme/theme13.xml><?xml version="1.0" encoding="utf-8"?>
<a:theme xmlns:a="http://schemas.openxmlformats.org/drawingml/2006/main" name="12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MiiS">
      <a:majorFont>
        <a:latin typeface="Microsoft JhengHei UI"/>
        <a:ea typeface="Microsoft JhengHei UI"/>
        <a:cs typeface=""/>
      </a:majorFont>
      <a:minorFont>
        <a:latin typeface="Microsoft JhengHei UI"/>
        <a:ea typeface="Microsoft JhengHei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10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古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60816_MiiS簡報格式.potx" id="{B471521E-03EE-4A1A-A986-3E10628CAB46}" vid="{A9832716-FFFE-477C-989D-1DB36234031B}"/>
    </a:ext>
  </a:extLst>
</a:theme>
</file>

<file path=ppt/theme/theme15.xml><?xml version="1.0" encoding="utf-8"?>
<a:theme xmlns:a="http://schemas.openxmlformats.org/drawingml/2006/main" name="11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古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13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古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14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MiiS">
      <a:majorFont>
        <a:latin typeface="Microsoft JhengHei UI"/>
        <a:ea typeface="Microsoft JhengHei UI"/>
        <a:cs typeface=""/>
      </a:majorFont>
      <a:minorFont>
        <a:latin typeface="Microsoft JhengHei UI"/>
        <a:ea typeface="Microsoft JhengHei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8.xml><?xml version="1.0" encoding="utf-8"?>
<a:theme xmlns:a="http://schemas.openxmlformats.org/drawingml/2006/main" name="15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MiiS">
      <a:majorFont>
        <a:latin typeface="Microsoft JhengHei UI"/>
        <a:ea typeface="Microsoft JhengHei UI"/>
        <a:cs typeface=""/>
      </a:majorFont>
      <a:minorFont>
        <a:latin typeface="Microsoft JhengHei UI"/>
        <a:ea typeface="Microsoft JhengHei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9.xml><?xml version="1.0" encoding="utf-8"?>
<a:theme xmlns:a="http://schemas.openxmlformats.org/drawingml/2006/main" name="16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MiiS">
      <a:majorFont>
        <a:latin typeface="Microsoft JhengHei UI"/>
        <a:ea typeface="Microsoft JhengHei UI"/>
        <a:cs typeface=""/>
      </a:majorFont>
      <a:minorFont>
        <a:latin typeface="Microsoft JhengHei UI"/>
        <a:ea typeface="Microsoft JhengHei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2">
      <a:majorFont>
        <a:latin typeface="Microsoft JhengHei UI"/>
        <a:ea typeface="Microsoft JhengHei UI"/>
        <a:cs typeface=""/>
      </a:majorFont>
      <a:minorFont>
        <a:latin typeface="Microsoft JhengHei UI"/>
        <a:ea typeface="Microsoft JhengHei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0.xml><?xml version="1.0" encoding="utf-8"?>
<a:theme xmlns:a="http://schemas.openxmlformats.org/drawingml/2006/main" name="17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古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60816_MiiS簡報格式.potx" id="{B471521E-03EE-4A1A-A986-3E10628CAB46}" vid="{A9832716-FFFE-477C-989D-1DB36234031B}"/>
    </a:ext>
  </a:extLst>
</a:theme>
</file>

<file path=ppt/theme/theme21.xml><?xml version="1.0" encoding="utf-8"?>
<a:theme xmlns:a="http://schemas.openxmlformats.org/drawingml/2006/main" name="18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2">
      <a:majorFont>
        <a:latin typeface="Microsoft JhengHei UI"/>
        <a:ea typeface="Microsoft JhengHei UI"/>
        <a:cs typeface=""/>
      </a:majorFont>
      <a:minorFont>
        <a:latin typeface="Microsoft JhengHei UI"/>
        <a:ea typeface="Microsoft JhengHei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2.xml><?xml version="1.0" encoding="utf-8"?>
<a:theme xmlns:a="http://schemas.openxmlformats.org/drawingml/2006/main" name="19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古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60816_MiiS簡報格式.potx" id="{B471521E-03EE-4A1A-A986-3E10628CAB46}" vid="{A9832716-FFFE-477C-989D-1DB36234031B}"/>
    </a:ext>
  </a:extLst>
</a:theme>
</file>

<file path=ppt/theme/theme23.xml><?xml version="1.0" encoding="utf-8"?>
<a:theme xmlns:a="http://schemas.openxmlformats.org/drawingml/2006/main" name="20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古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60816_MiiS簡報格式.potx" id="{B471521E-03EE-4A1A-A986-3E10628CAB46}" vid="{A9832716-FFFE-477C-989D-1DB36234031B}"/>
    </a:ext>
  </a:extLst>
</a:theme>
</file>

<file path=ppt/theme/theme24.xml><?xml version="1.0" encoding="utf-8"?>
<a:theme xmlns:a="http://schemas.openxmlformats.org/drawingml/2006/main" name="21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MiiS">
      <a:majorFont>
        <a:latin typeface="Microsoft JhengHei UI"/>
        <a:ea typeface="Microsoft JhengHei UI"/>
        <a:cs typeface=""/>
      </a:majorFont>
      <a:minorFont>
        <a:latin typeface="Microsoft JhengHei UI"/>
        <a:ea typeface="Microsoft JhengHei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5.xml><?xml version="1.0" encoding="utf-8"?>
<a:theme xmlns:a="http://schemas.openxmlformats.org/drawingml/2006/main" name="22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古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6.xml><?xml version="1.0" encoding="utf-8"?>
<a:theme xmlns:a="http://schemas.openxmlformats.org/drawingml/2006/main" name="23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2">
      <a:majorFont>
        <a:latin typeface="Microsoft JhengHei UI"/>
        <a:ea typeface="Microsoft JhengHei UI"/>
        <a:cs typeface=""/>
      </a:majorFont>
      <a:minorFont>
        <a:latin typeface="Microsoft JhengHei UI"/>
        <a:ea typeface="Microsoft JhengHei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7.xml><?xml version="1.0" encoding="utf-8"?>
<a:theme xmlns:a="http://schemas.openxmlformats.org/drawingml/2006/main" name="24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古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60816_MiiS簡報格式.potx" id="{B471521E-03EE-4A1A-A986-3E10628CAB46}" vid="{A9832716-FFFE-477C-989D-1DB36234031B}"/>
    </a:ext>
  </a:extLst>
</a:theme>
</file>

<file path=ppt/theme/theme28.xml><?xml version="1.0" encoding="utf-8"?>
<a:theme xmlns:a="http://schemas.openxmlformats.org/drawingml/2006/main" name="25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MiiS">
      <a:majorFont>
        <a:latin typeface="Microsoft JhengHei UI"/>
        <a:ea typeface="Microsoft JhengHei UI"/>
        <a:cs typeface=""/>
      </a:majorFont>
      <a:minorFont>
        <a:latin typeface="Microsoft JhengHei UI"/>
        <a:ea typeface="Microsoft JhengHei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9.xml><?xml version="1.0" encoding="utf-8"?>
<a:theme xmlns:a="http://schemas.openxmlformats.org/drawingml/2006/main" name="26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MiiS">
      <a:majorFont>
        <a:latin typeface="Microsoft JhengHei UI"/>
        <a:ea typeface="Microsoft JhengHei UI"/>
        <a:cs typeface=""/>
      </a:majorFont>
      <a:minorFont>
        <a:latin typeface="Microsoft JhengHei UI"/>
        <a:ea typeface="Microsoft JhengHei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古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0.xml><?xml version="1.0" encoding="utf-8"?>
<a:theme xmlns:a="http://schemas.openxmlformats.org/drawingml/2006/main" name="27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古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60816_MiiS簡報格式.potx" id="{B471521E-03EE-4A1A-A986-3E10628CAB46}" vid="{A9832716-FFFE-477C-989D-1DB36234031B}"/>
    </a:ext>
  </a:extLst>
</a:theme>
</file>

<file path=ppt/theme/theme31.xml><?xml version="1.0" encoding="utf-8"?>
<a:theme xmlns:a="http://schemas.openxmlformats.org/drawingml/2006/main" name="28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古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2.xml><?xml version="1.0" encoding="utf-8"?>
<a:theme xmlns:a="http://schemas.openxmlformats.org/drawingml/2006/main" name="29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MiiS">
      <a:majorFont>
        <a:latin typeface="Microsoft JhengHei UI"/>
        <a:ea typeface="Microsoft JhengHei UI"/>
        <a:cs typeface=""/>
      </a:majorFont>
      <a:minorFont>
        <a:latin typeface="Microsoft JhengHei UI"/>
        <a:ea typeface="Microsoft JhengHei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3.xml><?xml version="1.0" encoding="utf-8"?>
<a:theme xmlns:a="http://schemas.openxmlformats.org/drawingml/2006/main" name="30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2">
      <a:majorFont>
        <a:latin typeface="Microsoft JhengHei UI"/>
        <a:ea typeface="Microsoft JhengHei UI"/>
        <a:cs typeface=""/>
      </a:majorFont>
      <a:minorFont>
        <a:latin typeface="Microsoft JhengHei UI"/>
        <a:ea typeface="Microsoft JhengHei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4.xml><?xml version="1.0" encoding="utf-8"?>
<a:theme xmlns:a="http://schemas.openxmlformats.org/drawingml/2006/main" name="31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MiiS">
      <a:majorFont>
        <a:latin typeface="Microsoft JhengHei UI"/>
        <a:ea typeface="Microsoft JhengHei UI"/>
        <a:cs typeface=""/>
      </a:majorFont>
      <a:minorFont>
        <a:latin typeface="Microsoft JhengHei UI"/>
        <a:ea typeface="Microsoft JhengHei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5.xml><?xml version="1.0" encoding="utf-8"?>
<a:theme xmlns:a="http://schemas.openxmlformats.org/drawingml/2006/main" name="32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標楷_Times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6.xml><?xml version="1.0" encoding="utf-8"?>
<a:theme xmlns:a="http://schemas.openxmlformats.org/drawingml/2006/main" name="33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MiiS">
      <a:majorFont>
        <a:latin typeface="Microsoft JhengHei UI"/>
        <a:ea typeface="Microsoft JhengHei UI"/>
        <a:cs typeface=""/>
      </a:majorFont>
      <a:minorFont>
        <a:latin typeface="Microsoft JhengHei UI"/>
        <a:ea typeface="Microsoft JhengHei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7.xml><?xml version="1.0" encoding="utf-8"?>
<a:theme xmlns:a="http://schemas.openxmlformats.org/drawingml/2006/main" name="34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MiiS">
      <a:majorFont>
        <a:latin typeface="Microsoft JhengHei UI"/>
        <a:ea typeface="Microsoft JhengHei UI"/>
        <a:cs typeface=""/>
      </a:majorFont>
      <a:minorFont>
        <a:latin typeface="Microsoft JhengHei UI"/>
        <a:ea typeface="Microsoft JhengHei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8.xml><?xml version="1.0" encoding="utf-8"?>
<a:theme xmlns:a="http://schemas.openxmlformats.org/drawingml/2006/main" name="35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1">
      <a:majorFont>
        <a:latin typeface="Microsoft JhengHei UI"/>
        <a:ea typeface="微軟正黑體"/>
        <a:cs typeface=""/>
      </a:majorFont>
      <a:minorFont>
        <a:latin typeface="Microsoft JhengHei UI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iS_1.potx" id="{F986ABA5-F600-4C0C-A009-9B77E43A465A}" vid="{BC3D6AFF-3172-432D-8264-C7B15BFCF6BF}"/>
    </a:ext>
  </a:extLst>
</a:theme>
</file>

<file path=ppt/theme/theme39.xml><?xml version="1.0" encoding="utf-8"?>
<a:theme xmlns:a="http://schemas.openxmlformats.org/drawingml/2006/main" name="36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1">
      <a:majorFont>
        <a:latin typeface="Microsoft JhengHei UI"/>
        <a:ea typeface="微軟正黑體"/>
        <a:cs typeface=""/>
      </a:majorFont>
      <a:minorFont>
        <a:latin typeface="Microsoft JhengHei UI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iS_1.potx" id="{F986ABA5-F600-4C0C-A009-9B77E43A465A}" vid="{BC3D6AFF-3172-432D-8264-C7B15BFCF6BF}"/>
    </a:ext>
  </a:extLst>
</a:theme>
</file>

<file path=ppt/theme/theme4.xml><?xml version="1.0" encoding="utf-8"?>
<a:theme xmlns:a="http://schemas.openxmlformats.org/drawingml/2006/main" name="38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2">
      <a:majorFont>
        <a:latin typeface="Microsoft JhengHei UI"/>
        <a:ea typeface="Microsoft JhengHei UI"/>
        <a:cs typeface=""/>
      </a:majorFont>
      <a:minorFont>
        <a:latin typeface="Microsoft JhengHei UI"/>
        <a:ea typeface="Microsoft JhengHei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0.xml><?xml version="1.0" encoding="utf-8"?>
<a:theme xmlns:a="http://schemas.openxmlformats.org/drawingml/2006/main" name="37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1">
      <a:majorFont>
        <a:latin typeface="Microsoft JhengHei UI"/>
        <a:ea typeface="微軟正黑體"/>
        <a:cs typeface=""/>
      </a:majorFont>
      <a:minorFont>
        <a:latin typeface="Microsoft JhengHei UI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iS_1.potx" id="{F986ABA5-F600-4C0C-A009-9B77E43A465A}" vid="{BC3D6AFF-3172-432D-8264-C7B15BFCF6BF}"/>
    </a:ext>
  </a:extLst>
</a:theme>
</file>

<file path=ppt/theme/theme41.xml><?xml version="1.0" encoding="utf-8"?>
<a:theme xmlns:a="http://schemas.openxmlformats.org/drawingml/2006/main" name="39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MiiS">
      <a:majorFont>
        <a:latin typeface="Microsoft JhengHei UI"/>
        <a:ea typeface="Microsoft JhengHei UI"/>
        <a:cs typeface=""/>
      </a:majorFont>
      <a:minorFont>
        <a:latin typeface="Microsoft JhengHei UI"/>
        <a:ea typeface="Microsoft JhengHei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2.xml><?xml version="1.0" encoding="utf-8"?>
<a:theme xmlns:a="http://schemas.openxmlformats.org/drawingml/2006/main" name="40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1">
      <a:majorFont>
        <a:latin typeface="Microsoft JhengHei UI"/>
        <a:ea typeface="微軟正黑體"/>
        <a:cs typeface=""/>
      </a:majorFont>
      <a:minorFont>
        <a:latin typeface="Microsoft JhengHei UI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60816_MiiS簡報格式.potx" id="{B471521E-03EE-4A1A-A986-3E10628CAB46}" vid="{A9832716-FFFE-477C-989D-1DB36234031B}"/>
    </a:ext>
  </a:extLst>
</a:theme>
</file>

<file path=ppt/theme/theme43.xml><?xml version="1.0" encoding="utf-8"?>
<a:theme xmlns:a="http://schemas.openxmlformats.org/drawingml/2006/main" name="41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1">
      <a:majorFont>
        <a:latin typeface="Microsoft JhengHei UI"/>
        <a:ea typeface="微軟正黑體"/>
        <a:cs typeface=""/>
      </a:majorFont>
      <a:minorFont>
        <a:latin typeface="Microsoft JhengHei UI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60816_MiiS簡報格式.potx" id="{B471521E-03EE-4A1A-A986-3E10628CAB46}" vid="{A9832716-FFFE-477C-989D-1DB36234031B}"/>
    </a:ext>
  </a:extLst>
</a:theme>
</file>

<file path=ppt/theme/theme44.xml><?xml version="1.0" encoding="utf-8"?>
<a:theme xmlns:a="http://schemas.openxmlformats.org/drawingml/2006/main" name="42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古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60816_MiiS簡報格式.potx" id="{B471521E-03EE-4A1A-A986-3E10628CAB46}" vid="{A9832716-FFFE-477C-989D-1DB36234031B}"/>
    </a:ext>
  </a:extLst>
</a:theme>
</file>

<file path=ppt/theme/theme45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6.xml><?xml version="1.0" encoding="utf-8"?>
<a:theme xmlns:a="http://schemas.openxmlformats.org/drawingml/2006/main" name="43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古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60816_MiiS簡報格式.potx" id="{B471521E-03EE-4A1A-A986-3E10628CAB46}" vid="{A9832716-FFFE-477C-989D-1DB36234031B}"/>
    </a:ext>
  </a:extLst>
</a:theme>
</file>

<file path=ppt/theme/theme47.xml><?xml version="1.0" encoding="utf-8"?>
<a:theme xmlns:a="http://schemas.openxmlformats.org/drawingml/2006/main" name="44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古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60816_MiiS簡報格式.potx" id="{B471521E-03EE-4A1A-A986-3E10628CAB46}" vid="{A9832716-FFFE-477C-989D-1DB36234031B}"/>
    </a:ext>
  </a:extLst>
</a:theme>
</file>

<file path=ppt/theme/theme48.xml><?xml version="1.0" encoding="utf-8"?>
<a:theme xmlns:a="http://schemas.openxmlformats.org/drawingml/2006/main" name="45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MiiS">
      <a:majorFont>
        <a:latin typeface="Microsoft JhengHei UI"/>
        <a:ea typeface="Microsoft JhengHei UI"/>
        <a:cs typeface=""/>
      </a:majorFont>
      <a:minorFont>
        <a:latin typeface="Microsoft JhengHei UI"/>
        <a:ea typeface="Microsoft JhengHei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9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MiiS">
      <a:majorFont>
        <a:latin typeface="Microsoft JhengHei UI"/>
        <a:ea typeface="Microsoft JhengHei UI"/>
        <a:cs typeface=""/>
      </a:majorFont>
      <a:minorFont>
        <a:latin typeface="Microsoft JhengHei UI"/>
        <a:ea typeface="Microsoft JhengHei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0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古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佈景主題1" id="{EE684C32-89BE-43C4-BD98-D0BF3DA52DD0}" vid="{64E874DC-E5D6-4727-91BA-0C23C09D5622}"/>
    </a:ext>
  </a:extLst>
</a:theme>
</file>

<file path=ppt/theme/theme7.xml><?xml version="1.0" encoding="utf-8"?>
<a:theme xmlns:a="http://schemas.openxmlformats.org/drawingml/2006/main" name="4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標楷_Times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5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MiiS">
      <a:majorFont>
        <a:latin typeface="Microsoft JhengHei UI"/>
        <a:ea typeface="Microsoft JhengHei UI"/>
        <a:cs typeface=""/>
      </a:majorFont>
      <a:minorFont>
        <a:latin typeface="Microsoft JhengHei UI"/>
        <a:ea typeface="Microsoft JhengHei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7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2">
      <a:majorFont>
        <a:latin typeface="Microsoft JhengHei UI"/>
        <a:ea typeface="Microsoft JhengHei UI"/>
        <a:cs typeface=""/>
      </a:majorFont>
      <a:minorFont>
        <a:latin typeface="Microsoft JhengHei UI"/>
        <a:ea typeface="Microsoft JhengHei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160816_MiiS簡報格式</Template>
  <TotalTime>28328</TotalTime>
  <Words>318</Words>
  <Application>Microsoft Office PowerPoint</Application>
  <PresentationFormat>寬螢幕</PresentationFormat>
  <Paragraphs>61</Paragraphs>
  <Slides>8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48</vt:i4>
      </vt:variant>
      <vt:variant>
        <vt:lpstr>投影片標題</vt:lpstr>
      </vt:variant>
      <vt:variant>
        <vt:i4>8</vt:i4>
      </vt:variant>
    </vt:vector>
  </HeadingPairs>
  <TitlesOfParts>
    <vt:vector size="66" baseType="lpstr">
      <vt:lpstr>Arial Unicode MS</vt:lpstr>
      <vt:lpstr>Microsoft JhengHei UI</vt:lpstr>
      <vt:lpstr>微軟正黑體</vt:lpstr>
      <vt:lpstr>新細明體</vt:lpstr>
      <vt:lpstr>標楷體</vt:lpstr>
      <vt:lpstr>標楷體</vt:lpstr>
      <vt:lpstr>Arial</vt:lpstr>
      <vt:lpstr>Calibri</vt:lpstr>
      <vt:lpstr>Times New Roman</vt:lpstr>
      <vt:lpstr>Wingdings</vt:lpstr>
      <vt:lpstr>自訂設計</vt:lpstr>
      <vt:lpstr>1_自訂設計</vt:lpstr>
      <vt:lpstr>2_自訂設計</vt:lpstr>
      <vt:lpstr>38_自訂設計</vt:lpstr>
      <vt:lpstr>3_自訂設計</vt:lpstr>
      <vt:lpstr>佈景主題1</vt:lpstr>
      <vt:lpstr>4_自訂設計</vt:lpstr>
      <vt:lpstr>5_自訂設計</vt:lpstr>
      <vt:lpstr>7_自訂設計</vt:lpstr>
      <vt:lpstr>6_自訂設計</vt:lpstr>
      <vt:lpstr>8_自訂設計</vt:lpstr>
      <vt:lpstr>9_自訂設計</vt:lpstr>
      <vt:lpstr>12_自訂設計</vt:lpstr>
      <vt:lpstr>10_自訂設計</vt:lpstr>
      <vt:lpstr>11_自訂設計</vt:lpstr>
      <vt:lpstr>13_自訂設計</vt:lpstr>
      <vt:lpstr>14_自訂設計</vt:lpstr>
      <vt:lpstr>15_自訂設計</vt:lpstr>
      <vt:lpstr>16_自訂設計</vt:lpstr>
      <vt:lpstr>17_自訂設計</vt:lpstr>
      <vt:lpstr>18_自訂設計</vt:lpstr>
      <vt:lpstr>19_自訂設計</vt:lpstr>
      <vt:lpstr>20_自訂設計</vt:lpstr>
      <vt:lpstr>21_自訂設計</vt:lpstr>
      <vt:lpstr>22_自訂設計</vt:lpstr>
      <vt:lpstr>23_自訂設計</vt:lpstr>
      <vt:lpstr>24_自訂設計</vt:lpstr>
      <vt:lpstr>25_自訂設計</vt:lpstr>
      <vt:lpstr>26_自訂設計</vt:lpstr>
      <vt:lpstr>27_自訂設計</vt:lpstr>
      <vt:lpstr>28_自訂設計</vt:lpstr>
      <vt:lpstr>29_自訂設計</vt:lpstr>
      <vt:lpstr>30_自訂設計</vt:lpstr>
      <vt:lpstr>31_自訂設計</vt:lpstr>
      <vt:lpstr>32_自訂設計</vt:lpstr>
      <vt:lpstr>33_自訂設計</vt:lpstr>
      <vt:lpstr>34_自訂設計</vt:lpstr>
      <vt:lpstr>35_自訂設計</vt:lpstr>
      <vt:lpstr>36_自訂設計</vt:lpstr>
      <vt:lpstr>37_自訂設計</vt:lpstr>
      <vt:lpstr>39_自訂設計</vt:lpstr>
      <vt:lpstr>40_自訂設計</vt:lpstr>
      <vt:lpstr>41_自訂設計</vt:lpstr>
      <vt:lpstr>42_自訂設計</vt:lpstr>
      <vt:lpstr>Office 佈景主題</vt:lpstr>
      <vt:lpstr>43_自訂設計</vt:lpstr>
      <vt:lpstr>44_自訂設計</vt:lpstr>
      <vt:lpstr>45_自訂設計</vt:lpstr>
      <vt:lpstr>PowerPoint 簡報</vt:lpstr>
      <vt:lpstr>Tasks &amp; Follow-up</vt:lpstr>
      <vt:lpstr>USB 無法使用</vt:lpstr>
      <vt:lpstr>USB 無法使用</vt:lpstr>
      <vt:lpstr>USB裝置擴充</vt:lpstr>
      <vt:lpstr>UI 病徵框選</vt:lpstr>
      <vt:lpstr>PowerPoint 簡報</vt:lpstr>
      <vt:lpstr>USB電壓配置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Brian Kang</dc:creator>
  <cp:lastModifiedBy>Peter Lin(林宇謙)</cp:lastModifiedBy>
  <cp:revision>1644</cp:revision>
  <dcterms:created xsi:type="dcterms:W3CDTF">2016-11-13T17:27:58Z</dcterms:created>
  <dcterms:modified xsi:type="dcterms:W3CDTF">2019-06-27T01:33:47Z</dcterms:modified>
</cp:coreProperties>
</file>