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716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C04"/>
    <a:srgbClr val="E4CA93"/>
    <a:srgbClr val="5AB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635"/>
  </p:normalViewPr>
  <p:slideViewPr>
    <p:cSldViewPr snapToGrid="0" snapToObjects="1">
      <p:cViewPr varScale="1">
        <p:scale>
          <a:sx n="71" d="100"/>
          <a:sy n="71" d="100"/>
        </p:scale>
        <p:origin x="184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523770"/>
            <a:ext cx="10287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680951"/>
            <a:ext cx="10287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70392"/>
            <a:ext cx="295751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70392"/>
            <a:ext cx="8701088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797878"/>
            <a:ext cx="1183005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2141750"/>
            <a:ext cx="1183005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851959"/>
            <a:ext cx="58293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851959"/>
            <a:ext cx="58293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70392"/>
            <a:ext cx="118300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784543"/>
            <a:ext cx="580251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169035"/>
            <a:ext cx="5802510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784543"/>
            <a:ext cx="58310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169035"/>
            <a:ext cx="58310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13360"/>
            <a:ext cx="442376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460799"/>
            <a:ext cx="694372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960120"/>
            <a:ext cx="442376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13360"/>
            <a:ext cx="442376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460799"/>
            <a:ext cx="694372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960120"/>
            <a:ext cx="442376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70392"/>
            <a:ext cx="118300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851959"/>
            <a:ext cx="118300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966297"/>
            <a:ext cx="30861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E4A-1453-4443-9414-84667510EB3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966297"/>
            <a:ext cx="46291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966297"/>
            <a:ext cx="30861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AEC6937-24B3-1F4B-B489-60B65A107B60}"/>
              </a:ext>
            </a:extLst>
          </p:cNvPr>
          <p:cNvSpPr txBox="1"/>
          <p:nvPr/>
        </p:nvSpPr>
        <p:spPr>
          <a:xfrm>
            <a:off x="10119537" y="28721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30A32-57C5-1B42-8A66-87EBE03A0551}"/>
              </a:ext>
            </a:extLst>
          </p:cNvPr>
          <p:cNvCxnSpPr>
            <a:cxnSpLocks/>
          </p:cNvCxnSpPr>
          <p:nvPr/>
        </p:nvCxnSpPr>
        <p:spPr>
          <a:xfrm>
            <a:off x="2317645" y="1080858"/>
            <a:ext cx="59046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444E1-9C5A-D846-B3ED-BDC4601F0990}"/>
              </a:ext>
            </a:extLst>
          </p:cNvPr>
          <p:cNvSpPr txBox="1"/>
          <p:nvPr/>
        </p:nvSpPr>
        <p:spPr>
          <a:xfrm>
            <a:off x="132689" y="2501506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Videos of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4AEC0-B696-1C44-AF79-0939FA18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17" y="2550226"/>
            <a:ext cx="0" cy="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CA5CC-8BAB-4A49-9E98-98D89036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517" y="2550226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C522-AF02-2144-BD20-F864DCAC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17" y="2550226"/>
            <a:ext cx="0" cy="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74FFC-3C91-EC45-A40D-016A756E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517" y="2550226"/>
            <a:ext cx="0" cy="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12525E-0EEA-3D4D-8412-596DAB09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350579" y="517782"/>
            <a:ext cx="1995149" cy="1126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96E88-9C9A-4149-BF15-9327A85B6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4558" y="731413"/>
            <a:ext cx="1995149" cy="1126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333B5-77E8-D147-900E-03A3E31AD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59109" y="945044"/>
            <a:ext cx="1995149" cy="1126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C0E263-CCA4-5D4F-AB1F-64C91026F694}"/>
              </a:ext>
            </a:extLst>
          </p:cNvPr>
          <p:cNvSpPr txBox="1"/>
          <p:nvPr/>
        </p:nvSpPr>
        <p:spPr>
          <a:xfrm>
            <a:off x="1721503" y="1157245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" pitchFamily="2" charset="0"/>
              </a:rPr>
              <a:t>Detection + Tracking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2BD0D-D40B-B44A-AF28-019830C3BA35}"/>
              </a:ext>
            </a:extLst>
          </p:cNvPr>
          <p:cNvCxnSpPr>
            <a:cxnSpLocks/>
          </p:cNvCxnSpPr>
          <p:nvPr/>
        </p:nvCxnSpPr>
        <p:spPr>
          <a:xfrm>
            <a:off x="5351288" y="1080858"/>
            <a:ext cx="59046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32FAA3-A531-9742-990C-78E16FC5B959}"/>
              </a:ext>
            </a:extLst>
          </p:cNvPr>
          <p:cNvSpPr txBox="1"/>
          <p:nvPr/>
        </p:nvSpPr>
        <p:spPr>
          <a:xfrm>
            <a:off x="5869038" y="2501506"/>
            <a:ext cx="21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Lifetime threshold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00FA0-A6F3-F844-B019-41FC931D50FE}"/>
              </a:ext>
            </a:extLst>
          </p:cNvPr>
          <p:cNvCxnSpPr>
            <a:cxnSpLocks/>
          </p:cNvCxnSpPr>
          <p:nvPr/>
        </p:nvCxnSpPr>
        <p:spPr>
          <a:xfrm>
            <a:off x="8134926" y="1080856"/>
            <a:ext cx="59046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5EB56-BA3D-8845-B685-C22E6970F1C4}"/>
              </a:ext>
            </a:extLst>
          </p:cNvPr>
          <p:cNvSpPr txBox="1"/>
          <p:nvPr/>
        </p:nvSpPr>
        <p:spPr>
          <a:xfrm>
            <a:off x="7878319" y="1232836"/>
            <a:ext cx="12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" pitchFamily="2" charset="0"/>
              </a:rPr>
              <a:t>Remaining tracks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7871C7-621A-E74F-8554-35BC78731D40}"/>
              </a:ext>
            </a:extLst>
          </p:cNvPr>
          <p:cNvSpPr txBox="1"/>
          <p:nvPr/>
        </p:nvSpPr>
        <p:spPr>
          <a:xfrm>
            <a:off x="9063292" y="2501506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Neural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7CE22-5877-0641-A907-DC7045F21691}"/>
              </a:ext>
            </a:extLst>
          </p:cNvPr>
          <p:cNvSpPr txBox="1"/>
          <p:nvPr/>
        </p:nvSpPr>
        <p:spPr>
          <a:xfrm>
            <a:off x="1694848" y="69145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6446-DB1F-DC41-BE74-11A5942685A7}"/>
              </a:ext>
            </a:extLst>
          </p:cNvPr>
          <p:cNvSpPr txBox="1"/>
          <p:nvPr/>
        </p:nvSpPr>
        <p:spPr>
          <a:xfrm>
            <a:off x="7572342" y="69145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CC3D0-B305-5245-8740-C8FA8A2FCC4C}"/>
              </a:ext>
            </a:extLst>
          </p:cNvPr>
          <p:cNvSpPr txBox="1"/>
          <p:nvPr/>
        </p:nvSpPr>
        <p:spPr>
          <a:xfrm>
            <a:off x="10425777" y="69145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AA3672-506C-874B-BEE8-6B6AD4D27227}"/>
              </a:ext>
            </a:extLst>
          </p:cNvPr>
          <p:cNvCxnSpPr/>
          <p:nvPr/>
        </p:nvCxnSpPr>
        <p:spPr>
          <a:xfrm>
            <a:off x="9063292" y="683664"/>
            <a:ext cx="0" cy="1195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3F1AC3-0AF8-ED41-95E4-6C2106A6C80C}"/>
              </a:ext>
            </a:extLst>
          </p:cNvPr>
          <p:cNvCxnSpPr>
            <a:cxnSpLocks/>
          </p:cNvCxnSpPr>
          <p:nvPr/>
        </p:nvCxnSpPr>
        <p:spPr>
          <a:xfrm flipH="1">
            <a:off x="9063292" y="1880736"/>
            <a:ext cx="14398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BC07E1-5366-9040-BF54-1D99C044A70B}"/>
              </a:ext>
            </a:extLst>
          </p:cNvPr>
          <p:cNvSpPr txBox="1"/>
          <p:nvPr/>
        </p:nvSpPr>
        <p:spPr>
          <a:xfrm>
            <a:off x="9373016" y="154765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AE08F-3714-4949-9A37-C7C2E3AE4624}"/>
              </a:ext>
            </a:extLst>
          </p:cNvPr>
          <p:cNvSpPr txBox="1"/>
          <p:nvPr/>
        </p:nvSpPr>
        <p:spPr>
          <a:xfrm>
            <a:off x="9919606" y="1533078"/>
            <a:ext cx="30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2CB6-7609-D348-A31F-78E18FD46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5573" y="296913"/>
            <a:ext cx="2209549" cy="220954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B258F6-FC77-1647-8CAD-F2C3EB885D94}"/>
              </a:ext>
            </a:extLst>
          </p:cNvPr>
          <p:cNvSpPr txBox="1"/>
          <p:nvPr/>
        </p:nvSpPr>
        <p:spPr>
          <a:xfrm>
            <a:off x="9799089" y="7929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5D7A7D-058F-3140-A0C3-EC60B5189BAF}"/>
              </a:ext>
            </a:extLst>
          </p:cNvPr>
          <p:cNvSpPr txBox="1"/>
          <p:nvPr/>
        </p:nvSpPr>
        <p:spPr>
          <a:xfrm>
            <a:off x="9943928" y="10573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0DB3CD-85EA-F343-87DE-FEA3F65DF3CC}"/>
              </a:ext>
            </a:extLst>
          </p:cNvPr>
          <p:cNvSpPr txBox="1"/>
          <p:nvPr/>
        </p:nvSpPr>
        <p:spPr>
          <a:xfrm>
            <a:off x="10206816" y="7654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C5845C-79F0-6C43-A830-197CFB720BF7}"/>
              </a:ext>
            </a:extLst>
          </p:cNvPr>
          <p:cNvSpPr txBox="1"/>
          <p:nvPr/>
        </p:nvSpPr>
        <p:spPr>
          <a:xfrm>
            <a:off x="9514711" y="99045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21357D-588D-9144-A4EA-F12BE573A661}"/>
              </a:ext>
            </a:extLst>
          </p:cNvPr>
          <p:cNvSpPr txBox="1"/>
          <p:nvPr/>
        </p:nvSpPr>
        <p:spPr>
          <a:xfrm>
            <a:off x="9353622" y="74362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990652-3838-6342-B380-296C3FDA4DF4}"/>
              </a:ext>
            </a:extLst>
          </p:cNvPr>
          <p:cNvSpPr txBox="1"/>
          <p:nvPr/>
        </p:nvSpPr>
        <p:spPr>
          <a:xfrm>
            <a:off x="9665400" y="43847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8EC0E-E0F8-5943-9E69-5A6C456ABA3B}"/>
              </a:ext>
            </a:extLst>
          </p:cNvPr>
          <p:cNvSpPr txBox="1"/>
          <p:nvPr/>
        </p:nvSpPr>
        <p:spPr>
          <a:xfrm>
            <a:off x="9111589" y="97409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8506E1-84DB-3F40-ACB9-39E6D6E04BD9}"/>
              </a:ext>
            </a:extLst>
          </p:cNvPr>
          <p:cNvSpPr txBox="1"/>
          <p:nvPr/>
        </p:nvSpPr>
        <p:spPr>
          <a:xfrm>
            <a:off x="9118645" y="551598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294653-5B92-C24A-A9D5-4560B72EA181}"/>
              </a:ext>
            </a:extLst>
          </p:cNvPr>
          <p:cNvSpPr txBox="1"/>
          <p:nvPr/>
        </p:nvSpPr>
        <p:spPr>
          <a:xfrm>
            <a:off x="9091826" y="132918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99C04"/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57BB9-BB3F-0E48-9C6A-0EF583998D9E}"/>
              </a:ext>
            </a:extLst>
          </p:cNvPr>
          <p:cNvSpPr txBox="1"/>
          <p:nvPr/>
        </p:nvSpPr>
        <p:spPr>
          <a:xfrm>
            <a:off x="4823665" y="69145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39282A-14D0-1D48-8AC0-375C5B426F60}"/>
              </a:ext>
            </a:extLst>
          </p:cNvPr>
          <p:cNvSpPr txBox="1"/>
          <p:nvPr/>
        </p:nvSpPr>
        <p:spPr>
          <a:xfrm>
            <a:off x="13299286" y="621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CE0697-4AD4-8947-9C8D-B73CF755F035}"/>
              </a:ext>
            </a:extLst>
          </p:cNvPr>
          <p:cNvSpPr txBox="1"/>
          <p:nvPr/>
        </p:nvSpPr>
        <p:spPr>
          <a:xfrm>
            <a:off x="12998351" y="69145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5FE7819-A94B-8447-9604-D2A9B609FE7F}"/>
              </a:ext>
            </a:extLst>
          </p:cNvPr>
          <p:cNvCxnSpPr/>
          <p:nvPr/>
        </p:nvCxnSpPr>
        <p:spPr>
          <a:xfrm flipV="1">
            <a:off x="9085225" y="647143"/>
            <a:ext cx="1455623" cy="1103488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18F137-74AD-0C4E-9A2F-0527D117A660}"/>
              </a:ext>
            </a:extLst>
          </p:cNvPr>
          <p:cNvSpPr txBox="1"/>
          <p:nvPr/>
        </p:nvSpPr>
        <p:spPr>
          <a:xfrm>
            <a:off x="9582378" y="1329680"/>
            <a:ext cx="30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344E-890A-5543-AC4B-4C8F1B1A219F}"/>
              </a:ext>
            </a:extLst>
          </p:cNvPr>
          <p:cNvSpPr txBox="1"/>
          <p:nvPr/>
        </p:nvSpPr>
        <p:spPr>
          <a:xfrm>
            <a:off x="6140096" y="555226"/>
            <a:ext cx="1714957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lifetime &lt; 15: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aux-</a:t>
            </a:r>
          </a:p>
          <a:p>
            <a:r>
              <a:rPr lang="en-US" dirty="0"/>
              <a:t>If lifetime &gt; 161:</a:t>
            </a:r>
          </a:p>
          <a:p>
            <a:r>
              <a:rPr lang="en-US" dirty="0">
                <a:solidFill>
                  <a:schemeClr val="accent5"/>
                </a:solidFill>
              </a:rPr>
              <a:t>	aux+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B1099A-CBC2-9C45-97D8-F617B7CA8491}"/>
              </a:ext>
            </a:extLst>
          </p:cNvPr>
          <p:cNvCxnSpPr>
            <a:cxnSpLocks/>
          </p:cNvCxnSpPr>
          <p:nvPr/>
        </p:nvCxnSpPr>
        <p:spPr>
          <a:xfrm>
            <a:off x="10610105" y="1086111"/>
            <a:ext cx="59046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FCBE01-9D55-7742-BB26-7A8D94EF0038}"/>
              </a:ext>
            </a:extLst>
          </p:cNvPr>
          <p:cNvSpPr txBox="1"/>
          <p:nvPr/>
        </p:nvSpPr>
        <p:spPr>
          <a:xfrm>
            <a:off x="11685615" y="2496252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Interpretation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C9512-5ABE-0C4E-A09A-C17EA5FFAF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3971" y="474740"/>
            <a:ext cx="187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28</cp:revision>
  <cp:lastPrinted>2021-01-28T22:49:28Z</cp:lastPrinted>
  <dcterms:created xsi:type="dcterms:W3CDTF">2020-05-05T05:31:21Z</dcterms:created>
  <dcterms:modified xsi:type="dcterms:W3CDTF">2021-02-02T05:08:11Z</dcterms:modified>
</cp:coreProperties>
</file>