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320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7"/>
  </p:normalViewPr>
  <p:slideViewPr>
    <p:cSldViewPr snapToGrid="0" snapToObjects="1">
      <p:cViewPr varScale="1">
        <p:scale>
          <a:sx n="76" d="100"/>
          <a:sy n="76" d="100"/>
        </p:scale>
        <p:origin x="232" y="2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FFF153-B18B-1049-8198-600BBF2009C1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65AFE0-DFA7-E64B-B6A5-6336672DB48F}">
      <dgm:prSet phldrT="[Text]"/>
      <dgm:spPr/>
      <dgm:t>
        <a:bodyPr/>
        <a:lstStyle/>
        <a:p>
          <a:r>
            <a:rPr lang="en-US" dirty="0"/>
            <a:t>If lifetime </a:t>
          </a:r>
          <a:r>
            <a:rPr lang="en-US"/>
            <a:t>&lt; 3: aux-</a:t>
          </a:r>
          <a:endParaRPr lang="en-US" dirty="0"/>
        </a:p>
      </dgm:t>
    </dgm:pt>
    <dgm:pt modelId="{B0025B6C-1F37-A24D-A1CF-990557099C6B}" type="parTrans" cxnId="{74AE048C-83FB-6D48-BE36-2BBC6E21C8D3}">
      <dgm:prSet/>
      <dgm:spPr/>
      <dgm:t>
        <a:bodyPr/>
        <a:lstStyle/>
        <a:p>
          <a:endParaRPr lang="en-US"/>
        </a:p>
      </dgm:t>
    </dgm:pt>
    <dgm:pt modelId="{CB41026F-478B-3440-8C1F-837B55D6EF06}" type="sibTrans" cxnId="{74AE048C-83FB-6D48-BE36-2BBC6E21C8D3}">
      <dgm:prSet/>
      <dgm:spPr/>
      <dgm:t>
        <a:bodyPr/>
        <a:lstStyle/>
        <a:p>
          <a:endParaRPr lang="en-US"/>
        </a:p>
      </dgm:t>
    </dgm:pt>
    <dgm:pt modelId="{C399BD27-D357-1443-9020-38807989A8CC}">
      <dgm:prSet phldrT="[Text]"/>
      <dgm:spPr/>
      <dgm:t>
        <a:bodyPr/>
        <a:lstStyle/>
        <a:p>
          <a:r>
            <a:rPr lang="en-US" dirty="0"/>
            <a:t>If lifetime &gt; 10: aux+</a:t>
          </a:r>
        </a:p>
      </dgm:t>
    </dgm:pt>
    <dgm:pt modelId="{BA4D2DCB-544B-BE4B-9DB0-BBB305F73314}" type="parTrans" cxnId="{AF4E782C-F4B5-3A43-8CEA-3BD50A7AFE01}">
      <dgm:prSet/>
      <dgm:spPr/>
      <dgm:t>
        <a:bodyPr/>
        <a:lstStyle/>
        <a:p>
          <a:endParaRPr lang="en-US"/>
        </a:p>
      </dgm:t>
    </dgm:pt>
    <dgm:pt modelId="{99ED02FF-CF42-FD48-BF70-6277486C532B}" type="sibTrans" cxnId="{AF4E782C-F4B5-3A43-8CEA-3BD50A7AFE01}">
      <dgm:prSet/>
      <dgm:spPr/>
      <dgm:t>
        <a:bodyPr/>
        <a:lstStyle/>
        <a:p>
          <a:endParaRPr lang="en-US"/>
        </a:p>
      </dgm:t>
    </dgm:pt>
    <dgm:pt modelId="{7E02B19B-875F-A544-A785-D88B2972DDE2}">
      <dgm:prSet phldrT="[Text]"/>
      <dgm:spPr/>
      <dgm:t>
        <a:bodyPr/>
        <a:lstStyle/>
        <a:p>
          <a:r>
            <a:rPr lang="en-US" dirty="0"/>
            <a:t>If rise &lt; 10: aux-</a:t>
          </a:r>
        </a:p>
      </dgm:t>
    </dgm:pt>
    <dgm:pt modelId="{2B2D730D-6577-8748-A8C2-D94603564BEC}" type="parTrans" cxnId="{FE826D21-5C99-F442-BBF0-9A1F432CA6F2}">
      <dgm:prSet/>
      <dgm:spPr/>
      <dgm:t>
        <a:bodyPr/>
        <a:lstStyle/>
        <a:p>
          <a:endParaRPr lang="en-US"/>
        </a:p>
      </dgm:t>
    </dgm:pt>
    <dgm:pt modelId="{83D7D446-D08E-BE4C-BB8D-8DAF03C73587}" type="sibTrans" cxnId="{FE826D21-5C99-F442-BBF0-9A1F432CA6F2}">
      <dgm:prSet/>
      <dgm:spPr/>
      <dgm:t>
        <a:bodyPr/>
        <a:lstStyle/>
        <a:p>
          <a:endParaRPr lang="en-US"/>
        </a:p>
      </dgm:t>
    </dgm:pt>
    <dgm:pt modelId="{C53B8CE9-F0E6-8841-BF75-C43244585974}" type="pres">
      <dgm:prSet presAssocID="{27FFF153-B18B-1049-8198-600BBF2009C1}" presName="linear" presStyleCnt="0">
        <dgm:presLayoutVars>
          <dgm:dir/>
          <dgm:animLvl val="lvl"/>
          <dgm:resizeHandles val="exact"/>
        </dgm:presLayoutVars>
      </dgm:prSet>
      <dgm:spPr/>
    </dgm:pt>
    <dgm:pt modelId="{BC7EFF45-F75C-2B4C-A233-CACB5232A2D4}" type="pres">
      <dgm:prSet presAssocID="{D065AFE0-DFA7-E64B-B6A5-6336672DB48F}" presName="parentLin" presStyleCnt="0"/>
      <dgm:spPr/>
    </dgm:pt>
    <dgm:pt modelId="{DA8DEF1D-1FFC-B545-B86C-EF553866F8A0}" type="pres">
      <dgm:prSet presAssocID="{D065AFE0-DFA7-E64B-B6A5-6336672DB48F}" presName="parentLeftMargin" presStyleLbl="node1" presStyleIdx="0" presStyleCnt="3"/>
      <dgm:spPr/>
    </dgm:pt>
    <dgm:pt modelId="{CAF06BA8-A2F1-E442-BBD6-08BF3406B168}" type="pres">
      <dgm:prSet presAssocID="{D065AFE0-DFA7-E64B-B6A5-6336672DB48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DC7110A-EB2F-1A4F-B0CF-7B93AC2013CE}" type="pres">
      <dgm:prSet presAssocID="{D065AFE0-DFA7-E64B-B6A5-6336672DB48F}" presName="negativeSpace" presStyleCnt="0"/>
      <dgm:spPr/>
    </dgm:pt>
    <dgm:pt modelId="{139232A1-9FCF-7543-8FCF-4BFDDD36E52A}" type="pres">
      <dgm:prSet presAssocID="{D065AFE0-DFA7-E64B-B6A5-6336672DB48F}" presName="childText" presStyleLbl="conFgAcc1" presStyleIdx="0" presStyleCnt="3">
        <dgm:presLayoutVars>
          <dgm:bulletEnabled val="1"/>
        </dgm:presLayoutVars>
      </dgm:prSet>
      <dgm:spPr/>
    </dgm:pt>
    <dgm:pt modelId="{AFC31C6C-2860-6544-B1F9-62D688E18438}" type="pres">
      <dgm:prSet presAssocID="{CB41026F-478B-3440-8C1F-837B55D6EF06}" presName="spaceBetweenRectangles" presStyleCnt="0"/>
      <dgm:spPr/>
    </dgm:pt>
    <dgm:pt modelId="{EDF6ABB8-1597-C240-9A93-359FBFAAFD73}" type="pres">
      <dgm:prSet presAssocID="{C399BD27-D357-1443-9020-38807989A8CC}" presName="parentLin" presStyleCnt="0"/>
      <dgm:spPr/>
    </dgm:pt>
    <dgm:pt modelId="{C52A3112-9275-E647-B322-8190539D2CD4}" type="pres">
      <dgm:prSet presAssocID="{C399BD27-D357-1443-9020-38807989A8CC}" presName="parentLeftMargin" presStyleLbl="node1" presStyleIdx="0" presStyleCnt="3"/>
      <dgm:spPr/>
    </dgm:pt>
    <dgm:pt modelId="{3264E624-3FCC-FC40-88C1-C62FD866389B}" type="pres">
      <dgm:prSet presAssocID="{C399BD27-D357-1443-9020-38807989A8C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CB9972F-8648-724F-A9C3-8FCE8E4AE400}" type="pres">
      <dgm:prSet presAssocID="{C399BD27-D357-1443-9020-38807989A8CC}" presName="negativeSpace" presStyleCnt="0"/>
      <dgm:spPr/>
    </dgm:pt>
    <dgm:pt modelId="{B087BACF-6553-BB48-90FE-2102D47A7346}" type="pres">
      <dgm:prSet presAssocID="{C399BD27-D357-1443-9020-38807989A8CC}" presName="childText" presStyleLbl="conFgAcc1" presStyleIdx="1" presStyleCnt="3">
        <dgm:presLayoutVars>
          <dgm:bulletEnabled val="1"/>
        </dgm:presLayoutVars>
      </dgm:prSet>
      <dgm:spPr/>
    </dgm:pt>
    <dgm:pt modelId="{089692FB-49DF-E243-85A2-264AB79D2954}" type="pres">
      <dgm:prSet presAssocID="{99ED02FF-CF42-FD48-BF70-6277486C532B}" presName="spaceBetweenRectangles" presStyleCnt="0"/>
      <dgm:spPr/>
    </dgm:pt>
    <dgm:pt modelId="{9E8B8577-6224-E342-BB61-CD5D2DF2B86D}" type="pres">
      <dgm:prSet presAssocID="{7E02B19B-875F-A544-A785-D88B2972DDE2}" presName="parentLin" presStyleCnt="0"/>
      <dgm:spPr/>
    </dgm:pt>
    <dgm:pt modelId="{400F8658-789B-C845-90B7-2B345B4475CD}" type="pres">
      <dgm:prSet presAssocID="{7E02B19B-875F-A544-A785-D88B2972DDE2}" presName="parentLeftMargin" presStyleLbl="node1" presStyleIdx="1" presStyleCnt="3"/>
      <dgm:spPr/>
    </dgm:pt>
    <dgm:pt modelId="{E797945E-918F-6E41-A389-074414482B95}" type="pres">
      <dgm:prSet presAssocID="{7E02B19B-875F-A544-A785-D88B2972DDE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62FA8A4-1BD1-FB4D-90A9-C520810EF94A}" type="pres">
      <dgm:prSet presAssocID="{7E02B19B-875F-A544-A785-D88B2972DDE2}" presName="negativeSpace" presStyleCnt="0"/>
      <dgm:spPr/>
    </dgm:pt>
    <dgm:pt modelId="{54E66740-26A5-664F-8C84-912884265702}" type="pres">
      <dgm:prSet presAssocID="{7E02B19B-875F-A544-A785-D88B2972DDE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E826D21-5C99-F442-BBF0-9A1F432CA6F2}" srcId="{27FFF153-B18B-1049-8198-600BBF2009C1}" destId="{7E02B19B-875F-A544-A785-D88B2972DDE2}" srcOrd="2" destOrd="0" parTransId="{2B2D730D-6577-8748-A8C2-D94603564BEC}" sibTransId="{83D7D446-D08E-BE4C-BB8D-8DAF03C73587}"/>
    <dgm:cxn modelId="{AF4E782C-F4B5-3A43-8CEA-3BD50A7AFE01}" srcId="{27FFF153-B18B-1049-8198-600BBF2009C1}" destId="{C399BD27-D357-1443-9020-38807989A8CC}" srcOrd="1" destOrd="0" parTransId="{BA4D2DCB-544B-BE4B-9DB0-BBB305F73314}" sibTransId="{99ED02FF-CF42-FD48-BF70-6277486C532B}"/>
    <dgm:cxn modelId="{88EBD265-C5CC-8946-85F8-DE1952A00566}" type="presOf" srcId="{7E02B19B-875F-A544-A785-D88B2972DDE2}" destId="{E797945E-918F-6E41-A389-074414482B95}" srcOrd="1" destOrd="0" presId="urn:microsoft.com/office/officeart/2005/8/layout/list1"/>
    <dgm:cxn modelId="{F66A517B-0622-1A48-B0CC-20E511680FEE}" type="presOf" srcId="{C399BD27-D357-1443-9020-38807989A8CC}" destId="{C52A3112-9275-E647-B322-8190539D2CD4}" srcOrd="0" destOrd="0" presId="urn:microsoft.com/office/officeart/2005/8/layout/list1"/>
    <dgm:cxn modelId="{74AE048C-83FB-6D48-BE36-2BBC6E21C8D3}" srcId="{27FFF153-B18B-1049-8198-600BBF2009C1}" destId="{D065AFE0-DFA7-E64B-B6A5-6336672DB48F}" srcOrd="0" destOrd="0" parTransId="{B0025B6C-1F37-A24D-A1CF-990557099C6B}" sibTransId="{CB41026F-478B-3440-8C1F-837B55D6EF06}"/>
    <dgm:cxn modelId="{A1E6DEAD-764F-C34E-9FD1-1E065DA69BDD}" type="presOf" srcId="{D065AFE0-DFA7-E64B-B6A5-6336672DB48F}" destId="{DA8DEF1D-1FFC-B545-B86C-EF553866F8A0}" srcOrd="0" destOrd="0" presId="urn:microsoft.com/office/officeart/2005/8/layout/list1"/>
    <dgm:cxn modelId="{C9F44CB4-1B64-9E49-961B-26D2AF9B20B4}" type="presOf" srcId="{C399BD27-D357-1443-9020-38807989A8CC}" destId="{3264E624-3FCC-FC40-88C1-C62FD866389B}" srcOrd="1" destOrd="0" presId="urn:microsoft.com/office/officeart/2005/8/layout/list1"/>
    <dgm:cxn modelId="{75FC30B7-2DC0-484F-8F27-4A101FB3E66B}" type="presOf" srcId="{27FFF153-B18B-1049-8198-600BBF2009C1}" destId="{C53B8CE9-F0E6-8841-BF75-C43244585974}" srcOrd="0" destOrd="0" presId="urn:microsoft.com/office/officeart/2005/8/layout/list1"/>
    <dgm:cxn modelId="{67055BC2-49DC-1F4A-A241-0BCC1EBFDD30}" type="presOf" srcId="{7E02B19B-875F-A544-A785-D88B2972DDE2}" destId="{400F8658-789B-C845-90B7-2B345B4475CD}" srcOrd="0" destOrd="0" presId="urn:microsoft.com/office/officeart/2005/8/layout/list1"/>
    <dgm:cxn modelId="{02C137D8-F91D-8246-B04F-1DA5ABC1A345}" type="presOf" srcId="{D065AFE0-DFA7-E64B-B6A5-6336672DB48F}" destId="{CAF06BA8-A2F1-E442-BBD6-08BF3406B168}" srcOrd="1" destOrd="0" presId="urn:microsoft.com/office/officeart/2005/8/layout/list1"/>
    <dgm:cxn modelId="{8F35069B-559B-9D46-A887-E7C7909361CF}" type="presParOf" srcId="{C53B8CE9-F0E6-8841-BF75-C43244585974}" destId="{BC7EFF45-F75C-2B4C-A233-CACB5232A2D4}" srcOrd="0" destOrd="0" presId="urn:microsoft.com/office/officeart/2005/8/layout/list1"/>
    <dgm:cxn modelId="{58483471-68D1-0541-B04F-B8BA7F2FADDA}" type="presParOf" srcId="{BC7EFF45-F75C-2B4C-A233-CACB5232A2D4}" destId="{DA8DEF1D-1FFC-B545-B86C-EF553866F8A0}" srcOrd="0" destOrd="0" presId="urn:microsoft.com/office/officeart/2005/8/layout/list1"/>
    <dgm:cxn modelId="{29FFBE8B-BEAC-3446-B935-EF3061575253}" type="presParOf" srcId="{BC7EFF45-F75C-2B4C-A233-CACB5232A2D4}" destId="{CAF06BA8-A2F1-E442-BBD6-08BF3406B168}" srcOrd="1" destOrd="0" presId="urn:microsoft.com/office/officeart/2005/8/layout/list1"/>
    <dgm:cxn modelId="{970C2B59-75F8-344E-B302-E5BD17130D0B}" type="presParOf" srcId="{C53B8CE9-F0E6-8841-BF75-C43244585974}" destId="{ADC7110A-EB2F-1A4F-B0CF-7B93AC2013CE}" srcOrd="1" destOrd="0" presId="urn:microsoft.com/office/officeart/2005/8/layout/list1"/>
    <dgm:cxn modelId="{6EDB08EC-E634-E441-BE9F-D0C7D54599DC}" type="presParOf" srcId="{C53B8CE9-F0E6-8841-BF75-C43244585974}" destId="{139232A1-9FCF-7543-8FCF-4BFDDD36E52A}" srcOrd="2" destOrd="0" presId="urn:microsoft.com/office/officeart/2005/8/layout/list1"/>
    <dgm:cxn modelId="{D6818C52-F2CF-404D-B9B9-C00D29FCFC0C}" type="presParOf" srcId="{C53B8CE9-F0E6-8841-BF75-C43244585974}" destId="{AFC31C6C-2860-6544-B1F9-62D688E18438}" srcOrd="3" destOrd="0" presId="urn:microsoft.com/office/officeart/2005/8/layout/list1"/>
    <dgm:cxn modelId="{4E27E754-313E-EE4D-BD71-C4C6C7CE0EC8}" type="presParOf" srcId="{C53B8CE9-F0E6-8841-BF75-C43244585974}" destId="{EDF6ABB8-1597-C240-9A93-359FBFAAFD73}" srcOrd="4" destOrd="0" presId="urn:microsoft.com/office/officeart/2005/8/layout/list1"/>
    <dgm:cxn modelId="{4C4D89D5-E01D-DB4D-B0F6-1D811B6F6ED5}" type="presParOf" srcId="{EDF6ABB8-1597-C240-9A93-359FBFAAFD73}" destId="{C52A3112-9275-E647-B322-8190539D2CD4}" srcOrd="0" destOrd="0" presId="urn:microsoft.com/office/officeart/2005/8/layout/list1"/>
    <dgm:cxn modelId="{0E9FCDBE-58C9-9D4A-A6DB-6F3CB41990B2}" type="presParOf" srcId="{EDF6ABB8-1597-C240-9A93-359FBFAAFD73}" destId="{3264E624-3FCC-FC40-88C1-C62FD866389B}" srcOrd="1" destOrd="0" presId="urn:microsoft.com/office/officeart/2005/8/layout/list1"/>
    <dgm:cxn modelId="{8058BCF5-20E6-C349-A39B-22FBBD5EF73F}" type="presParOf" srcId="{C53B8CE9-F0E6-8841-BF75-C43244585974}" destId="{7CB9972F-8648-724F-A9C3-8FCE8E4AE400}" srcOrd="5" destOrd="0" presId="urn:microsoft.com/office/officeart/2005/8/layout/list1"/>
    <dgm:cxn modelId="{D966C126-956C-CD44-B94A-9E2CCBB810DF}" type="presParOf" srcId="{C53B8CE9-F0E6-8841-BF75-C43244585974}" destId="{B087BACF-6553-BB48-90FE-2102D47A7346}" srcOrd="6" destOrd="0" presId="urn:microsoft.com/office/officeart/2005/8/layout/list1"/>
    <dgm:cxn modelId="{902A1532-95C8-C544-AEED-145D46C03F3F}" type="presParOf" srcId="{C53B8CE9-F0E6-8841-BF75-C43244585974}" destId="{089692FB-49DF-E243-85A2-264AB79D2954}" srcOrd="7" destOrd="0" presId="urn:microsoft.com/office/officeart/2005/8/layout/list1"/>
    <dgm:cxn modelId="{82D9B992-CDDE-E54D-A836-70DE601AAC51}" type="presParOf" srcId="{C53B8CE9-F0E6-8841-BF75-C43244585974}" destId="{9E8B8577-6224-E342-BB61-CD5D2DF2B86D}" srcOrd="8" destOrd="0" presId="urn:microsoft.com/office/officeart/2005/8/layout/list1"/>
    <dgm:cxn modelId="{5D41130C-3711-0E42-B42A-C2C4B84E6DB5}" type="presParOf" srcId="{9E8B8577-6224-E342-BB61-CD5D2DF2B86D}" destId="{400F8658-789B-C845-90B7-2B345B4475CD}" srcOrd="0" destOrd="0" presId="urn:microsoft.com/office/officeart/2005/8/layout/list1"/>
    <dgm:cxn modelId="{678A7B08-4D0F-A141-A987-F68D5EBF7709}" type="presParOf" srcId="{9E8B8577-6224-E342-BB61-CD5D2DF2B86D}" destId="{E797945E-918F-6E41-A389-074414482B95}" srcOrd="1" destOrd="0" presId="urn:microsoft.com/office/officeart/2005/8/layout/list1"/>
    <dgm:cxn modelId="{430D57C9-DB18-3C40-A949-95D1F76B1C4F}" type="presParOf" srcId="{C53B8CE9-F0E6-8841-BF75-C43244585974}" destId="{162FA8A4-1BD1-FB4D-90A9-C520810EF94A}" srcOrd="9" destOrd="0" presId="urn:microsoft.com/office/officeart/2005/8/layout/list1"/>
    <dgm:cxn modelId="{E6152024-FFC5-4C49-A5E1-A9BD5A6BD0A5}" type="presParOf" srcId="{C53B8CE9-F0E6-8841-BF75-C43244585974}" destId="{54E66740-26A5-664F-8C84-91288426570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232A1-9FCF-7543-8FCF-4BFDDD36E52A}">
      <dsp:nvSpPr>
        <dsp:cNvPr id="0" name=""/>
        <dsp:cNvSpPr/>
      </dsp:nvSpPr>
      <dsp:spPr>
        <a:xfrm>
          <a:off x="0" y="173420"/>
          <a:ext cx="1885921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06BA8-A2F1-E442-BBD6-08BF3406B168}">
      <dsp:nvSpPr>
        <dsp:cNvPr id="0" name=""/>
        <dsp:cNvSpPr/>
      </dsp:nvSpPr>
      <dsp:spPr>
        <a:xfrm>
          <a:off x="94296" y="40580"/>
          <a:ext cx="1320144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98" tIns="0" rIns="49898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If lifetime </a:t>
          </a:r>
          <a:r>
            <a:rPr lang="en-US" sz="900" kern="1200"/>
            <a:t>&lt; 3: aux-</a:t>
          </a:r>
          <a:endParaRPr lang="en-US" sz="900" kern="1200" dirty="0"/>
        </a:p>
      </dsp:txBody>
      <dsp:txXfrm>
        <a:off x="107265" y="53549"/>
        <a:ext cx="1294206" cy="239742"/>
      </dsp:txXfrm>
    </dsp:sp>
    <dsp:sp modelId="{B087BACF-6553-BB48-90FE-2102D47A7346}">
      <dsp:nvSpPr>
        <dsp:cNvPr id="0" name=""/>
        <dsp:cNvSpPr/>
      </dsp:nvSpPr>
      <dsp:spPr>
        <a:xfrm>
          <a:off x="0" y="581660"/>
          <a:ext cx="1885921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4E624-3FCC-FC40-88C1-C62FD866389B}">
      <dsp:nvSpPr>
        <dsp:cNvPr id="0" name=""/>
        <dsp:cNvSpPr/>
      </dsp:nvSpPr>
      <dsp:spPr>
        <a:xfrm>
          <a:off x="94296" y="448820"/>
          <a:ext cx="1320144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98" tIns="0" rIns="49898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If lifetime &gt; 10: aux+</a:t>
          </a:r>
        </a:p>
      </dsp:txBody>
      <dsp:txXfrm>
        <a:off x="107265" y="461789"/>
        <a:ext cx="1294206" cy="239742"/>
      </dsp:txXfrm>
    </dsp:sp>
    <dsp:sp modelId="{54E66740-26A5-664F-8C84-912884265702}">
      <dsp:nvSpPr>
        <dsp:cNvPr id="0" name=""/>
        <dsp:cNvSpPr/>
      </dsp:nvSpPr>
      <dsp:spPr>
        <a:xfrm>
          <a:off x="0" y="989900"/>
          <a:ext cx="1885921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7945E-918F-6E41-A389-074414482B95}">
      <dsp:nvSpPr>
        <dsp:cNvPr id="0" name=""/>
        <dsp:cNvSpPr/>
      </dsp:nvSpPr>
      <dsp:spPr>
        <a:xfrm>
          <a:off x="94296" y="857060"/>
          <a:ext cx="1320144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98" tIns="0" rIns="49898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If rise &lt; 10: aux-</a:t>
          </a:r>
        </a:p>
      </dsp:txBody>
      <dsp:txXfrm>
        <a:off x="107265" y="870029"/>
        <a:ext cx="1294206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3770"/>
            <a:ext cx="91440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80951"/>
            <a:ext cx="91440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7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7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0392"/>
            <a:ext cx="2628900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392"/>
            <a:ext cx="7734300" cy="27121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9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97878"/>
            <a:ext cx="1051560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41750"/>
            <a:ext cx="1051560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1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51959"/>
            <a:ext cx="518160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51959"/>
            <a:ext cx="518160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9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0392"/>
            <a:ext cx="1051560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84543"/>
            <a:ext cx="5157787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69035"/>
            <a:ext cx="5157787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84543"/>
            <a:ext cx="5183188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69035"/>
            <a:ext cx="5183188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6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3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0799"/>
            <a:ext cx="617220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0799"/>
            <a:ext cx="617220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FE4A-1453-4443-9414-84667510EB39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5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0392"/>
            <a:ext cx="1051560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51959"/>
            <a:ext cx="1051560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FFE4A-1453-4443-9414-84667510EB39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966297"/>
            <a:ext cx="4114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F665C-8F4B-9E43-9D59-D78770838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2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microsoft.com/office/2007/relationships/diagramDrawing" Target="../diagrams/drawing1.xml"/><Relationship Id="rId3" Type="http://schemas.openxmlformats.org/officeDocument/2006/relationships/image" Target="../media/image2.tiff"/><Relationship Id="rId7" Type="http://schemas.openxmlformats.org/officeDocument/2006/relationships/image" Target="../media/image6.emf"/><Relationship Id="rId12" Type="http://schemas.openxmlformats.org/officeDocument/2006/relationships/diagramColors" Target="../diagrams/colors1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4.jpg"/><Relationship Id="rId10" Type="http://schemas.openxmlformats.org/officeDocument/2006/relationships/diagramLayout" Target="../diagrams/layout1.xml"/><Relationship Id="rId4" Type="http://schemas.openxmlformats.org/officeDocument/2006/relationships/image" Target="../media/image3.tiff"/><Relationship Id="rId9" Type="http://schemas.openxmlformats.org/officeDocument/2006/relationships/diagramData" Target="../diagrams/data1.xm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C30A32-57C5-1B42-8A66-87EBE03A0551}"/>
              </a:ext>
            </a:extLst>
          </p:cNvPr>
          <p:cNvCxnSpPr>
            <a:cxnSpLocks/>
          </p:cNvCxnSpPr>
          <p:nvPr/>
        </p:nvCxnSpPr>
        <p:spPr>
          <a:xfrm>
            <a:off x="3034072" y="1045232"/>
            <a:ext cx="5904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2444E1-9C5A-D846-B3ED-BDC4601F0990}"/>
              </a:ext>
            </a:extLst>
          </p:cNvPr>
          <p:cNvSpPr txBox="1"/>
          <p:nvPr/>
        </p:nvSpPr>
        <p:spPr>
          <a:xfrm>
            <a:off x="691856" y="2606128"/>
            <a:ext cx="17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Videos of cells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214FE7-93BF-CA49-B6CB-32818A1FD71A}"/>
              </a:ext>
            </a:extLst>
          </p:cNvPr>
          <p:cNvSpPr txBox="1"/>
          <p:nvPr/>
        </p:nvSpPr>
        <p:spPr>
          <a:xfrm>
            <a:off x="10070276" y="1086114"/>
            <a:ext cx="17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Full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4AEC0-B696-1C44-AF79-0939FA189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763" y="2514601"/>
            <a:ext cx="0" cy="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4CA5CC-8BAB-4A49-9E98-98D890368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63" y="2514601"/>
            <a:ext cx="0" cy="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BAC522-AF02-2144-BD20-F864DCAC8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763" y="2514601"/>
            <a:ext cx="0" cy="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474FFC-3C91-EC45-A40D-016A756EC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63" y="2514601"/>
            <a:ext cx="0" cy="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12525E-0EEA-3D4D-8412-596DAB09F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20565" y="482156"/>
            <a:ext cx="1995149" cy="11261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D96E88-9C9A-4149-BF15-9327A85B6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566586" y="695787"/>
            <a:ext cx="1995149" cy="112615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6E2E2CF-5A92-0D43-B6CC-C0F3B2221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2168" y="261288"/>
            <a:ext cx="2278303" cy="22783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4333B5-77E8-D147-900E-03A3E31ADC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1030253" y="909418"/>
            <a:ext cx="1995149" cy="11261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C0E263-CCA4-5D4F-AB1F-64C91026F694}"/>
              </a:ext>
            </a:extLst>
          </p:cNvPr>
          <p:cNvSpPr txBox="1"/>
          <p:nvPr/>
        </p:nvSpPr>
        <p:spPr>
          <a:xfrm>
            <a:off x="2437929" y="1121619"/>
            <a:ext cx="176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Detection + Tracking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A5E4FE-A197-FC4F-9729-03451358C9DC}"/>
              </a:ext>
            </a:extLst>
          </p:cNvPr>
          <p:cNvSpPr txBox="1"/>
          <p:nvPr/>
        </p:nvSpPr>
        <p:spPr>
          <a:xfrm>
            <a:off x="3832168" y="2606128"/>
            <a:ext cx="247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" pitchFamily="2" charset="0"/>
              </a:rPr>
              <a:t>Clathrin</a:t>
            </a:r>
            <a:r>
              <a:rPr lang="en-US" dirty="0">
                <a:latin typeface="Times" pitchFamily="2" charset="0"/>
              </a:rPr>
              <a:t> + </a:t>
            </a:r>
            <a:r>
              <a:rPr lang="en-US" dirty="0" err="1">
                <a:latin typeface="Times" pitchFamily="2" charset="0"/>
              </a:rPr>
              <a:t>Auxilin</a:t>
            </a:r>
            <a:r>
              <a:rPr lang="en-US" dirty="0">
                <a:latin typeface="Times" pitchFamily="2" charset="0"/>
              </a:rPr>
              <a:t> tracks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E2BD0D-D40B-B44A-AF28-019830C3BA35}"/>
              </a:ext>
            </a:extLst>
          </p:cNvPr>
          <p:cNvCxnSpPr>
            <a:cxnSpLocks/>
          </p:cNvCxnSpPr>
          <p:nvPr/>
        </p:nvCxnSpPr>
        <p:spPr>
          <a:xfrm>
            <a:off x="6221540" y="1045232"/>
            <a:ext cx="5904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925E7F8-7A6F-7B46-899A-4255BB185321}"/>
              </a:ext>
            </a:extLst>
          </p:cNvPr>
          <p:cNvSpPr txBox="1"/>
          <p:nvPr/>
        </p:nvSpPr>
        <p:spPr>
          <a:xfrm>
            <a:off x="5625397" y="1121618"/>
            <a:ext cx="17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All tracks</a:t>
            </a: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A713E822-391B-774F-9FE1-92F4E71675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0100467"/>
              </p:ext>
            </p:extLst>
          </p:nvPr>
        </p:nvGraphicFramePr>
        <p:xfrm>
          <a:off x="7118069" y="510668"/>
          <a:ext cx="1885921" cy="1257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D32FAA3-A531-9742-990C-78E16FC5B959}"/>
              </a:ext>
            </a:extLst>
          </p:cNvPr>
          <p:cNvSpPr txBox="1"/>
          <p:nvPr/>
        </p:nvSpPr>
        <p:spPr>
          <a:xfrm>
            <a:off x="7176317" y="1890894"/>
            <a:ext cx="176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" pitchFamily="2" charset="0"/>
              </a:rPr>
              <a:t>Clathrin</a:t>
            </a:r>
            <a:r>
              <a:rPr lang="en-US" dirty="0">
                <a:latin typeface="Times" pitchFamily="2" charset="0"/>
              </a:rPr>
              <a:t> + </a:t>
            </a:r>
            <a:r>
              <a:rPr lang="en-US" dirty="0" err="1">
                <a:latin typeface="Times" pitchFamily="2" charset="0"/>
              </a:rPr>
              <a:t>Auxilin</a:t>
            </a:r>
            <a:r>
              <a:rPr lang="en-US" dirty="0">
                <a:latin typeface="Times" pitchFamily="2" charset="0"/>
              </a:rPr>
              <a:t> Traces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500FA0-A6F3-F844-B019-41FC931D50FE}"/>
              </a:ext>
            </a:extLst>
          </p:cNvPr>
          <p:cNvCxnSpPr>
            <a:cxnSpLocks/>
          </p:cNvCxnSpPr>
          <p:nvPr/>
        </p:nvCxnSpPr>
        <p:spPr>
          <a:xfrm>
            <a:off x="9141909" y="1045230"/>
            <a:ext cx="5904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D5EB56-BA3D-8845-B685-C22E6970F1C4}"/>
              </a:ext>
            </a:extLst>
          </p:cNvPr>
          <p:cNvSpPr txBox="1"/>
          <p:nvPr/>
        </p:nvSpPr>
        <p:spPr>
          <a:xfrm>
            <a:off x="8927341" y="1197210"/>
            <a:ext cx="125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Difficult tracks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766A0A2-71C0-6345-A5A6-0CC4855499D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48187" y="690128"/>
            <a:ext cx="1638300" cy="12319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47871C7-621A-E74F-8554-35BC78731D40}"/>
              </a:ext>
            </a:extLst>
          </p:cNvPr>
          <p:cNvSpPr txBox="1"/>
          <p:nvPr/>
        </p:nvSpPr>
        <p:spPr>
          <a:xfrm>
            <a:off x="10070275" y="1933271"/>
            <a:ext cx="17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Full model</a:t>
            </a:r>
          </a:p>
        </p:txBody>
      </p:sp>
    </p:spTree>
    <p:extLst>
      <p:ext uri="{BB962C8B-B14F-4D97-AF65-F5344CB8AC3E}">
        <p14:creationId xmlns:p14="http://schemas.microsoft.com/office/powerpoint/2010/main" val="44760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41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Singh</dc:creator>
  <cp:lastModifiedBy>Chandan Singh</cp:lastModifiedBy>
  <cp:revision>7</cp:revision>
  <cp:lastPrinted>2020-05-05T23:54:15Z</cp:lastPrinted>
  <dcterms:created xsi:type="dcterms:W3CDTF">2020-05-05T05:31:21Z</dcterms:created>
  <dcterms:modified xsi:type="dcterms:W3CDTF">2020-05-05T23:54:16Z</dcterms:modified>
</cp:coreProperties>
</file>