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168" y="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FF153-B18B-1049-8198-600BBF2009C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5AFE0-DFA7-E64B-B6A5-6336672DB48F}">
      <dgm:prSet phldrT="[Text]"/>
      <dgm:spPr/>
      <dgm:t>
        <a:bodyPr/>
        <a:lstStyle/>
        <a:p>
          <a:r>
            <a:rPr lang="en-US" dirty="0"/>
            <a:t>If lifetime &lt; 15: aux-</a:t>
          </a:r>
        </a:p>
      </dgm:t>
    </dgm:pt>
    <dgm:pt modelId="{B0025B6C-1F37-A24D-A1CF-990557099C6B}" type="parTrans" cxnId="{74AE048C-83FB-6D48-BE36-2BBC6E21C8D3}">
      <dgm:prSet/>
      <dgm:spPr/>
      <dgm:t>
        <a:bodyPr/>
        <a:lstStyle/>
        <a:p>
          <a:endParaRPr lang="en-US"/>
        </a:p>
      </dgm:t>
    </dgm:pt>
    <dgm:pt modelId="{CB41026F-478B-3440-8C1F-837B55D6EF06}" type="sibTrans" cxnId="{74AE048C-83FB-6D48-BE36-2BBC6E21C8D3}">
      <dgm:prSet/>
      <dgm:spPr/>
      <dgm:t>
        <a:bodyPr/>
        <a:lstStyle/>
        <a:p>
          <a:endParaRPr lang="en-US"/>
        </a:p>
      </dgm:t>
    </dgm:pt>
    <dgm:pt modelId="{C399BD27-D357-1443-9020-38807989A8CC}">
      <dgm:prSet phldrT="[Text]"/>
      <dgm:spPr/>
      <dgm:t>
        <a:bodyPr/>
        <a:lstStyle/>
        <a:p>
          <a:r>
            <a:rPr lang="en-US" dirty="0"/>
            <a:t>If lifetime &gt; 161: aux+</a:t>
          </a:r>
        </a:p>
      </dgm:t>
    </dgm:pt>
    <dgm:pt modelId="{BA4D2DCB-544B-BE4B-9DB0-BBB305F73314}" type="parTrans" cxnId="{AF4E782C-F4B5-3A43-8CEA-3BD50A7AFE01}">
      <dgm:prSet/>
      <dgm:spPr/>
      <dgm:t>
        <a:bodyPr/>
        <a:lstStyle/>
        <a:p>
          <a:endParaRPr lang="en-US"/>
        </a:p>
      </dgm:t>
    </dgm:pt>
    <dgm:pt modelId="{99ED02FF-CF42-FD48-BF70-6277486C532B}" type="sibTrans" cxnId="{AF4E782C-F4B5-3A43-8CEA-3BD50A7AFE01}">
      <dgm:prSet/>
      <dgm:spPr/>
      <dgm:t>
        <a:bodyPr/>
        <a:lstStyle/>
        <a:p>
          <a:endParaRPr lang="en-US"/>
        </a:p>
      </dgm:t>
    </dgm:pt>
    <dgm:pt modelId="{C53B8CE9-F0E6-8841-BF75-C43244585974}" type="pres">
      <dgm:prSet presAssocID="{27FFF153-B18B-1049-8198-600BBF2009C1}" presName="linear" presStyleCnt="0">
        <dgm:presLayoutVars>
          <dgm:dir/>
          <dgm:animLvl val="lvl"/>
          <dgm:resizeHandles val="exact"/>
        </dgm:presLayoutVars>
      </dgm:prSet>
      <dgm:spPr/>
    </dgm:pt>
    <dgm:pt modelId="{BC7EFF45-F75C-2B4C-A233-CACB5232A2D4}" type="pres">
      <dgm:prSet presAssocID="{D065AFE0-DFA7-E64B-B6A5-6336672DB48F}" presName="parentLin" presStyleCnt="0"/>
      <dgm:spPr/>
    </dgm:pt>
    <dgm:pt modelId="{DA8DEF1D-1FFC-B545-B86C-EF553866F8A0}" type="pres">
      <dgm:prSet presAssocID="{D065AFE0-DFA7-E64B-B6A5-6336672DB48F}" presName="parentLeftMargin" presStyleLbl="node1" presStyleIdx="0" presStyleCnt="2"/>
      <dgm:spPr/>
    </dgm:pt>
    <dgm:pt modelId="{CAF06BA8-A2F1-E442-BBD6-08BF3406B168}" type="pres">
      <dgm:prSet presAssocID="{D065AFE0-DFA7-E64B-B6A5-6336672DB4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C7110A-EB2F-1A4F-B0CF-7B93AC2013CE}" type="pres">
      <dgm:prSet presAssocID="{D065AFE0-DFA7-E64B-B6A5-6336672DB48F}" presName="negativeSpace" presStyleCnt="0"/>
      <dgm:spPr/>
    </dgm:pt>
    <dgm:pt modelId="{139232A1-9FCF-7543-8FCF-4BFDDD36E52A}" type="pres">
      <dgm:prSet presAssocID="{D065AFE0-DFA7-E64B-B6A5-6336672DB48F}" presName="childText" presStyleLbl="conFgAcc1" presStyleIdx="0" presStyleCnt="2">
        <dgm:presLayoutVars>
          <dgm:bulletEnabled val="1"/>
        </dgm:presLayoutVars>
      </dgm:prSet>
      <dgm:spPr/>
    </dgm:pt>
    <dgm:pt modelId="{AFC31C6C-2860-6544-B1F9-62D688E18438}" type="pres">
      <dgm:prSet presAssocID="{CB41026F-478B-3440-8C1F-837B55D6EF06}" presName="spaceBetweenRectangles" presStyleCnt="0"/>
      <dgm:spPr/>
    </dgm:pt>
    <dgm:pt modelId="{EDF6ABB8-1597-C240-9A93-359FBFAAFD73}" type="pres">
      <dgm:prSet presAssocID="{C399BD27-D357-1443-9020-38807989A8CC}" presName="parentLin" presStyleCnt="0"/>
      <dgm:spPr/>
    </dgm:pt>
    <dgm:pt modelId="{C52A3112-9275-E647-B322-8190539D2CD4}" type="pres">
      <dgm:prSet presAssocID="{C399BD27-D357-1443-9020-38807989A8CC}" presName="parentLeftMargin" presStyleLbl="node1" presStyleIdx="0" presStyleCnt="2"/>
      <dgm:spPr/>
    </dgm:pt>
    <dgm:pt modelId="{3264E624-3FCC-FC40-88C1-C62FD866389B}" type="pres">
      <dgm:prSet presAssocID="{C399BD27-D357-1443-9020-38807989A8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B9972F-8648-724F-A9C3-8FCE8E4AE400}" type="pres">
      <dgm:prSet presAssocID="{C399BD27-D357-1443-9020-38807989A8CC}" presName="negativeSpace" presStyleCnt="0"/>
      <dgm:spPr/>
    </dgm:pt>
    <dgm:pt modelId="{B087BACF-6553-BB48-90FE-2102D47A7346}" type="pres">
      <dgm:prSet presAssocID="{C399BD27-D357-1443-9020-38807989A8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4E782C-F4B5-3A43-8CEA-3BD50A7AFE01}" srcId="{27FFF153-B18B-1049-8198-600BBF2009C1}" destId="{C399BD27-D357-1443-9020-38807989A8CC}" srcOrd="1" destOrd="0" parTransId="{BA4D2DCB-544B-BE4B-9DB0-BBB305F73314}" sibTransId="{99ED02FF-CF42-FD48-BF70-6277486C532B}"/>
    <dgm:cxn modelId="{F66A517B-0622-1A48-B0CC-20E511680FEE}" type="presOf" srcId="{C399BD27-D357-1443-9020-38807989A8CC}" destId="{C52A3112-9275-E647-B322-8190539D2CD4}" srcOrd="0" destOrd="0" presId="urn:microsoft.com/office/officeart/2005/8/layout/list1"/>
    <dgm:cxn modelId="{74AE048C-83FB-6D48-BE36-2BBC6E21C8D3}" srcId="{27FFF153-B18B-1049-8198-600BBF2009C1}" destId="{D065AFE0-DFA7-E64B-B6A5-6336672DB48F}" srcOrd="0" destOrd="0" parTransId="{B0025B6C-1F37-A24D-A1CF-990557099C6B}" sibTransId="{CB41026F-478B-3440-8C1F-837B55D6EF06}"/>
    <dgm:cxn modelId="{A1E6DEAD-764F-C34E-9FD1-1E065DA69BDD}" type="presOf" srcId="{D065AFE0-DFA7-E64B-B6A5-6336672DB48F}" destId="{DA8DEF1D-1FFC-B545-B86C-EF553866F8A0}" srcOrd="0" destOrd="0" presId="urn:microsoft.com/office/officeart/2005/8/layout/list1"/>
    <dgm:cxn modelId="{C9F44CB4-1B64-9E49-961B-26D2AF9B20B4}" type="presOf" srcId="{C399BD27-D357-1443-9020-38807989A8CC}" destId="{3264E624-3FCC-FC40-88C1-C62FD866389B}" srcOrd="1" destOrd="0" presId="urn:microsoft.com/office/officeart/2005/8/layout/list1"/>
    <dgm:cxn modelId="{75FC30B7-2DC0-484F-8F27-4A101FB3E66B}" type="presOf" srcId="{27FFF153-B18B-1049-8198-600BBF2009C1}" destId="{C53B8CE9-F0E6-8841-BF75-C43244585974}" srcOrd="0" destOrd="0" presId="urn:microsoft.com/office/officeart/2005/8/layout/list1"/>
    <dgm:cxn modelId="{02C137D8-F91D-8246-B04F-1DA5ABC1A345}" type="presOf" srcId="{D065AFE0-DFA7-E64B-B6A5-6336672DB48F}" destId="{CAF06BA8-A2F1-E442-BBD6-08BF3406B168}" srcOrd="1" destOrd="0" presId="urn:microsoft.com/office/officeart/2005/8/layout/list1"/>
    <dgm:cxn modelId="{8F35069B-559B-9D46-A887-E7C7909361CF}" type="presParOf" srcId="{C53B8CE9-F0E6-8841-BF75-C43244585974}" destId="{BC7EFF45-F75C-2B4C-A233-CACB5232A2D4}" srcOrd="0" destOrd="0" presId="urn:microsoft.com/office/officeart/2005/8/layout/list1"/>
    <dgm:cxn modelId="{58483471-68D1-0541-B04F-B8BA7F2FADDA}" type="presParOf" srcId="{BC7EFF45-F75C-2B4C-A233-CACB5232A2D4}" destId="{DA8DEF1D-1FFC-B545-B86C-EF553866F8A0}" srcOrd="0" destOrd="0" presId="urn:microsoft.com/office/officeart/2005/8/layout/list1"/>
    <dgm:cxn modelId="{29FFBE8B-BEAC-3446-B935-EF3061575253}" type="presParOf" srcId="{BC7EFF45-F75C-2B4C-A233-CACB5232A2D4}" destId="{CAF06BA8-A2F1-E442-BBD6-08BF3406B168}" srcOrd="1" destOrd="0" presId="urn:microsoft.com/office/officeart/2005/8/layout/list1"/>
    <dgm:cxn modelId="{970C2B59-75F8-344E-B302-E5BD17130D0B}" type="presParOf" srcId="{C53B8CE9-F0E6-8841-BF75-C43244585974}" destId="{ADC7110A-EB2F-1A4F-B0CF-7B93AC2013CE}" srcOrd="1" destOrd="0" presId="urn:microsoft.com/office/officeart/2005/8/layout/list1"/>
    <dgm:cxn modelId="{6EDB08EC-E634-E441-BE9F-D0C7D54599DC}" type="presParOf" srcId="{C53B8CE9-F0E6-8841-BF75-C43244585974}" destId="{139232A1-9FCF-7543-8FCF-4BFDDD36E52A}" srcOrd="2" destOrd="0" presId="urn:microsoft.com/office/officeart/2005/8/layout/list1"/>
    <dgm:cxn modelId="{D6818C52-F2CF-404D-B9B9-C00D29FCFC0C}" type="presParOf" srcId="{C53B8CE9-F0E6-8841-BF75-C43244585974}" destId="{AFC31C6C-2860-6544-B1F9-62D688E18438}" srcOrd="3" destOrd="0" presId="urn:microsoft.com/office/officeart/2005/8/layout/list1"/>
    <dgm:cxn modelId="{4E27E754-313E-EE4D-BD71-C4C6C7CE0EC8}" type="presParOf" srcId="{C53B8CE9-F0E6-8841-BF75-C43244585974}" destId="{EDF6ABB8-1597-C240-9A93-359FBFAAFD73}" srcOrd="4" destOrd="0" presId="urn:microsoft.com/office/officeart/2005/8/layout/list1"/>
    <dgm:cxn modelId="{4C4D89D5-E01D-DB4D-B0F6-1D811B6F6ED5}" type="presParOf" srcId="{EDF6ABB8-1597-C240-9A93-359FBFAAFD73}" destId="{C52A3112-9275-E647-B322-8190539D2CD4}" srcOrd="0" destOrd="0" presId="urn:microsoft.com/office/officeart/2005/8/layout/list1"/>
    <dgm:cxn modelId="{0E9FCDBE-58C9-9D4A-A6DB-6F3CB41990B2}" type="presParOf" srcId="{EDF6ABB8-1597-C240-9A93-359FBFAAFD73}" destId="{3264E624-3FCC-FC40-88C1-C62FD866389B}" srcOrd="1" destOrd="0" presId="urn:microsoft.com/office/officeart/2005/8/layout/list1"/>
    <dgm:cxn modelId="{8058BCF5-20E6-C349-A39B-22FBBD5EF73F}" type="presParOf" srcId="{C53B8CE9-F0E6-8841-BF75-C43244585974}" destId="{7CB9972F-8648-724F-A9C3-8FCE8E4AE400}" srcOrd="5" destOrd="0" presId="urn:microsoft.com/office/officeart/2005/8/layout/list1"/>
    <dgm:cxn modelId="{D966C126-956C-CD44-B94A-9E2CCBB810DF}" type="presParOf" srcId="{C53B8CE9-F0E6-8841-BF75-C43244585974}" destId="{B087BACF-6553-BB48-90FE-2102D47A73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232A1-9FCF-7543-8FCF-4BFDDD36E52A}">
      <dsp:nvSpPr>
        <dsp:cNvPr id="0" name=""/>
        <dsp:cNvSpPr/>
      </dsp:nvSpPr>
      <dsp:spPr>
        <a:xfrm>
          <a:off x="0" y="349640"/>
          <a:ext cx="1885921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6BA8-A2F1-E442-BBD6-08BF3406B168}">
      <dsp:nvSpPr>
        <dsp:cNvPr id="0" name=""/>
        <dsp:cNvSpPr/>
      </dsp:nvSpPr>
      <dsp:spPr>
        <a:xfrm>
          <a:off x="94296" y="202040"/>
          <a:ext cx="132014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If lifetime &lt; 15: aux-</a:t>
          </a:r>
        </a:p>
      </dsp:txBody>
      <dsp:txXfrm>
        <a:off x="108706" y="216450"/>
        <a:ext cx="1291324" cy="266380"/>
      </dsp:txXfrm>
    </dsp:sp>
    <dsp:sp modelId="{B087BACF-6553-BB48-90FE-2102D47A7346}">
      <dsp:nvSpPr>
        <dsp:cNvPr id="0" name=""/>
        <dsp:cNvSpPr/>
      </dsp:nvSpPr>
      <dsp:spPr>
        <a:xfrm>
          <a:off x="0" y="803240"/>
          <a:ext cx="1885921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E624-3FCC-FC40-88C1-C62FD866389B}">
      <dsp:nvSpPr>
        <dsp:cNvPr id="0" name=""/>
        <dsp:cNvSpPr/>
      </dsp:nvSpPr>
      <dsp:spPr>
        <a:xfrm>
          <a:off x="94296" y="655640"/>
          <a:ext cx="132014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If lifetime &gt; 161: aux+</a:t>
          </a:r>
        </a:p>
      </dsp:txBody>
      <dsp:txXfrm>
        <a:off x="108706" y="670050"/>
        <a:ext cx="129132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E4A-1453-4443-9414-84667510EB3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jp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tiff"/><Relationship Id="rId9" Type="http://schemas.openxmlformats.org/officeDocument/2006/relationships/diagramData" Target="../diagrams/data1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30A32-57C5-1B42-8A66-87EBE03A0551}"/>
              </a:ext>
            </a:extLst>
          </p:cNvPr>
          <p:cNvCxnSpPr>
            <a:cxnSpLocks/>
          </p:cNvCxnSpPr>
          <p:nvPr/>
        </p:nvCxnSpPr>
        <p:spPr>
          <a:xfrm>
            <a:off x="3034072" y="1080857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444E1-9C5A-D846-B3ED-BDC4601F0990}"/>
              </a:ext>
            </a:extLst>
          </p:cNvPr>
          <p:cNvSpPr txBox="1"/>
          <p:nvPr/>
        </p:nvSpPr>
        <p:spPr>
          <a:xfrm>
            <a:off x="691856" y="2641753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Videos of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14FE7-93BF-CA49-B6CB-32818A1FD71A}"/>
              </a:ext>
            </a:extLst>
          </p:cNvPr>
          <p:cNvSpPr txBox="1"/>
          <p:nvPr/>
        </p:nvSpPr>
        <p:spPr>
          <a:xfrm>
            <a:off x="10070276" y="1121739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4AEC0-B696-1C44-AF79-0939FA18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CA5CC-8BAB-4A49-9E98-98D89036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C522-AF02-2144-BD20-F864DCAC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74FFC-3C91-EC45-A40D-016A756E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50226"/>
            <a:ext cx="0" cy="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12525E-0EEA-3D4D-8412-596DAB09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20565" y="517781"/>
            <a:ext cx="1995149" cy="1126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96E88-9C9A-4149-BF15-9327A85B6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66586" y="731412"/>
            <a:ext cx="1995149" cy="11261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2E2CF-5A92-0D43-B6CC-C0F3B2221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168" y="296913"/>
            <a:ext cx="2278303" cy="2278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333B5-77E8-D147-900E-03A3E31AD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30253" y="945043"/>
            <a:ext cx="1995149" cy="1126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C0E263-CCA4-5D4F-AB1F-64C91026F694}"/>
              </a:ext>
            </a:extLst>
          </p:cNvPr>
          <p:cNvSpPr txBox="1"/>
          <p:nvPr/>
        </p:nvSpPr>
        <p:spPr>
          <a:xfrm>
            <a:off x="2437929" y="1157244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Detection +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5E4FE-A197-FC4F-9729-03451358C9DC}"/>
              </a:ext>
            </a:extLst>
          </p:cNvPr>
          <p:cNvSpPr txBox="1"/>
          <p:nvPr/>
        </p:nvSpPr>
        <p:spPr>
          <a:xfrm>
            <a:off x="3832168" y="2641753"/>
            <a:ext cx="247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Clathrin</a:t>
            </a:r>
            <a:r>
              <a:rPr lang="en-US" dirty="0">
                <a:latin typeface="Times" pitchFamily="2" charset="0"/>
              </a:rPr>
              <a:t> + </a:t>
            </a:r>
            <a:r>
              <a:rPr lang="en-US" dirty="0" err="1">
                <a:latin typeface="Times" pitchFamily="2" charset="0"/>
              </a:rPr>
              <a:t>Auxilin</a:t>
            </a:r>
            <a:r>
              <a:rPr lang="en-US" dirty="0">
                <a:latin typeface="Times" pitchFamily="2" charset="0"/>
              </a:rPr>
              <a:t> tracks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2BD0D-D40B-B44A-AF28-019830C3BA35}"/>
              </a:ext>
            </a:extLst>
          </p:cNvPr>
          <p:cNvCxnSpPr>
            <a:cxnSpLocks/>
          </p:cNvCxnSpPr>
          <p:nvPr/>
        </p:nvCxnSpPr>
        <p:spPr>
          <a:xfrm>
            <a:off x="6221540" y="1080857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25E7F8-7A6F-7B46-899A-4255BB185321}"/>
              </a:ext>
            </a:extLst>
          </p:cNvPr>
          <p:cNvSpPr txBox="1"/>
          <p:nvPr/>
        </p:nvSpPr>
        <p:spPr>
          <a:xfrm>
            <a:off x="6148032" y="1157243"/>
            <a:ext cx="75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All tracks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713E822-391B-774F-9FE1-92F4E716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197609"/>
              </p:ext>
            </p:extLst>
          </p:nvPr>
        </p:nvGraphicFramePr>
        <p:xfrm>
          <a:off x="7118069" y="546293"/>
          <a:ext cx="1885921" cy="125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D32FAA3-A531-9742-990C-78E16FC5B959}"/>
              </a:ext>
            </a:extLst>
          </p:cNvPr>
          <p:cNvSpPr txBox="1"/>
          <p:nvPr/>
        </p:nvSpPr>
        <p:spPr>
          <a:xfrm>
            <a:off x="7157918" y="1859362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Lifetime threshold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00FA0-A6F3-F844-B019-41FC931D50FE}"/>
              </a:ext>
            </a:extLst>
          </p:cNvPr>
          <p:cNvCxnSpPr>
            <a:cxnSpLocks/>
          </p:cNvCxnSpPr>
          <p:nvPr/>
        </p:nvCxnSpPr>
        <p:spPr>
          <a:xfrm>
            <a:off x="9141909" y="1080855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5EB56-BA3D-8845-B685-C22E6970F1C4}"/>
              </a:ext>
            </a:extLst>
          </p:cNvPr>
          <p:cNvSpPr txBox="1"/>
          <p:nvPr/>
        </p:nvSpPr>
        <p:spPr>
          <a:xfrm>
            <a:off x="8927341" y="1232835"/>
            <a:ext cx="12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Difficult tracks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66A0A2-71C0-6345-A5A6-0CC4855499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48187" y="725753"/>
            <a:ext cx="1638300" cy="123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7871C7-621A-E74F-8554-35BC78731D40}"/>
              </a:ext>
            </a:extLst>
          </p:cNvPr>
          <p:cNvSpPr txBox="1"/>
          <p:nvPr/>
        </p:nvSpPr>
        <p:spPr>
          <a:xfrm>
            <a:off x="10070275" y="1968896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7CE22-5877-0641-A907-DC7045F21691}"/>
              </a:ext>
            </a:extLst>
          </p:cNvPr>
          <p:cNvSpPr txBox="1"/>
          <p:nvPr/>
        </p:nvSpPr>
        <p:spPr>
          <a:xfrm>
            <a:off x="2265993" y="731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57BB9-BB3F-0E48-9C6A-0EF583998D9E}"/>
              </a:ext>
            </a:extLst>
          </p:cNvPr>
          <p:cNvSpPr txBox="1"/>
          <p:nvPr/>
        </p:nvSpPr>
        <p:spPr>
          <a:xfrm>
            <a:off x="5958742" y="832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6446-DB1F-DC41-BE74-11A5942685A7}"/>
              </a:ext>
            </a:extLst>
          </p:cNvPr>
          <p:cNvSpPr txBox="1"/>
          <p:nvPr/>
        </p:nvSpPr>
        <p:spPr>
          <a:xfrm>
            <a:off x="8589462" y="73181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CC3D0-B305-5245-8740-C8FA8A2FCC4C}"/>
              </a:ext>
            </a:extLst>
          </p:cNvPr>
          <p:cNvSpPr txBox="1"/>
          <p:nvPr/>
        </p:nvSpPr>
        <p:spPr>
          <a:xfrm>
            <a:off x="11432760" y="112246"/>
            <a:ext cx="4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7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10</cp:revision>
  <cp:lastPrinted>2020-05-06T23:36:02Z</cp:lastPrinted>
  <dcterms:created xsi:type="dcterms:W3CDTF">2020-05-05T05:31:21Z</dcterms:created>
  <dcterms:modified xsi:type="dcterms:W3CDTF">2020-08-30T01:26:25Z</dcterms:modified>
</cp:coreProperties>
</file>