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169F21-1B0A-142C-8EA8-714154FC8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17E632-707D-097F-1A7C-672BF403B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20B24F-C4CB-6CDC-7C7D-0269E035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2471-AA41-4AD4-9ED4-AF46A34E57E7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E53F7F-FA5C-BAB3-6752-9DD38B20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FF5F8A-20E9-FB26-EE95-BFBB2C81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1676-E08E-4C44-AF04-4336FE1F3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15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7D2282-2D76-18C9-79AF-6CB3DB2D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6F8D80-2999-5FF6-4874-E4F5A9087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9C2C5E-FE70-6E98-40D1-AE0249A2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2471-AA41-4AD4-9ED4-AF46A34E57E7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D62BAC-390B-2936-D777-0531C7DA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7D4499-ECA8-DCFE-3561-F3FC59B7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1676-E08E-4C44-AF04-4336FE1F3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80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AD6BCA4-9C49-FD2A-4BF9-BB64EC8FD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A7C67D-3B73-CA0E-F611-FC5BE9B41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0A34CD-1B32-0FE5-1000-AFBCBC4D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2471-AA41-4AD4-9ED4-AF46A34E57E7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E7E3DF-6D9A-A621-BEE8-35B7DFB1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8B9643-312C-3DD5-6ED4-60E46A36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1676-E08E-4C44-AF04-4336FE1F3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643654-3EF4-DE85-30E0-F3CED70E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B55B77-1C2E-C400-537F-FCD439256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3C97C9-8A24-46BA-092F-297092B4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2471-AA41-4AD4-9ED4-AF46A34E57E7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270874-BAE5-3AB6-D5B6-100B19D9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937BF6-05A0-5405-E959-B139EBEB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1676-E08E-4C44-AF04-4336FE1F3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17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5CACE7-1949-1910-9A65-AB4A1E76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90945C-311E-77C7-33C7-F57F6D511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A43212-D839-9B71-A1C9-AF8FF2C0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2471-AA41-4AD4-9ED4-AF46A34E57E7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0D22D1-F1D7-79B0-9FC7-6BA9717C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5E4E71-D651-4315-59C4-45185FA8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1676-E08E-4C44-AF04-4336FE1F3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20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8DD40-1CCA-0EF4-5804-E03F4E6F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E80D14-ACB6-D739-8613-045F3A4FD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4BA7FA-DC98-E429-CAC6-1182483B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2B26B9-8FCE-619B-9DFC-4485681D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2471-AA41-4AD4-9ED4-AF46A34E57E7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492972-35BB-9261-F941-3FC329B3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B14451-C87C-6B84-DBC8-6A7B2926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1676-E08E-4C44-AF04-4336FE1F3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43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07B23-670B-04AD-FE39-D62C06BC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A345D0-22C8-58DE-CF6A-B4EB12E23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14B44E-FE82-47FC-5DCB-1BD732AAC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996A5E-AFB0-8258-81FE-8D541301D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346F86E-2886-BCB3-F9C1-FA8ED59E8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0F0664B-EAAE-A43E-C7BE-BA2D1EA7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2471-AA41-4AD4-9ED4-AF46A34E57E7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D4AB94C-41B8-7A26-90C1-4BFB1247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70A7C48-61C3-B552-7308-267881B7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1676-E08E-4C44-AF04-4336FE1F3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81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239D8-1D4E-75A1-9833-52EE74E5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45C511B-086E-8506-BF2C-0BE68A70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2471-AA41-4AD4-9ED4-AF46A34E57E7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F4D88AD-831C-AEE8-A735-F98E8E1F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F2F808-F459-1C07-3FBE-3A324741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1676-E08E-4C44-AF04-4336FE1F3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86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6649587-8DD9-8172-0885-467A2751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2471-AA41-4AD4-9ED4-AF46A34E57E7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22693AD-011E-726E-13AD-1E5D742E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9A39B5-C4EB-E0F6-0B23-89730D3B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1676-E08E-4C44-AF04-4336FE1F3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44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DD59FA-AC4F-991B-70C9-DF52BFDB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ADE633-5EA5-5B41-FFBA-8EE54FB03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3E3884-5CF0-F306-07C7-1FF1CFEBE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13C6633-762D-2A5B-0D36-B0A84CF8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2471-AA41-4AD4-9ED4-AF46A34E57E7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29458C-843B-CE73-DE5C-9CA1454B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F5FC33-1239-21E8-F9F0-4CC552D0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1676-E08E-4C44-AF04-4336FE1F3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49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034C85-2B21-E81E-F83E-598E1FAD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1D73143-8F85-54EB-F2C4-0D20F1E7D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7061F-D473-4524-49AA-8A5E24641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F64128-58E7-8B6E-7CC1-007D2D34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2471-AA41-4AD4-9ED4-AF46A34E57E7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B4143E-5F37-3A18-27D2-755BC2D1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364508-3E7C-01D1-9446-945A6E38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1676-E08E-4C44-AF04-4336FE1F3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05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9F8880A-064F-30B4-8CFD-3DC589538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424A4A-EDF2-45DE-E183-3714D0069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41947C-0E34-51D2-E8B7-8BD636054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502471-AA41-4AD4-9ED4-AF46A34E57E7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124283-B029-C5EB-9AA1-287B3A80B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544639-14AE-A55B-2D11-777A1C273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C11676-E08E-4C44-AF04-4336FE1F3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14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服裝, 人員, 光學儀器, 戶外 的圖片&#10;&#10;AI 產生的內容可能不正確。">
            <a:extLst>
              <a:ext uri="{FF2B5EF4-FFF2-40B4-BE49-F238E27FC236}">
                <a16:creationId xmlns:a16="http://schemas.microsoft.com/office/drawing/2014/main" id="{4EBC7BCB-44F9-EC3D-CC4E-32ABE37DD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34" y="2176226"/>
            <a:ext cx="3985557" cy="400031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FE87604-FEA9-7724-7C55-98922A90E943}"/>
              </a:ext>
            </a:extLst>
          </p:cNvPr>
          <p:cNvSpPr txBox="1"/>
          <p:nvPr/>
        </p:nvSpPr>
        <p:spPr>
          <a:xfrm>
            <a:off x="2858314" y="327512"/>
            <a:ext cx="6640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/>
              <a:t>Edge detection</a:t>
            </a:r>
            <a:endParaRPr lang="zh-TW" altLang="en-US" sz="4000" dirty="0"/>
          </a:p>
        </p:txBody>
      </p:sp>
      <p:pic>
        <p:nvPicPr>
          <p:cNvPr id="8" name="圖片 7" descr="一張含有 文字, 寫生, 圖畫, 三腳架 的圖片&#10;&#10;AI 產生的內容可能不正確。">
            <a:extLst>
              <a:ext uri="{FF2B5EF4-FFF2-40B4-BE49-F238E27FC236}">
                <a16:creationId xmlns:a16="http://schemas.microsoft.com/office/drawing/2014/main" id="{D588B8CE-E7A8-BF55-DBBF-20A9E132D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611" y="2176226"/>
            <a:ext cx="3985557" cy="400031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1C4FEAF-1A65-A59C-16F1-1B64F2A37284}"/>
              </a:ext>
            </a:extLst>
          </p:cNvPr>
          <p:cNvSpPr txBox="1"/>
          <p:nvPr/>
        </p:nvSpPr>
        <p:spPr>
          <a:xfrm>
            <a:off x="1337296" y="1343733"/>
            <a:ext cx="152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Dx = [[-1, 1]]</a:t>
            </a:r>
          </a:p>
          <a:p>
            <a:r>
              <a:rPr lang="en-US" altLang="zh-TW" dirty="0"/>
              <a:t>Dy = [[-1],[1]]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13D5716-758E-C059-5A7B-58677148362A}"/>
              </a:ext>
            </a:extLst>
          </p:cNvPr>
          <p:cNvSpPr txBox="1"/>
          <p:nvPr/>
        </p:nvSpPr>
        <p:spPr>
          <a:xfrm>
            <a:off x="7691718" y="1482233"/>
            <a:ext cx="233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Ix^2 + </a:t>
            </a:r>
            <a:r>
              <a:rPr lang="en-US" altLang="zh-TW" dirty="0" err="1"/>
              <a:t>Iy</a:t>
            </a:r>
            <a:r>
              <a:rPr lang="en-US" altLang="zh-TW" dirty="0"/>
              <a:t> ^2 &gt;= 3000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F8AE8CD-433C-A919-0966-33AC205056FA}"/>
              </a:ext>
            </a:extLst>
          </p:cNvPr>
          <p:cNvSpPr txBox="1"/>
          <p:nvPr/>
        </p:nvSpPr>
        <p:spPr>
          <a:xfrm>
            <a:off x="3253630" y="1346790"/>
            <a:ext cx="233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Ix(</a:t>
            </a:r>
            <a:r>
              <a:rPr lang="en-US" altLang="zh-TW" dirty="0" err="1"/>
              <a:t>x,y</a:t>
            </a:r>
            <a:r>
              <a:rPr lang="en-US" altLang="zh-TW" dirty="0"/>
              <a:t>) = I(x+1, y) - I(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Iy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 = I(x, y+1) - I(x, y)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520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32B0B-131E-4B4D-81B1-7077A6F7D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服裝, 人員, 光學儀器, 戶外 的圖片&#10;&#10;AI 產生的內容可能不正確。">
            <a:extLst>
              <a:ext uri="{FF2B5EF4-FFF2-40B4-BE49-F238E27FC236}">
                <a16:creationId xmlns:a16="http://schemas.microsoft.com/office/drawing/2014/main" id="{D710CBCF-C260-D4C4-6030-8CF1234C9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34" y="2176226"/>
            <a:ext cx="3985557" cy="400031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AE65B64-8CD2-0527-77CC-77F355ADA3D2}"/>
              </a:ext>
            </a:extLst>
          </p:cNvPr>
          <p:cNvSpPr txBox="1"/>
          <p:nvPr/>
        </p:nvSpPr>
        <p:spPr>
          <a:xfrm>
            <a:off x="2858314" y="327512"/>
            <a:ext cx="6640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/>
              <a:t>Edge detection</a:t>
            </a:r>
            <a:endParaRPr lang="zh-TW" altLang="en-US" sz="4000" dirty="0"/>
          </a:p>
        </p:txBody>
      </p:sp>
      <p:pic>
        <p:nvPicPr>
          <p:cNvPr id="3" name="圖片 2" descr="一張含有 光學儀器, 相機和鏡頭, 相機, 人員 的圖片&#10;&#10;AI 產生的內容可能不正確。">
            <a:extLst>
              <a:ext uri="{FF2B5EF4-FFF2-40B4-BE49-F238E27FC236}">
                <a16:creationId xmlns:a16="http://schemas.microsoft.com/office/drawing/2014/main" id="{0B795AB8-B91D-843B-BA6B-E80A5FCFB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7" t="12229" r="20269" b="11094"/>
          <a:stretch/>
        </p:blipFill>
        <p:spPr>
          <a:xfrm>
            <a:off x="7370511" y="2160681"/>
            <a:ext cx="3985556" cy="4015864"/>
          </a:xfrm>
          <a:prstGeom prst="rect">
            <a:avLst/>
          </a:prstGeom>
        </p:spPr>
      </p:pic>
      <p:sp>
        <p:nvSpPr>
          <p:cNvPr id="4" name="箭號: 向右 3">
            <a:extLst>
              <a:ext uri="{FF2B5EF4-FFF2-40B4-BE49-F238E27FC236}">
                <a16:creationId xmlns:a16="http://schemas.microsoft.com/office/drawing/2014/main" id="{6215F3F1-C4AF-DCF1-4435-C872BF97940B}"/>
              </a:ext>
            </a:extLst>
          </p:cNvPr>
          <p:cNvSpPr/>
          <p:nvPr/>
        </p:nvSpPr>
        <p:spPr>
          <a:xfrm>
            <a:off x="5219700" y="4176385"/>
            <a:ext cx="1841500" cy="3067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DEDEBF2-EA3C-C9B4-BD39-38BEA557D61B}"/>
              </a:ext>
            </a:extLst>
          </p:cNvPr>
          <p:cNvSpPr txBox="1"/>
          <p:nvPr/>
        </p:nvSpPr>
        <p:spPr>
          <a:xfrm>
            <a:off x="5308602" y="3799281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Gaussian blur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116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38E03-A0BD-3D2A-FF26-7C902B830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45029635-983A-853D-71F2-FF114B2F19E0}"/>
              </a:ext>
            </a:extLst>
          </p:cNvPr>
          <p:cNvSpPr txBox="1"/>
          <p:nvPr/>
        </p:nvSpPr>
        <p:spPr>
          <a:xfrm>
            <a:off x="2858314" y="327512"/>
            <a:ext cx="6640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/>
              <a:t>Edge detection</a:t>
            </a:r>
            <a:endParaRPr lang="zh-TW" altLang="en-US" sz="4000" dirty="0"/>
          </a:p>
        </p:txBody>
      </p:sp>
      <p:pic>
        <p:nvPicPr>
          <p:cNvPr id="8" name="圖片 7" descr="一張含有 文字, 寫生, 黑色, 圖畫 的圖片&#10;&#10;AI 產生的內容可能不正確。">
            <a:extLst>
              <a:ext uri="{FF2B5EF4-FFF2-40B4-BE49-F238E27FC236}">
                <a16:creationId xmlns:a16="http://schemas.microsoft.com/office/drawing/2014/main" id="{37EB5875-E9F0-2DE7-8837-5BADF62BD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468" y="1668665"/>
            <a:ext cx="4363063" cy="43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9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E7EB6-27EF-E9E2-1F57-49468B5BB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DE3B091-E505-A23F-5B81-0FB9AB1F5ADD}"/>
              </a:ext>
            </a:extLst>
          </p:cNvPr>
          <p:cNvSpPr txBox="1"/>
          <p:nvPr/>
        </p:nvSpPr>
        <p:spPr>
          <a:xfrm>
            <a:off x="2858314" y="327512"/>
            <a:ext cx="6640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/>
              <a:t>Image Sharpening</a:t>
            </a:r>
            <a:endParaRPr lang="zh-TW" altLang="en-US" sz="4000" dirty="0"/>
          </a:p>
        </p:txBody>
      </p:sp>
      <p:pic>
        <p:nvPicPr>
          <p:cNvPr id="3" name="圖片 2" descr="一張含有 建築, 圓屋頂, 天空, 戶外 的圖片&#10;&#10;AI 產生的內容可能不正確。">
            <a:extLst>
              <a:ext uri="{FF2B5EF4-FFF2-40B4-BE49-F238E27FC236}">
                <a16:creationId xmlns:a16="http://schemas.microsoft.com/office/drawing/2014/main" id="{0C8B3D40-42E5-A227-343D-0ACEC32D9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737" y="1943100"/>
            <a:ext cx="41021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5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FC94F-C299-DB90-206B-335CB972F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0F2314C-37F5-84D4-1714-DC5A42A712D2}"/>
              </a:ext>
            </a:extLst>
          </p:cNvPr>
          <p:cNvSpPr txBox="1"/>
          <p:nvPr/>
        </p:nvSpPr>
        <p:spPr>
          <a:xfrm>
            <a:off x="2858314" y="327512"/>
            <a:ext cx="6640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/>
              <a:t>Image Sharpening</a:t>
            </a:r>
            <a:endParaRPr lang="zh-TW" altLang="en-US" sz="4000" dirty="0"/>
          </a:p>
        </p:txBody>
      </p:sp>
      <p:pic>
        <p:nvPicPr>
          <p:cNvPr id="4" name="圖片 3" descr="一張含有 圓屋頂, 建築, 天空, 地標 的圖片&#10;&#10;AI 產生的內容可能不正確。">
            <a:extLst>
              <a:ext uri="{FF2B5EF4-FFF2-40B4-BE49-F238E27FC236}">
                <a16:creationId xmlns:a16="http://schemas.microsoft.com/office/drawing/2014/main" id="{FD45F661-3854-FF73-AD40-78A9A3286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0" t="12095" r="19835" b="11516"/>
          <a:stretch/>
        </p:blipFill>
        <p:spPr>
          <a:xfrm>
            <a:off x="1524000" y="2086333"/>
            <a:ext cx="3848100" cy="3819167"/>
          </a:xfrm>
          <a:prstGeom prst="rect">
            <a:avLst/>
          </a:prstGeom>
        </p:spPr>
      </p:pic>
      <p:pic>
        <p:nvPicPr>
          <p:cNvPr id="7" name="圖片 6" descr="一張含有 文字, 螢幕擷取畫面, 寫生, Rectangle 的圖片&#10;&#10;AI 產生的內容可能不正確。">
            <a:extLst>
              <a:ext uri="{FF2B5EF4-FFF2-40B4-BE49-F238E27FC236}">
                <a16:creationId xmlns:a16="http://schemas.microsoft.com/office/drawing/2014/main" id="{3AAECD8F-E675-8376-D2D1-770ECB003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7" t="12986" r="19835" b="12095"/>
          <a:stretch/>
        </p:blipFill>
        <p:spPr>
          <a:xfrm>
            <a:off x="6705600" y="2071217"/>
            <a:ext cx="3924298" cy="38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6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1F3DB-9104-E7ED-00AA-E54C771CD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BD914F09-E410-F17E-4EBA-8931B7C33A19}"/>
              </a:ext>
            </a:extLst>
          </p:cNvPr>
          <p:cNvSpPr txBox="1"/>
          <p:nvPr/>
        </p:nvSpPr>
        <p:spPr>
          <a:xfrm>
            <a:off x="2858314" y="327512"/>
            <a:ext cx="6640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/>
              <a:t>Image Sharpening</a:t>
            </a:r>
            <a:endParaRPr lang="zh-TW" altLang="en-US" sz="4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E4CE37B-020B-404D-520E-8C7350852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2" y="1917700"/>
            <a:ext cx="3968750" cy="3968750"/>
          </a:xfrm>
          <a:prstGeom prst="rect">
            <a:avLst/>
          </a:prstGeom>
        </p:spPr>
      </p:pic>
      <p:pic>
        <p:nvPicPr>
          <p:cNvPr id="8" name="圖片 7" descr="一張含有 建築, 圓屋頂, 天空, 戶外 的圖片&#10;&#10;AI 產生的內容可能不正確。">
            <a:extLst>
              <a:ext uri="{FF2B5EF4-FFF2-40B4-BE49-F238E27FC236}">
                <a16:creationId xmlns:a16="http://schemas.microsoft.com/office/drawing/2014/main" id="{706825C0-4466-C4E0-AE8E-F7685773C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1917700"/>
            <a:ext cx="3968750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6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6CCE4-91A9-14A3-D4B4-176A24184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D35D5AD-DD27-5F2D-806E-33F83BF8FF91}"/>
              </a:ext>
            </a:extLst>
          </p:cNvPr>
          <p:cNvSpPr txBox="1"/>
          <p:nvPr/>
        </p:nvSpPr>
        <p:spPr>
          <a:xfrm>
            <a:off x="2858314" y="327512"/>
            <a:ext cx="6640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/>
              <a:t>Hybrid Images</a:t>
            </a:r>
            <a:endParaRPr lang="zh-TW" altLang="en-US" sz="4000" dirty="0"/>
          </a:p>
        </p:txBody>
      </p:sp>
      <p:pic>
        <p:nvPicPr>
          <p:cNvPr id="4" name="圖片 3" descr="一張含有 貓, 哺乳動物, 小型到中型大小的貓, 家貓 的圖片&#10;&#10;AI 產生的內容可能不正確。">
            <a:extLst>
              <a:ext uri="{FF2B5EF4-FFF2-40B4-BE49-F238E27FC236}">
                <a16:creationId xmlns:a16="http://schemas.microsoft.com/office/drawing/2014/main" id="{22028130-082F-4DDC-4515-179A28521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00" y="1301733"/>
            <a:ext cx="6640946" cy="9290067"/>
          </a:xfrm>
          <a:prstGeom prst="rect">
            <a:avLst/>
          </a:prstGeom>
        </p:spPr>
      </p:pic>
      <p:pic>
        <p:nvPicPr>
          <p:cNvPr id="7" name="圖片 6" descr="一張含有 貓, 哺乳動物, 小型到中型大小的貓, 家貓 的圖片&#10;&#10;AI 產生的內容可能不正確。">
            <a:extLst>
              <a:ext uri="{FF2B5EF4-FFF2-40B4-BE49-F238E27FC236}">
                <a16:creationId xmlns:a16="http://schemas.microsoft.com/office/drawing/2014/main" id="{940BD2A5-2BE3-BF23-D783-FD7F8BFE2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323" y="3314699"/>
            <a:ext cx="1025873" cy="14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2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B41E4-53DC-8EA0-C856-7C49E1CA1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25011DFF-B5ED-5D84-F20C-743A00E4B7B3}"/>
              </a:ext>
            </a:extLst>
          </p:cNvPr>
          <p:cNvSpPr txBox="1"/>
          <p:nvPr/>
        </p:nvSpPr>
        <p:spPr>
          <a:xfrm>
            <a:off x="2858314" y="327512"/>
            <a:ext cx="6640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/>
              <a:t>Hybrid Images</a:t>
            </a:r>
            <a:endParaRPr lang="zh-TW" altLang="en-US" sz="4000" dirty="0"/>
          </a:p>
        </p:txBody>
      </p:sp>
      <p:pic>
        <p:nvPicPr>
          <p:cNvPr id="3" name="圖片 2" descr="一張含有 人的臉孔, 人員, 服裝, 微笑 的圖片&#10;&#10;AI 產生的內容可能不正確。">
            <a:extLst>
              <a:ext uri="{FF2B5EF4-FFF2-40B4-BE49-F238E27FC236}">
                <a16:creationId xmlns:a16="http://schemas.microsoft.com/office/drawing/2014/main" id="{0F3B9492-5AC3-507D-3B4A-63354B085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401" y="1828800"/>
            <a:ext cx="3068538" cy="42926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7C1100B-E7E2-7419-7916-2CC8D9C65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787" y="2082800"/>
            <a:ext cx="5046133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7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BC3C7-663B-DA5C-C9F0-925CDC018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BDCE2985-9263-AC17-71E1-7DC4FFFD38FB}"/>
              </a:ext>
            </a:extLst>
          </p:cNvPr>
          <p:cNvSpPr txBox="1"/>
          <p:nvPr/>
        </p:nvSpPr>
        <p:spPr>
          <a:xfrm>
            <a:off x="2858314" y="327512"/>
            <a:ext cx="6640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/>
              <a:t>Hybrid Images</a:t>
            </a:r>
            <a:endParaRPr lang="zh-TW" altLang="en-US" sz="4000" dirty="0"/>
          </a:p>
        </p:txBody>
      </p:sp>
      <p:pic>
        <p:nvPicPr>
          <p:cNvPr id="4" name="圖片 3" descr="一張含有 人的臉孔, 寫生, 圖畫, 人員 的圖片&#10;&#10;AI 產生的內容可能不正確。">
            <a:extLst>
              <a:ext uri="{FF2B5EF4-FFF2-40B4-BE49-F238E27FC236}">
                <a16:creationId xmlns:a16="http://schemas.microsoft.com/office/drawing/2014/main" id="{59C40948-FEA4-8476-D354-BA83CD1A7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0" t="12673" r="28082" b="10938"/>
          <a:stretch/>
        </p:blipFill>
        <p:spPr>
          <a:xfrm>
            <a:off x="2400301" y="1795834"/>
            <a:ext cx="2908300" cy="4083996"/>
          </a:xfrm>
          <a:prstGeom prst="rect">
            <a:avLst/>
          </a:prstGeom>
        </p:spPr>
      </p:pic>
      <p:pic>
        <p:nvPicPr>
          <p:cNvPr id="7" name="圖片 6" descr="一張含有 貓, 小型到中型大小的貓, 鬍鬚, 貓科 的圖片&#10;&#10;AI 產生的內容可能不正確。">
            <a:extLst>
              <a:ext uri="{FF2B5EF4-FFF2-40B4-BE49-F238E27FC236}">
                <a16:creationId xmlns:a16="http://schemas.microsoft.com/office/drawing/2014/main" id="{1908B508-FDCF-0ED3-10C7-4158788C2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6" t="12384" r="28386" b="11227"/>
          <a:stretch/>
        </p:blipFill>
        <p:spPr>
          <a:xfrm>
            <a:off x="7162800" y="1795834"/>
            <a:ext cx="2971800" cy="417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4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87</Words>
  <Application>Microsoft Office PowerPoint</Application>
  <PresentationFormat>寬螢幕</PresentationFormat>
  <Paragraphs>15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佑軒 李</dc:creator>
  <cp:lastModifiedBy>佑軒 李</cp:lastModifiedBy>
  <cp:revision>1</cp:revision>
  <dcterms:created xsi:type="dcterms:W3CDTF">2025-03-17T16:35:02Z</dcterms:created>
  <dcterms:modified xsi:type="dcterms:W3CDTF">2025-03-17T17:38:25Z</dcterms:modified>
</cp:coreProperties>
</file>