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537" r:id="rId4"/>
    <p:sldId id="536" r:id="rId5"/>
    <p:sldId id="528" r:id="rId6"/>
    <p:sldId id="530" r:id="rId7"/>
    <p:sldId id="548" r:id="rId8"/>
    <p:sldId id="538" r:id="rId9"/>
    <p:sldId id="542" r:id="rId10"/>
    <p:sldId id="500" r:id="rId11"/>
    <p:sldId id="549" r:id="rId12"/>
    <p:sldId id="550" r:id="rId13"/>
    <p:sldId id="551" r:id="rId14"/>
    <p:sldId id="540" r:id="rId15"/>
    <p:sldId id="543" r:id="rId16"/>
    <p:sldId id="544" r:id="rId17"/>
    <p:sldId id="539" r:id="rId18"/>
    <p:sldId id="545" r:id="rId19"/>
    <p:sldId id="546" r:id="rId20"/>
    <p:sldId id="541" r:id="rId21"/>
    <p:sldId id="547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5C738E-63E3-887E-7F25-CCCF96C1C619}" name="박 민주" initials="박민" userId="581e6e522696de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4"/>
    <a:srgbClr val="005696"/>
    <a:srgbClr val="1D42FB"/>
    <a:srgbClr val="E1E7F3"/>
    <a:srgbClr val="FFFFFF"/>
    <a:srgbClr val="005DA2"/>
    <a:srgbClr val="0065B0"/>
    <a:srgbClr val="2A2AEE"/>
    <a:srgbClr val="0E0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F8CFE-6DF3-4F67-8AEE-C89D68BA69D2}" v="93" dt="2023-05-23T04:45:38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민주" userId="581e6e522696de50" providerId="LiveId" clId="{CB1F8CFE-6DF3-4F67-8AEE-C89D68BA69D2}"/>
    <pc:docChg chg="undo redo custSel addSld delSld modSld sldOrd">
      <pc:chgData name="박 민주" userId="581e6e522696de50" providerId="LiveId" clId="{CB1F8CFE-6DF3-4F67-8AEE-C89D68BA69D2}" dt="2023-05-23T04:45:38.755" v="5203"/>
      <pc:docMkLst>
        <pc:docMk/>
      </pc:docMkLst>
      <pc:sldChg chg="modSp mod modTransition">
        <pc:chgData name="박 민주" userId="581e6e522696de50" providerId="LiveId" clId="{CB1F8CFE-6DF3-4F67-8AEE-C89D68BA69D2}" dt="2023-05-17T11:02:33.168" v="5006"/>
        <pc:sldMkLst>
          <pc:docMk/>
          <pc:sldMk cId="2952436493" sldId="257"/>
        </pc:sldMkLst>
        <pc:grpChg chg="mod">
          <ac:chgData name="박 민주" userId="581e6e522696de50" providerId="LiveId" clId="{CB1F8CFE-6DF3-4F67-8AEE-C89D68BA69D2}" dt="2023-05-17T11:02:24.795" v="5005" actId="1076"/>
          <ac:grpSpMkLst>
            <pc:docMk/>
            <pc:sldMk cId="2952436493" sldId="257"/>
            <ac:grpSpMk id="4" creationId="{00000000-0000-0000-0000-000000000000}"/>
          </ac:grpSpMkLst>
        </pc:grpChg>
      </pc:sldChg>
      <pc:sldChg chg="addSp delSp modSp mod ord modTransition">
        <pc:chgData name="박 민주" userId="581e6e522696de50" providerId="LiveId" clId="{CB1F8CFE-6DF3-4F67-8AEE-C89D68BA69D2}" dt="2023-05-17T11:02:47.385" v="5013"/>
        <pc:sldMkLst>
          <pc:docMk/>
          <pc:sldMk cId="1803038230" sldId="500"/>
        </pc:sldMkLst>
        <pc:spChg chg="add del mod">
          <ac:chgData name="박 민주" userId="581e6e522696de50" providerId="LiveId" clId="{CB1F8CFE-6DF3-4F67-8AEE-C89D68BA69D2}" dt="2023-05-17T09:29:09.161" v="3358" actId="478"/>
          <ac:spMkLst>
            <pc:docMk/>
            <pc:sldMk cId="1803038230" sldId="500"/>
            <ac:spMk id="8" creationId="{C454DB41-B390-BCD4-8C04-243E4103A4E1}"/>
          </ac:spMkLst>
        </pc:spChg>
        <pc:spChg chg="mod">
          <ac:chgData name="박 민주" userId="581e6e522696de50" providerId="LiveId" clId="{CB1F8CFE-6DF3-4F67-8AEE-C89D68BA69D2}" dt="2023-05-06T04:24:00.818" v="1296" actId="20577"/>
          <ac:spMkLst>
            <pc:docMk/>
            <pc:sldMk cId="1803038230" sldId="500"/>
            <ac:spMk id="11" creationId="{84B7D39F-4F91-4950-8539-42CECF10BF49}"/>
          </ac:spMkLst>
        </pc:spChg>
        <pc:spChg chg="del mod">
          <ac:chgData name="박 민주" userId="581e6e522696de50" providerId="LiveId" clId="{CB1F8CFE-6DF3-4F67-8AEE-C89D68BA69D2}" dt="2023-05-06T04:21:12.215" v="1118" actId="478"/>
          <ac:spMkLst>
            <pc:docMk/>
            <pc:sldMk cId="1803038230" sldId="500"/>
            <ac:spMk id="17" creationId="{88513D82-C399-CC30-07E8-9BBBA50E65F2}"/>
          </ac:spMkLst>
        </pc:spChg>
        <pc:spChg chg="mod">
          <ac:chgData name="박 민주" userId="581e6e522696de50" providerId="LiveId" clId="{CB1F8CFE-6DF3-4F67-8AEE-C89D68BA69D2}" dt="2023-05-06T04:22:14.379" v="1127" actId="14100"/>
          <ac:spMkLst>
            <pc:docMk/>
            <pc:sldMk cId="1803038230" sldId="500"/>
            <ac:spMk id="18" creationId="{00C59C68-4291-934A-F921-98481FEBC89D}"/>
          </ac:spMkLst>
        </pc:spChg>
        <pc:spChg chg="mod">
          <ac:chgData name="박 민주" userId="581e6e522696de50" providerId="LiveId" clId="{CB1F8CFE-6DF3-4F67-8AEE-C89D68BA69D2}" dt="2023-05-06T04:49:24.497" v="1691" actId="207"/>
          <ac:spMkLst>
            <pc:docMk/>
            <pc:sldMk cId="1803038230" sldId="500"/>
            <ac:spMk id="19" creationId="{F8EC2B38-A6E4-673C-BDFA-C24FD8BAF14B}"/>
          </ac:spMkLst>
        </pc:spChg>
        <pc:graphicFrameChg chg="add del mod modGraphic">
          <ac:chgData name="박 민주" userId="581e6e522696de50" providerId="LiveId" clId="{CB1F8CFE-6DF3-4F67-8AEE-C89D68BA69D2}" dt="2023-05-17T09:29:11.218" v="3359" actId="478"/>
          <ac:graphicFrameMkLst>
            <pc:docMk/>
            <pc:sldMk cId="1803038230" sldId="500"/>
            <ac:graphicFrameMk id="6" creationId="{7587AED8-015A-D0AA-C4A7-60F6AB1EB8AF}"/>
          </ac:graphicFrameMkLst>
        </pc:graphicFrameChg>
        <pc:picChg chg="add mod">
          <ac:chgData name="박 민주" userId="581e6e522696de50" providerId="LiveId" clId="{CB1F8CFE-6DF3-4F67-8AEE-C89D68BA69D2}" dt="2023-05-06T04:26:26.163" v="1329"/>
          <ac:picMkLst>
            <pc:docMk/>
            <pc:sldMk cId="1803038230" sldId="500"/>
            <ac:picMk id="2" creationId="{98A3CBDE-2CB7-1C83-08AC-27D4F57C1982}"/>
          </ac:picMkLst>
        </pc:picChg>
        <pc:picChg chg="del mod">
          <ac:chgData name="박 민주" userId="581e6e522696de50" providerId="LiveId" clId="{CB1F8CFE-6DF3-4F67-8AEE-C89D68BA69D2}" dt="2023-05-06T04:22:09.260" v="1126" actId="478"/>
          <ac:picMkLst>
            <pc:docMk/>
            <pc:sldMk cId="1803038230" sldId="500"/>
            <ac:picMk id="16" creationId="{9A4C0D2C-6DF4-0D8C-65C3-89AEC87242A5}"/>
          </ac:picMkLst>
        </pc:picChg>
      </pc:sldChg>
      <pc:sldChg chg="modSp mod modTransition">
        <pc:chgData name="박 민주" userId="581e6e522696de50" providerId="LiveId" clId="{CB1F8CFE-6DF3-4F67-8AEE-C89D68BA69D2}" dt="2023-05-18T09:19:50.047" v="5085"/>
        <pc:sldMkLst>
          <pc:docMk/>
          <pc:sldMk cId="3538017460" sldId="528"/>
        </pc:sldMkLst>
        <pc:spChg chg="mod">
          <ac:chgData name="박 민주" userId="581e6e522696de50" providerId="LiveId" clId="{CB1F8CFE-6DF3-4F67-8AEE-C89D68BA69D2}" dt="2023-05-18T09:19:50.047" v="5085"/>
          <ac:spMkLst>
            <pc:docMk/>
            <pc:sldMk cId="3538017460" sldId="528"/>
            <ac:spMk id="10" creationId="{4B2281AC-AAA8-47EF-AEBB-284E92217A11}"/>
          </ac:spMkLst>
        </pc:spChg>
      </pc:sldChg>
      <pc:sldChg chg="modSp mod ord modTransition">
        <pc:chgData name="박 민주" userId="581e6e522696de50" providerId="LiveId" clId="{CB1F8CFE-6DF3-4F67-8AEE-C89D68BA69D2}" dt="2023-05-17T11:02:42.897" v="5009"/>
        <pc:sldMkLst>
          <pc:docMk/>
          <pc:sldMk cId="1666693104" sldId="530"/>
        </pc:sldMkLst>
        <pc:spChg chg="mod">
          <ac:chgData name="박 민주" userId="581e6e522696de50" providerId="LiveId" clId="{CB1F8CFE-6DF3-4F67-8AEE-C89D68BA69D2}" dt="2023-05-17T09:59:16.079" v="3982"/>
          <ac:spMkLst>
            <pc:docMk/>
            <pc:sldMk cId="1666693104" sldId="530"/>
            <ac:spMk id="2" creationId="{74281540-75C3-6F62-3FDF-FC4A0C6AB127}"/>
          </ac:spMkLst>
        </pc:spChg>
      </pc:sldChg>
      <pc:sldChg chg="modSp mod modTransition">
        <pc:chgData name="박 민주" userId="581e6e522696de50" providerId="LiveId" clId="{CB1F8CFE-6DF3-4F67-8AEE-C89D68BA69D2}" dt="2023-05-17T11:03:04.465" v="5025" actId="1076"/>
        <pc:sldMkLst>
          <pc:docMk/>
          <pc:sldMk cId="3809380419" sldId="536"/>
        </pc:sldMkLst>
        <pc:spChg chg="mod">
          <ac:chgData name="박 민주" userId="581e6e522696de50" providerId="LiveId" clId="{CB1F8CFE-6DF3-4F67-8AEE-C89D68BA69D2}" dt="2023-05-17T11:03:04.465" v="5025" actId="1076"/>
          <ac:spMkLst>
            <pc:docMk/>
            <pc:sldMk cId="3809380419" sldId="536"/>
            <ac:spMk id="11" creationId="{CA57A835-277E-4808-BE8D-2C09CCEEA63D}"/>
          </ac:spMkLst>
        </pc:spChg>
      </pc:sldChg>
      <pc:sldChg chg="modSp mod modTransition">
        <pc:chgData name="박 민주" userId="581e6e522696de50" providerId="LiveId" clId="{CB1F8CFE-6DF3-4F67-8AEE-C89D68BA69D2}" dt="2023-05-17T11:02:36.769" v="5007"/>
        <pc:sldMkLst>
          <pc:docMk/>
          <pc:sldMk cId="670448394" sldId="537"/>
        </pc:sldMkLst>
        <pc:spChg chg="mod">
          <ac:chgData name="박 민주" userId="581e6e522696de50" providerId="LiveId" clId="{CB1F8CFE-6DF3-4F67-8AEE-C89D68BA69D2}" dt="2023-05-17T10:46:20.120" v="4989" actId="1076"/>
          <ac:spMkLst>
            <pc:docMk/>
            <pc:sldMk cId="670448394" sldId="537"/>
            <ac:spMk id="11" creationId="{CA57A835-277E-4808-BE8D-2C09CCEEA63D}"/>
          </ac:spMkLst>
        </pc:spChg>
      </pc:sldChg>
      <pc:sldChg chg="addSp delSp modSp mod ord modTransition">
        <pc:chgData name="박 민주" userId="581e6e522696de50" providerId="LiveId" clId="{CB1F8CFE-6DF3-4F67-8AEE-C89D68BA69D2}" dt="2023-05-17T11:02:45.729" v="5011"/>
        <pc:sldMkLst>
          <pc:docMk/>
          <pc:sldMk cId="3888752368" sldId="538"/>
        </pc:sldMkLst>
        <pc:spChg chg="mod">
          <ac:chgData name="박 민주" userId="581e6e522696de50" providerId="LiveId" clId="{CB1F8CFE-6DF3-4F67-8AEE-C89D68BA69D2}" dt="2023-05-17T08:19:02.704" v="2532" actId="20577"/>
          <ac:spMkLst>
            <pc:docMk/>
            <pc:sldMk cId="3888752368" sldId="538"/>
            <ac:spMk id="6" creationId="{D3FE0CCB-924B-F904-5B9E-EB25F5A256D2}"/>
          </ac:spMkLst>
        </pc:spChg>
        <pc:spChg chg="mod">
          <ac:chgData name="박 민주" userId="581e6e522696de50" providerId="LiveId" clId="{CB1F8CFE-6DF3-4F67-8AEE-C89D68BA69D2}" dt="2023-05-06T04:40:16.130" v="1411" actId="20577"/>
          <ac:spMkLst>
            <pc:docMk/>
            <pc:sldMk cId="3888752368" sldId="538"/>
            <ac:spMk id="11" creationId="{84B7D39F-4F91-4950-8539-42CECF10BF49}"/>
          </ac:spMkLst>
        </pc:spChg>
        <pc:picChg chg="add del mod">
          <ac:chgData name="박 민주" userId="581e6e522696de50" providerId="LiveId" clId="{CB1F8CFE-6DF3-4F67-8AEE-C89D68BA69D2}" dt="2023-05-06T03:35:06.720" v="1108" actId="478"/>
          <ac:picMkLst>
            <pc:docMk/>
            <pc:sldMk cId="3888752368" sldId="538"/>
            <ac:picMk id="9" creationId="{58684B93-AD80-52FA-DC2B-4F136B7BC219}"/>
          </ac:picMkLst>
        </pc:picChg>
        <pc:picChg chg="add mod">
          <ac:chgData name="박 민주" userId="581e6e522696de50" providerId="LiveId" clId="{CB1F8CFE-6DF3-4F67-8AEE-C89D68BA69D2}" dt="2023-05-06T03:36:10.443" v="1115" actId="1076"/>
          <ac:picMkLst>
            <pc:docMk/>
            <pc:sldMk cId="3888752368" sldId="538"/>
            <ac:picMk id="12" creationId="{46793172-77DC-CFDF-9505-095D825749B6}"/>
          </ac:picMkLst>
        </pc:picChg>
      </pc:sldChg>
      <pc:sldChg chg="addSp delSp modSp mod ord modTransition">
        <pc:chgData name="박 민주" userId="581e6e522696de50" providerId="LiveId" clId="{CB1F8CFE-6DF3-4F67-8AEE-C89D68BA69D2}" dt="2023-05-17T11:02:52.689" v="5020"/>
        <pc:sldMkLst>
          <pc:docMk/>
          <pc:sldMk cId="144273026" sldId="539"/>
        </pc:sldMkLst>
        <pc:spChg chg="add mod">
          <ac:chgData name="박 민주" userId="581e6e522696de50" providerId="LiveId" clId="{CB1F8CFE-6DF3-4F67-8AEE-C89D68BA69D2}" dt="2023-05-06T05:21:03.803" v="1999" actId="14100"/>
          <ac:spMkLst>
            <pc:docMk/>
            <pc:sldMk cId="144273026" sldId="539"/>
            <ac:spMk id="2" creationId="{40AD2030-C824-C8A7-E754-6BD461B36D80}"/>
          </ac:spMkLst>
        </pc:spChg>
        <pc:spChg chg="add del mod">
          <ac:chgData name="박 민주" userId="581e6e522696de50" providerId="LiveId" clId="{CB1F8CFE-6DF3-4F67-8AEE-C89D68BA69D2}" dt="2023-05-06T05:20:23.759" v="1994" actId="478"/>
          <ac:spMkLst>
            <pc:docMk/>
            <pc:sldMk cId="144273026" sldId="539"/>
            <ac:spMk id="6" creationId="{21B5CF70-06D7-8C49-8E4A-E50310377DF1}"/>
          </ac:spMkLst>
        </pc:spChg>
        <pc:spChg chg="add mod">
          <ac:chgData name="박 민주" userId="581e6e522696de50" providerId="LiveId" clId="{CB1F8CFE-6DF3-4F67-8AEE-C89D68BA69D2}" dt="2023-05-06T05:25:38.039" v="2023" actId="207"/>
          <ac:spMkLst>
            <pc:docMk/>
            <pc:sldMk cId="144273026" sldId="539"/>
            <ac:spMk id="8" creationId="{95769244-8B93-A56E-E3BF-7567A573DC99}"/>
          </ac:spMkLst>
        </pc:spChg>
        <pc:spChg chg="mod">
          <ac:chgData name="박 민주" userId="581e6e522696de50" providerId="LiveId" clId="{CB1F8CFE-6DF3-4F67-8AEE-C89D68BA69D2}" dt="2023-05-06T05:19:21.931" v="1981" actId="1076"/>
          <ac:spMkLst>
            <pc:docMk/>
            <pc:sldMk cId="144273026" sldId="539"/>
            <ac:spMk id="11" creationId="{84B7D39F-4F91-4950-8539-42CECF10BF49}"/>
          </ac:spMkLst>
        </pc:spChg>
        <pc:spChg chg="mod">
          <ac:chgData name="박 민주" userId="581e6e522696de50" providerId="LiveId" clId="{CB1F8CFE-6DF3-4F67-8AEE-C89D68BA69D2}" dt="2023-05-06T05:19:54.732" v="1988" actId="1076"/>
          <ac:spMkLst>
            <pc:docMk/>
            <pc:sldMk cId="144273026" sldId="539"/>
            <ac:spMk id="18" creationId="{00C59C68-4291-934A-F921-98481FEBC89D}"/>
          </ac:spMkLst>
        </pc:spChg>
        <pc:spChg chg="mod">
          <ac:chgData name="박 민주" userId="581e6e522696de50" providerId="LiveId" clId="{CB1F8CFE-6DF3-4F67-8AEE-C89D68BA69D2}" dt="2023-05-06T06:39:48.284" v="2345" actId="207"/>
          <ac:spMkLst>
            <pc:docMk/>
            <pc:sldMk cId="144273026" sldId="539"/>
            <ac:spMk id="19" creationId="{F8EC2B38-A6E4-673C-BDFA-C24FD8BAF14B}"/>
          </ac:spMkLst>
        </pc:spChg>
        <pc:picChg chg="add mod">
          <ac:chgData name="박 민주" userId="581e6e522696de50" providerId="LiveId" clId="{CB1F8CFE-6DF3-4F67-8AEE-C89D68BA69D2}" dt="2023-05-06T05:22:18.692" v="2004" actId="1076"/>
          <ac:picMkLst>
            <pc:docMk/>
            <pc:sldMk cId="144273026" sldId="539"/>
            <ac:picMk id="10" creationId="{ACBD7891-6A71-CAF3-5625-2C67A62EB2D9}"/>
          </ac:picMkLst>
        </pc:picChg>
      </pc:sldChg>
      <pc:sldChg chg="addSp delSp modSp mod ord modTransition">
        <pc:chgData name="박 민주" userId="581e6e522696de50" providerId="LiveId" clId="{CB1F8CFE-6DF3-4F67-8AEE-C89D68BA69D2}" dt="2023-05-18T09:13:04.154" v="5051" actId="20577"/>
        <pc:sldMkLst>
          <pc:docMk/>
          <pc:sldMk cId="1361183633" sldId="540"/>
        </pc:sldMkLst>
        <pc:spChg chg="add del mod">
          <ac:chgData name="박 민주" userId="581e6e522696de50" providerId="LiveId" clId="{CB1F8CFE-6DF3-4F67-8AEE-C89D68BA69D2}" dt="2023-05-06T04:29:12.822" v="1345" actId="478"/>
          <ac:spMkLst>
            <pc:docMk/>
            <pc:sldMk cId="1361183633" sldId="540"/>
            <ac:spMk id="2" creationId="{A649619F-AD6B-EEDF-1A85-EB048D14F324}"/>
          </ac:spMkLst>
        </pc:spChg>
        <pc:spChg chg="add mod">
          <ac:chgData name="박 민주" userId="581e6e522696de50" providerId="LiveId" clId="{CB1F8CFE-6DF3-4F67-8AEE-C89D68BA69D2}" dt="2023-05-06T04:29:30.307" v="1349" actId="14100"/>
          <ac:spMkLst>
            <pc:docMk/>
            <pc:sldMk cId="1361183633" sldId="540"/>
            <ac:spMk id="6" creationId="{4EF94514-29A2-58FD-CBAA-BF96076062A2}"/>
          </ac:spMkLst>
        </pc:spChg>
        <pc:spChg chg="del mod">
          <ac:chgData name="박 민주" userId="581e6e522696de50" providerId="LiveId" clId="{CB1F8CFE-6DF3-4F67-8AEE-C89D68BA69D2}" dt="2023-05-06T04:27:07.567" v="1333" actId="478"/>
          <ac:spMkLst>
            <pc:docMk/>
            <pc:sldMk cId="1361183633" sldId="540"/>
            <ac:spMk id="8" creationId="{6B74226D-E7CE-F492-E644-8A9D87FC9D34}"/>
          </ac:spMkLst>
        </pc:spChg>
        <pc:spChg chg="add mod">
          <ac:chgData name="박 민주" userId="581e6e522696de50" providerId="LiveId" clId="{CB1F8CFE-6DF3-4F67-8AEE-C89D68BA69D2}" dt="2023-05-18T09:13:04.154" v="5051" actId="20577"/>
          <ac:spMkLst>
            <pc:docMk/>
            <pc:sldMk cId="1361183633" sldId="540"/>
            <ac:spMk id="9" creationId="{B7586FDF-A812-FE0F-A125-9A524DFFCED4}"/>
          </ac:spMkLst>
        </pc:spChg>
        <pc:spChg chg="mod">
          <ac:chgData name="박 민주" userId="581e6e522696de50" providerId="LiveId" clId="{CB1F8CFE-6DF3-4F67-8AEE-C89D68BA69D2}" dt="2023-05-06T04:27:02.547" v="1331" actId="1076"/>
          <ac:spMkLst>
            <pc:docMk/>
            <pc:sldMk cId="1361183633" sldId="540"/>
            <ac:spMk id="11" creationId="{84B7D39F-4F91-4950-8539-42CECF10BF49}"/>
          </ac:spMkLst>
        </pc:spChg>
        <pc:spChg chg="mod">
          <ac:chgData name="박 민주" userId="581e6e522696de50" providerId="LiveId" clId="{CB1F8CFE-6DF3-4F67-8AEE-C89D68BA69D2}" dt="2023-05-06T04:29:27.859" v="1348" actId="14100"/>
          <ac:spMkLst>
            <pc:docMk/>
            <pc:sldMk cId="1361183633" sldId="540"/>
            <ac:spMk id="18" creationId="{00C59C68-4291-934A-F921-98481FEBC89D}"/>
          </ac:spMkLst>
        </pc:spChg>
        <pc:spChg chg="mod">
          <ac:chgData name="박 민주" userId="581e6e522696de50" providerId="LiveId" clId="{CB1F8CFE-6DF3-4F67-8AEE-C89D68BA69D2}" dt="2023-05-17T09:17:22.644" v="3315" actId="21"/>
          <ac:spMkLst>
            <pc:docMk/>
            <pc:sldMk cId="1361183633" sldId="540"/>
            <ac:spMk id="19" creationId="{F8EC2B38-A6E4-673C-BDFA-C24FD8BAF14B}"/>
          </ac:spMkLst>
        </pc:spChg>
        <pc:picChg chg="del">
          <ac:chgData name="박 민주" userId="581e6e522696de50" providerId="LiveId" clId="{CB1F8CFE-6DF3-4F67-8AEE-C89D68BA69D2}" dt="2023-05-06T04:27:04.036" v="1332" actId="478"/>
          <ac:picMkLst>
            <pc:docMk/>
            <pc:sldMk cId="1361183633" sldId="540"/>
            <ac:picMk id="10" creationId="{9ECF7989-D627-9DDD-97B1-45398E2BE965}"/>
          </ac:picMkLst>
        </pc:picChg>
      </pc:sldChg>
      <pc:sldChg chg="modSp mod modTransition">
        <pc:chgData name="박 민주" userId="581e6e522696de50" providerId="LiveId" clId="{CB1F8CFE-6DF3-4F67-8AEE-C89D68BA69D2}" dt="2023-05-23T04:43:14.204" v="5193" actId="20577"/>
        <pc:sldMkLst>
          <pc:docMk/>
          <pc:sldMk cId="3279849265" sldId="541"/>
        </pc:sldMkLst>
        <pc:spChg chg="mod">
          <ac:chgData name="박 민주" userId="581e6e522696de50" providerId="LiveId" clId="{CB1F8CFE-6DF3-4F67-8AEE-C89D68BA69D2}" dt="2023-05-23T04:43:14.204" v="5193" actId="20577"/>
          <ac:spMkLst>
            <pc:docMk/>
            <pc:sldMk cId="3279849265" sldId="541"/>
            <ac:spMk id="2" creationId="{389E6FAD-C675-EA2C-DD21-16CD581F5103}"/>
          </ac:spMkLst>
        </pc:spChg>
        <pc:spChg chg="mod">
          <ac:chgData name="박 민주" userId="581e6e522696de50" providerId="LiveId" clId="{CB1F8CFE-6DF3-4F67-8AEE-C89D68BA69D2}" dt="2023-05-23T04:17:58.119" v="5109" actId="1076"/>
          <ac:spMkLst>
            <pc:docMk/>
            <pc:sldMk cId="3279849265" sldId="541"/>
            <ac:spMk id="11" creationId="{84B7D39F-4F91-4950-8539-42CECF10BF49}"/>
          </ac:spMkLst>
        </pc:spChg>
      </pc:sldChg>
      <pc:sldChg chg="addSp modSp add mod ord modTransition">
        <pc:chgData name="박 민주" userId="581e6e522696de50" providerId="LiveId" clId="{CB1F8CFE-6DF3-4F67-8AEE-C89D68BA69D2}" dt="2023-05-17T11:02:46.600" v="5012"/>
        <pc:sldMkLst>
          <pc:docMk/>
          <pc:sldMk cId="3943354958" sldId="542"/>
        </pc:sldMkLst>
        <pc:spChg chg="add mod">
          <ac:chgData name="박 민주" userId="581e6e522696de50" providerId="LiveId" clId="{CB1F8CFE-6DF3-4F67-8AEE-C89D68BA69D2}" dt="2023-05-17T10:00:13.979" v="3985" actId="207"/>
          <ac:spMkLst>
            <pc:docMk/>
            <pc:sldMk cId="3943354958" sldId="542"/>
            <ac:spMk id="8" creationId="{8372D6FE-74C8-7C05-EB3A-542C02F0AA54}"/>
          </ac:spMkLst>
        </pc:spChg>
        <pc:spChg chg="mod">
          <ac:chgData name="박 민주" userId="581e6e522696de50" providerId="LiveId" clId="{CB1F8CFE-6DF3-4F67-8AEE-C89D68BA69D2}" dt="2023-05-06T04:48:48.770" v="1688" actId="207"/>
          <ac:spMkLst>
            <pc:docMk/>
            <pc:sldMk cId="3943354958" sldId="542"/>
            <ac:spMk id="19" creationId="{F8EC2B38-A6E4-673C-BDFA-C24FD8BAF14B}"/>
          </ac:spMkLst>
        </pc:spChg>
        <pc:graphicFrameChg chg="add mod modGraphic">
          <ac:chgData name="박 민주" userId="581e6e522696de50" providerId="LiveId" clId="{CB1F8CFE-6DF3-4F67-8AEE-C89D68BA69D2}" dt="2023-05-17T10:00:20.676" v="3986" actId="207"/>
          <ac:graphicFrameMkLst>
            <pc:docMk/>
            <pc:sldMk cId="3943354958" sldId="542"/>
            <ac:graphicFrameMk id="2" creationId="{7D65E592-D884-EBD4-3427-F5B9B853648D}"/>
          </ac:graphicFrameMkLst>
        </pc:graphicFrameChg>
        <pc:picChg chg="add mod">
          <ac:chgData name="박 민주" userId="581e6e522696de50" providerId="LiveId" clId="{CB1F8CFE-6DF3-4F67-8AEE-C89D68BA69D2}" dt="2023-05-06T04:26:22.083" v="1328"/>
          <ac:picMkLst>
            <pc:docMk/>
            <pc:sldMk cId="3943354958" sldId="542"/>
            <ac:picMk id="6" creationId="{BB9E8CDE-DE65-5C06-F818-A926EEA9BD48}"/>
          </ac:picMkLst>
        </pc:picChg>
      </pc:sldChg>
      <pc:sldChg chg="addSp delSp modSp add mod modTransition">
        <pc:chgData name="박 민주" userId="581e6e522696de50" providerId="LiveId" clId="{CB1F8CFE-6DF3-4F67-8AEE-C89D68BA69D2}" dt="2023-05-18T09:13:18.414" v="5075" actId="20577"/>
        <pc:sldMkLst>
          <pc:docMk/>
          <pc:sldMk cId="2295781025" sldId="543"/>
        </pc:sldMkLst>
        <pc:spChg chg="add del">
          <ac:chgData name="박 민주" userId="581e6e522696de50" providerId="LiveId" clId="{CB1F8CFE-6DF3-4F67-8AEE-C89D68BA69D2}" dt="2023-05-06T04:34:41.033" v="1371" actId="478"/>
          <ac:spMkLst>
            <pc:docMk/>
            <pc:sldMk cId="2295781025" sldId="543"/>
            <ac:spMk id="5" creationId="{00000000-0000-0000-0000-000000000000}"/>
          </ac:spMkLst>
        </pc:spChg>
        <pc:spChg chg="add del">
          <ac:chgData name="박 민주" userId="581e6e522696de50" providerId="LiveId" clId="{CB1F8CFE-6DF3-4F67-8AEE-C89D68BA69D2}" dt="2023-05-06T04:34:41.033" v="1371" actId="478"/>
          <ac:spMkLst>
            <pc:docMk/>
            <pc:sldMk cId="2295781025" sldId="543"/>
            <ac:spMk id="6" creationId="{4EF94514-29A2-58FD-CBAA-BF96076062A2}"/>
          </ac:spMkLst>
        </pc:spChg>
        <pc:spChg chg="add del">
          <ac:chgData name="박 민주" userId="581e6e522696de50" providerId="LiveId" clId="{CB1F8CFE-6DF3-4F67-8AEE-C89D68BA69D2}" dt="2023-05-06T04:34:41.033" v="1371" actId="478"/>
          <ac:spMkLst>
            <pc:docMk/>
            <pc:sldMk cId="2295781025" sldId="543"/>
            <ac:spMk id="7" creationId="{00000000-0000-0000-0000-000000000000}"/>
          </ac:spMkLst>
        </pc:spChg>
        <pc:spChg chg="add del mod">
          <ac:chgData name="박 민주" userId="581e6e522696de50" providerId="LiveId" clId="{CB1F8CFE-6DF3-4F67-8AEE-C89D68BA69D2}" dt="2023-05-18T09:13:18.414" v="5075" actId="20577"/>
          <ac:spMkLst>
            <pc:docMk/>
            <pc:sldMk cId="2295781025" sldId="543"/>
            <ac:spMk id="9" creationId="{B7586FDF-A812-FE0F-A125-9A524DFFCED4}"/>
          </ac:spMkLst>
        </pc:spChg>
        <pc:spChg chg="add del">
          <ac:chgData name="박 민주" userId="581e6e522696de50" providerId="LiveId" clId="{CB1F8CFE-6DF3-4F67-8AEE-C89D68BA69D2}" dt="2023-05-06T04:34:41.033" v="1371" actId="478"/>
          <ac:spMkLst>
            <pc:docMk/>
            <pc:sldMk cId="2295781025" sldId="543"/>
            <ac:spMk id="18" creationId="{00C59C68-4291-934A-F921-98481FEBC89D}"/>
          </ac:spMkLst>
        </pc:spChg>
        <pc:spChg chg="add del mod">
          <ac:chgData name="박 민주" userId="581e6e522696de50" providerId="LiveId" clId="{CB1F8CFE-6DF3-4F67-8AEE-C89D68BA69D2}" dt="2023-05-17T10:04:39.394" v="4030" actId="207"/>
          <ac:spMkLst>
            <pc:docMk/>
            <pc:sldMk cId="2295781025" sldId="543"/>
            <ac:spMk id="19" creationId="{F8EC2B38-A6E4-673C-BDFA-C24FD8BAF14B}"/>
          </ac:spMkLst>
        </pc:spChg>
      </pc:sldChg>
      <pc:sldChg chg="addSp delSp modSp add mod modTransition">
        <pc:chgData name="박 민주" userId="581e6e522696de50" providerId="LiveId" clId="{CB1F8CFE-6DF3-4F67-8AEE-C89D68BA69D2}" dt="2023-05-17T11:02:51.985" v="5019"/>
        <pc:sldMkLst>
          <pc:docMk/>
          <pc:sldMk cId="4112109698" sldId="544"/>
        </pc:sldMkLst>
        <pc:spChg chg="add del">
          <ac:chgData name="박 민주" userId="581e6e522696de50" providerId="LiveId" clId="{CB1F8CFE-6DF3-4F67-8AEE-C89D68BA69D2}" dt="2023-05-06T04:34:49.496" v="1373" actId="478"/>
          <ac:spMkLst>
            <pc:docMk/>
            <pc:sldMk cId="4112109698" sldId="544"/>
            <ac:spMk id="4" creationId="{00000000-0000-0000-0000-000000000000}"/>
          </ac:spMkLst>
        </pc:spChg>
        <pc:spChg chg="add del">
          <ac:chgData name="박 민주" userId="581e6e522696de50" providerId="LiveId" clId="{CB1F8CFE-6DF3-4F67-8AEE-C89D68BA69D2}" dt="2023-05-06T04:34:52.125" v="1374" actId="478"/>
          <ac:spMkLst>
            <pc:docMk/>
            <pc:sldMk cId="4112109698" sldId="544"/>
            <ac:spMk id="5" creationId="{00000000-0000-0000-0000-000000000000}"/>
          </ac:spMkLst>
        </pc:spChg>
        <pc:spChg chg="add del">
          <ac:chgData name="박 민주" userId="581e6e522696de50" providerId="LiveId" clId="{CB1F8CFE-6DF3-4F67-8AEE-C89D68BA69D2}" dt="2023-05-06T04:34:52.125" v="1374" actId="478"/>
          <ac:spMkLst>
            <pc:docMk/>
            <pc:sldMk cId="4112109698" sldId="544"/>
            <ac:spMk id="6" creationId="{4EF94514-29A2-58FD-CBAA-BF96076062A2}"/>
          </ac:spMkLst>
        </pc:spChg>
        <pc:spChg chg="add del">
          <ac:chgData name="박 민주" userId="581e6e522696de50" providerId="LiveId" clId="{CB1F8CFE-6DF3-4F67-8AEE-C89D68BA69D2}" dt="2023-05-06T04:34:52.125" v="1374" actId="478"/>
          <ac:spMkLst>
            <pc:docMk/>
            <pc:sldMk cId="4112109698" sldId="544"/>
            <ac:spMk id="9" creationId="{B7586FDF-A812-FE0F-A125-9A524DFFCED4}"/>
          </ac:spMkLst>
        </pc:spChg>
        <pc:spChg chg="mod">
          <ac:chgData name="박 민주" userId="581e6e522696de50" providerId="LiveId" clId="{CB1F8CFE-6DF3-4F67-8AEE-C89D68BA69D2}" dt="2023-05-06T05:06:45.795" v="1784" actId="1076"/>
          <ac:spMkLst>
            <pc:docMk/>
            <pc:sldMk cId="4112109698" sldId="544"/>
            <ac:spMk id="11" creationId="{84B7D39F-4F91-4950-8539-42CECF10BF49}"/>
          </ac:spMkLst>
        </pc:spChg>
        <pc:spChg chg="add del">
          <ac:chgData name="박 민주" userId="581e6e522696de50" providerId="LiveId" clId="{CB1F8CFE-6DF3-4F67-8AEE-C89D68BA69D2}" dt="2023-05-06T04:34:52.125" v="1374" actId="478"/>
          <ac:spMkLst>
            <pc:docMk/>
            <pc:sldMk cId="4112109698" sldId="544"/>
            <ac:spMk id="18" creationId="{00C59C68-4291-934A-F921-98481FEBC89D}"/>
          </ac:spMkLst>
        </pc:spChg>
        <pc:spChg chg="add del">
          <ac:chgData name="박 민주" userId="581e6e522696de50" providerId="LiveId" clId="{CB1F8CFE-6DF3-4F67-8AEE-C89D68BA69D2}" dt="2023-05-06T04:34:52.125" v="1374" actId="478"/>
          <ac:spMkLst>
            <pc:docMk/>
            <pc:sldMk cId="4112109698" sldId="544"/>
            <ac:spMk id="19" creationId="{F8EC2B38-A6E4-673C-BDFA-C24FD8BAF14B}"/>
          </ac:spMkLst>
        </pc:spChg>
        <pc:picChg chg="add mod">
          <ac:chgData name="박 민주" userId="581e6e522696de50" providerId="LiveId" clId="{CB1F8CFE-6DF3-4F67-8AEE-C89D68BA69D2}" dt="2023-05-06T05:38:27.238" v="2257" actId="14100"/>
          <ac:picMkLst>
            <pc:docMk/>
            <pc:sldMk cId="4112109698" sldId="544"/>
            <ac:picMk id="5" creationId="{49D456CD-1A8E-2A89-D0AB-7588CF0174FB}"/>
          </ac:picMkLst>
        </pc:picChg>
        <pc:picChg chg="add del mod">
          <ac:chgData name="박 민주" userId="581e6e522696de50" providerId="LiveId" clId="{CB1F8CFE-6DF3-4F67-8AEE-C89D68BA69D2}" dt="2023-05-06T05:37:59.062" v="2246" actId="478"/>
          <ac:picMkLst>
            <pc:docMk/>
            <pc:sldMk cId="4112109698" sldId="544"/>
            <ac:picMk id="8" creationId="{C57FAA90-C06C-8CC3-01E9-0F8473063125}"/>
          </ac:picMkLst>
        </pc:picChg>
        <pc:picChg chg="add mod">
          <ac:chgData name="박 민주" userId="581e6e522696de50" providerId="LiveId" clId="{CB1F8CFE-6DF3-4F67-8AEE-C89D68BA69D2}" dt="2023-05-06T05:38:30.486" v="2259" actId="1076"/>
          <ac:picMkLst>
            <pc:docMk/>
            <pc:sldMk cId="4112109698" sldId="544"/>
            <ac:picMk id="12" creationId="{CDF42576-37AF-65B5-5915-77271C61D5AE}"/>
          </ac:picMkLst>
        </pc:picChg>
      </pc:sldChg>
      <pc:sldChg chg="addSp delSp modSp add mod modTransition">
        <pc:chgData name="박 민주" userId="581e6e522696de50" providerId="LiveId" clId="{CB1F8CFE-6DF3-4F67-8AEE-C89D68BA69D2}" dt="2023-05-17T11:02:53.464" v="5021"/>
        <pc:sldMkLst>
          <pc:docMk/>
          <pc:sldMk cId="128688782" sldId="545"/>
        </pc:sldMkLst>
        <pc:spChg chg="add mod">
          <ac:chgData name="박 민주" userId="581e6e522696de50" providerId="LiveId" clId="{CB1F8CFE-6DF3-4F67-8AEE-C89D68BA69D2}" dt="2023-05-06T05:23:23.343" v="2007"/>
          <ac:spMkLst>
            <pc:docMk/>
            <pc:sldMk cId="128688782" sldId="545"/>
            <ac:spMk id="2" creationId="{E2B5B1B4-38BA-DB49-8E51-60B2A3C81376}"/>
          </ac:spMkLst>
        </pc:spChg>
        <pc:spChg chg="add mod">
          <ac:chgData name="박 민주" userId="581e6e522696de50" providerId="LiveId" clId="{CB1F8CFE-6DF3-4F67-8AEE-C89D68BA69D2}" dt="2023-05-06T05:23:28.331" v="2009" actId="1076"/>
          <ac:spMkLst>
            <pc:docMk/>
            <pc:sldMk cId="128688782" sldId="545"/>
            <ac:spMk id="6" creationId="{16C754D2-6E00-5388-DD5E-8CB8D1497FB7}"/>
          </ac:spMkLst>
        </pc:spChg>
        <pc:spChg chg="add mod">
          <ac:chgData name="박 민주" userId="581e6e522696de50" providerId="LiveId" clId="{CB1F8CFE-6DF3-4F67-8AEE-C89D68BA69D2}" dt="2023-05-06T05:25:45.314" v="2024" actId="207"/>
          <ac:spMkLst>
            <pc:docMk/>
            <pc:sldMk cId="128688782" sldId="545"/>
            <ac:spMk id="8" creationId="{123D0EF1-9CE6-3383-B950-70F75A3A74B7}"/>
          </ac:spMkLst>
        </pc:spChg>
        <pc:spChg chg="add del mod">
          <ac:chgData name="박 민주" userId="581e6e522696de50" providerId="LiveId" clId="{CB1F8CFE-6DF3-4F67-8AEE-C89D68BA69D2}" dt="2023-05-06T05:23:47.541" v="2012"/>
          <ac:spMkLst>
            <pc:docMk/>
            <pc:sldMk cId="128688782" sldId="545"/>
            <ac:spMk id="9" creationId="{09F65FE0-7155-657B-AAF1-5A951487C7F0}"/>
          </ac:spMkLst>
        </pc:spChg>
        <pc:spChg chg="add mod">
          <ac:chgData name="박 민주" userId="581e6e522696de50" providerId="LiveId" clId="{CB1F8CFE-6DF3-4F67-8AEE-C89D68BA69D2}" dt="2023-05-06T05:42:38.321" v="2322" actId="207"/>
          <ac:spMkLst>
            <pc:docMk/>
            <pc:sldMk cId="128688782" sldId="545"/>
            <ac:spMk id="10" creationId="{C848788A-D2A1-E683-99E1-5213E5B434E2}"/>
          </ac:spMkLst>
        </pc:spChg>
        <pc:spChg chg="mod">
          <ac:chgData name="박 민주" userId="581e6e522696de50" providerId="LiveId" clId="{CB1F8CFE-6DF3-4F67-8AEE-C89D68BA69D2}" dt="2023-05-06T05:17:32.811" v="1980" actId="1076"/>
          <ac:spMkLst>
            <pc:docMk/>
            <pc:sldMk cId="128688782" sldId="545"/>
            <ac:spMk id="11" creationId="{84B7D39F-4F91-4950-8539-42CECF10BF49}"/>
          </ac:spMkLst>
        </pc:spChg>
        <pc:spChg chg="add del mod">
          <ac:chgData name="박 민주" userId="581e6e522696de50" providerId="LiveId" clId="{CB1F8CFE-6DF3-4F67-8AEE-C89D68BA69D2}" dt="2023-05-06T05:24:19.221" v="2017" actId="478"/>
          <ac:spMkLst>
            <pc:docMk/>
            <pc:sldMk cId="128688782" sldId="545"/>
            <ac:spMk id="12" creationId="{4B468DF7-D74F-6908-4D62-C17B0C67433B}"/>
          </ac:spMkLst>
        </pc:spChg>
        <pc:spChg chg="del">
          <ac:chgData name="박 민주" userId="581e6e522696de50" providerId="LiveId" clId="{CB1F8CFE-6DF3-4F67-8AEE-C89D68BA69D2}" dt="2023-05-06T05:23:18.865" v="2005" actId="478"/>
          <ac:spMkLst>
            <pc:docMk/>
            <pc:sldMk cId="128688782" sldId="545"/>
            <ac:spMk id="18" creationId="{00C59C68-4291-934A-F921-98481FEBC89D}"/>
          </ac:spMkLst>
        </pc:spChg>
        <pc:spChg chg="del">
          <ac:chgData name="박 민주" userId="581e6e522696de50" providerId="LiveId" clId="{CB1F8CFE-6DF3-4F67-8AEE-C89D68BA69D2}" dt="2023-05-06T05:23:21.374" v="2006" actId="478"/>
          <ac:spMkLst>
            <pc:docMk/>
            <pc:sldMk cId="128688782" sldId="545"/>
            <ac:spMk id="19" creationId="{F8EC2B38-A6E4-673C-BDFA-C24FD8BAF14B}"/>
          </ac:spMkLst>
        </pc:spChg>
        <pc:picChg chg="add del mod">
          <ac:chgData name="박 민주" userId="581e6e522696de50" providerId="LiveId" clId="{CB1F8CFE-6DF3-4F67-8AEE-C89D68BA69D2}" dt="2023-05-06T05:26:32.724" v="2026" actId="931"/>
          <ac:picMkLst>
            <pc:docMk/>
            <pc:sldMk cId="128688782" sldId="545"/>
            <ac:picMk id="14" creationId="{F6D4523E-EA4D-5D94-9490-651C2C13820A}"/>
          </ac:picMkLst>
        </pc:picChg>
        <pc:picChg chg="add del mod">
          <ac:chgData name="박 민주" userId="581e6e522696de50" providerId="LiveId" clId="{CB1F8CFE-6DF3-4F67-8AEE-C89D68BA69D2}" dt="2023-05-06T05:31:29.881" v="2148" actId="478"/>
          <ac:picMkLst>
            <pc:docMk/>
            <pc:sldMk cId="128688782" sldId="545"/>
            <ac:picMk id="16" creationId="{3717343C-4E3E-C1EF-750C-4724FD5FBAFB}"/>
          </ac:picMkLst>
        </pc:picChg>
        <pc:picChg chg="add del mod">
          <ac:chgData name="박 민주" userId="581e6e522696de50" providerId="LiveId" clId="{CB1F8CFE-6DF3-4F67-8AEE-C89D68BA69D2}" dt="2023-05-06T05:31:30.542" v="2149" actId="478"/>
          <ac:picMkLst>
            <pc:docMk/>
            <pc:sldMk cId="128688782" sldId="545"/>
            <ac:picMk id="20" creationId="{3B7A3568-5D2D-23A8-4998-FFFD1BE972E3}"/>
          </ac:picMkLst>
        </pc:picChg>
      </pc:sldChg>
      <pc:sldChg chg="addSp delSp modSp add mod modTransition">
        <pc:chgData name="박 민주" userId="581e6e522696de50" providerId="LiveId" clId="{CB1F8CFE-6DF3-4F67-8AEE-C89D68BA69D2}" dt="2023-05-17T11:02:54.489" v="5022"/>
        <pc:sldMkLst>
          <pc:docMk/>
          <pc:sldMk cId="673034107" sldId="546"/>
        </pc:sldMkLst>
        <pc:spChg chg="del">
          <ac:chgData name="박 민주" userId="581e6e522696de50" providerId="LiveId" clId="{CB1F8CFE-6DF3-4F67-8AEE-C89D68BA69D2}" dt="2023-05-06T05:28:33.613" v="2039" actId="478"/>
          <ac:spMkLst>
            <pc:docMk/>
            <pc:sldMk cId="673034107" sldId="546"/>
            <ac:spMk id="2" creationId="{E2B5B1B4-38BA-DB49-8E51-60B2A3C81376}"/>
          </ac:spMkLst>
        </pc:spChg>
        <pc:spChg chg="del">
          <ac:chgData name="박 민주" userId="581e6e522696de50" providerId="LiveId" clId="{CB1F8CFE-6DF3-4F67-8AEE-C89D68BA69D2}" dt="2023-05-06T05:28:37.049" v="2043" actId="478"/>
          <ac:spMkLst>
            <pc:docMk/>
            <pc:sldMk cId="673034107" sldId="546"/>
            <ac:spMk id="6" creationId="{16C754D2-6E00-5388-DD5E-8CB8D1497FB7}"/>
          </ac:spMkLst>
        </pc:spChg>
        <pc:spChg chg="del mod">
          <ac:chgData name="박 민주" userId="581e6e522696de50" providerId="LiveId" clId="{CB1F8CFE-6DF3-4F67-8AEE-C89D68BA69D2}" dt="2023-05-06T05:28:36.391" v="2042" actId="478"/>
          <ac:spMkLst>
            <pc:docMk/>
            <pc:sldMk cId="673034107" sldId="546"/>
            <ac:spMk id="8" creationId="{123D0EF1-9CE6-3383-B950-70F75A3A74B7}"/>
          </ac:spMkLst>
        </pc:spChg>
        <pc:spChg chg="add mod">
          <ac:chgData name="박 민주" userId="581e6e522696de50" providerId="LiveId" clId="{CB1F8CFE-6DF3-4F67-8AEE-C89D68BA69D2}" dt="2023-05-06T05:29:24.090" v="2080" actId="1076"/>
          <ac:spMkLst>
            <pc:docMk/>
            <pc:sldMk cId="673034107" sldId="546"/>
            <ac:spMk id="9" creationId="{D0B41794-C74A-137F-569E-02CBE25AF3F7}"/>
          </ac:spMkLst>
        </pc:spChg>
        <pc:spChg chg="del mod">
          <ac:chgData name="박 민주" userId="581e6e522696de50" providerId="LiveId" clId="{CB1F8CFE-6DF3-4F67-8AEE-C89D68BA69D2}" dt="2023-05-06T05:28:38.838" v="2044" actId="478"/>
          <ac:spMkLst>
            <pc:docMk/>
            <pc:sldMk cId="673034107" sldId="546"/>
            <ac:spMk id="10" creationId="{C848788A-D2A1-E683-99E1-5213E5B434E2}"/>
          </ac:spMkLst>
        </pc:spChg>
        <pc:spChg chg="add mod">
          <ac:chgData name="박 민주" userId="581e6e522696de50" providerId="LiveId" clId="{CB1F8CFE-6DF3-4F67-8AEE-C89D68BA69D2}" dt="2023-05-06T05:29:53.528" v="2144" actId="20577"/>
          <ac:spMkLst>
            <pc:docMk/>
            <pc:sldMk cId="673034107" sldId="546"/>
            <ac:spMk id="12" creationId="{A4D2784D-5803-4055-DE8D-4DBBC93E0A2D}"/>
          </ac:spMkLst>
        </pc:spChg>
        <pc:picChg chg="mod">
          <ac:chgData name="박 민주" userId="581e6e522696de50" providerId="LiveId" clId="{CB1F8CFE-6DF3-4F67-8AEE-C89D68BA69D2}" dt="2023-05-06T05:30:15.321" v="2145"/>
          <ac:picMkLst>
            <pc:docMk/>
            <pc:sldMk cId="673034107" sldId="546"/>
            <ac:picMk id="16" creationId="{3717343C-4E3E-C1EF-750C-4724FD5FBAFB}"/>
          </ac:picMkLst>
        </pc:picChg>
        <pc:picChg chg="mod modCrop">
          <ac:chgData name="박 민주" userId="581e6e522696de50" providerId="LiveId" clId="{CB1F8CFE-6DF3-4F67-8AEE-C89D68BA69D2}" dt="2023-05-06T05:33:11.604" v="2154" actId="732"/>
          <ac:picMkLst>
            <pc:docMk/>
            <pc:sldMk cId="673034107" sldId="546"/>
            <ac:picMk id="20" creationId="{3B7A3568-5D2D-23A8-4998-FFFD1BE972E3}"/>
          </ac:picMkLst>
        </pc:picChg>
      </pc:sldChg>
      <pc:sldChg chg="addSp delSp modSp add mod modTransition">
        <pc:chgData name="박 민주" userId="581e6e522696de50" providerId="LiveId" clId="{CB1F8CFE-6DF3-4F67-8AEE-C89D68BA69D2}" dt="2023-05-23T04:45:38.755" v="5203"/>
        <pc:sldMkLst>
          <pc:docMk/>
          <pc:sldMk cId="4018017803" sldId="547"/>
        </pc:sldMkLst>
        <pc:spChg chg="add del mod">
          <ac:chgData name="박 민주" userId="581e6e522696de50" providerId="LiveId" clId="{CB1F8CFE-6DF3-4F67-8AEE-C89D68BA69D2}" dt="2023-05-23T04:16:06.171" v="5108" actId="478"/>
          <ac:spMkLst>
            <pc:docMk/>
            <pc:sldMk cId="4018017803" sldId="547"/>
            <ac:spMk id="2" creationId="{1AFEE1E0-D13B-7C43-8D82-33BD3314B640}"/>
          </ac:spMkLst>
        </pc:spChg>
        <pc:spChg chg="del">
          <ac:chgData name="박 민주" userId="581e6e522696de50" providerId="LiveId" clId="{CB1F8CFE-6DF3-4F67-8AEE-C89D68BA69D2}" dt="2023-05-06T05:40:59.584" v="2299" actId="478"/>
          <ac:spMkLst>
            <pc:docMk/>
            <pc:sldMk cId="4018017803" sldId="547"/>
            <ac:spMk id="2" creationId="{389E6FAD-C675-EA2C-DD21-16CD581F5103}"/>
          </ac:spMkLst>
        </pc:spChg>
        <pc:spChg chg="add del mod">
          <ac:chgData name="박 민주" userId="581e6e522696de50" providerId="LiveId" clId="{CB1F8CFE-6DF3-4F67-8AEE-C89D68BA69D2}" dt="2023-05-06T05:40:57.333" v="2298" actId="1076"/>
          <ac:spMkLst>
            <pc:docMk/>
            <pc:sldMk cId="4018017803" sldId="547"/>
            <ac:spMk id="11" creationId="{84B7D39F-4F91-4950-8539-42CECF10BF49}"/>
          </ac:spMkLst>
        </pc:spChg>
        <pc:picChg chg="add mod">
          <ac:chgData name="박 민주" userId="581e6e522696de50" providerId="LiveId" clId="{CB1F8CFE-6DF3-4F67-8AEE-C89D68BA69D2}" dt="2023-05-23T04:45:38.755" v="5203"/>
          <ac:picMkLst>
            <pc:docMk/>
            <pc:sldMk cId="4018017803" sldId="547"/>
            <ac:picMk id="8" creationId="{928BA829-C35E-8779-190F-E053B5234DAE}"/>
          </ac:picMkLst>
        </pc:picChg>
      </pc:sldChg>
      <pc:sldChg chg="addSp delSp modSp add mod modTransition">
        <pc:chgData name="박 민주" userId="581e6e522696de50" providerId="LiveId" clId="{CB1F8CFE-6DF3-4F67-8AEE-C89D68BA69D2}" dt="2023-05-17T11:02:44.768" v="5010"/>
        <pc:sldMkLst>
          <pc:docMk/>
          <pc:sldMk cId="3756462656" sldId="548"/>
        </pc:sldMkLst>
        <pc:spChg chg="mod">
          <ac:chgData name="박 민주" userId="581e6e522696de50" providerId="LiveId" clId="{CB1F8CFE-6DF3-4F67-8AEE-C89D68BA69D2}" dt="2023-05-17T09:57:50.982" v="3975" actId="207"/>
          <ac:spMkLst>
            <pc:docMk/>
            <pc:sldMk cId="3756462656" sldId="548"/>
            <ac:spMk id="2" creationId="{74281540-75C3-6F62-3FDF-FC4A0C6AB127}"/>
          </ac:spMkLst>
        </pc:spChg>
        <pc:spChg chg="add mod">
          <ac:chgData name="박 민주" userId="581e6e522696de50" providerId="LiveId" clId="{CB1F8CFE-6DF3-4F67-8AEE-C89D68BA69D2}" dt="2023-05-17T09:13:43.031" v="3310" actId="164"/>
          <ac:spMkLst>
            <pc:docMk/>
            <pc:sldMk cId="3756462656" sldId="548"/>
            <ac:spMk id="6" creationId="{62259D33-E118-D33C-5362-C9F56DEAB6E8}"/>
          </ac:spMkLst>
        </pc:spChg>
        <pc:spChg chg="add mod">
          <ac:chgData name="박 민주" userId="581e6e522696de50" providerId="LiveId" clId="{CB1F8CFE-6DF3-4F67-8AEE-C89D68BA69D2}" dt="2023-05-17T09:57:48.451" v="3974" actId="207"/>
          <ac:spMkLst>
            <pc:docMk/>
            <pc:sldMk cId="3756462656" sldId="548"/>
            <ac:spMk id="8" creationId="{D6FCE06E-6DC6-E5C4-E475-57669B9BCE2B}"/>
          </ac:spMkLst>
        </pc:spChg>
        <pc:spChg chg="add del mod">
          <ac:chgData name="박 민주" userId="581e6e522696de50" providerId="LiveId" clId="{CB1F8CFE-6DF3-4F67-8AEE-C89D68BA69D2}" dt="2023-05-17T09:23:45.077" v="3348" actId="1076"/>
          <ac:spMkLst>
            <pc:docMk/>
            <pc:sldMk cId="3756462656" sldId="548"/>
            <ac:spMk id="10" creationId="{DAF1FD53-B1E9-4067-B780-5F4CEFFC2E87}"/>
          </ac:spMkLst>
        </pc:spChg>
        <pc:grpChg chg="add mod">
          <ac:chgData name="박 민주" userId="581e6e522696de50" providerId="LiveId" clId="{CB1F8CFE-6DF3-4F67-8AEE-C89D68BA69D2}" dt="2023-05-17T09:13:54.205" v="3313" actId="1076"/>
          <ac:grpSpMkLst>
            <pc:docMk/>
            <pc:sldMk cId="3756462656" sldId="548"/>
            <ac:grpSpMk id="9" creationId="{344A94C3-AAC6-9D2C-D0D4-C1C43F558838}"/>
          </ac:grpSpMkLst>
        </pc:grpChg>
        <pc:picChg chg="add del mod">
          <ac:chgData name="박 민주" userId="581e6e522696de50" providerId="LiveId" clId="{CB1F8CFE-6DF3-4F67-8AEE-C89D68BA69D2}" dt="2023-05-17T09:22:02.002" v="3317" actId="931"/>
          <ac:picMkLst>
            <pc:docMk/>
            <pc:sldMk cId="3756462656" sldId="548"/>
            <ac:picMk id="12" creationId="{741B614F-31C7-D28C-66F2-A59D83B74EDB}"/>
          </ac:picMkLst>
        </pc:picChg>
        <pc:picChg chg="add mod modCrop">
          <ac:chgData name="박 민주" userId="581e6e522696de50" providerId="LiveId" clId="{CB1F8CFE-6DF3-4F67-8AEE-C89D68BA69D2}" dt="2023-05-17T09:23:49.265" v="3349" actId="1076"/>
          <ac:picMkLst>
            <pc:docMk/>
            <pc:sldMk cId="3756462656" sldId="548"/>
            <ac:picMk id="14" creationId="{CA1E7D3A-A425-6FE1-7476-748F6EBB1F8C}"/>
          </ac:picMkLst>
        </pc:picChg>
      </pc:sldChg>
      <pc:sldChg chg="addSp delSp modSp add mod ord modTransition">
        <pc:chgData name="박 민주" userId="581e6e522696de50" providerId="LiveId" clId="{CB1F8CFE-6DF3-4F67-8AEE-C89D68BA69D2}" dt="2023-05-17T11:02:48.153" v="5014"/>
        <pc:sldMkLst>
          <pc:docMk/>
          <pc:sldMk cId="524533522" sldId="549"/>
        </pc:sldMkLst>
        <pc:spChg chg="del mod ord">
          <ac:chgData name="박 민주" userId="581e6e522696de50" providerId="LiveId" clId="{CB1F8CFE-6DF3-4F67-8AEE-C89D68BA69D2}" dt="2023-05-17T09:48:43.262" v="3785" actId="478"/>
          <ac:spMkLst>
            <pc:docMk/>
            <pc:sldMk cId="524533522" sldId="549"/>
            <ac:spMk id="2" creationId="{74281540-75C3-6F62-3FDF-FC4A0C6AB127}"/>
          </ac:spMkLst>
        </pc:spChg>
        <pc:spChg chg="del mod topLvl">
          <ac:chgData name="박 민주" userId="581e6e522696de50" providerId="LiveId" clId="{CB1F8CFE-6DF3-4F67-8AEE-C89D68BA69D2}" dt="2023-05-17T09:48:43.262" v="3785" actId="478"/>
          <ac:spMkLst>
            <pc:docMk/>
            <pc:sldMk cId="524533522" sldId="549"/>
            <ac:spMk id="6" creationId="{62259D33-E118-D33C-5362-C9F56DEAB6E8}"/>
          </ac:spMkLst>
        </pc:spChg>
        <pc:spChg chg="del mod topLvl">
          <ac:chgData name="박 민주" userId="581e6e522696de50" providerId="LiveId" clId="{CB1F8CFE-6DF3-4F67-8AEE-C89D68BA69D2}" dt="2023-05-17T09:42:59.572" v="3419" actId="478"/>
          <ac:spMkLst>
            <pc:docMk/>
            <pc:sldMk cId="524533522" sldId="549"/>
            <ac:spMk id="8" creationId="{D6FCE06E-6DC6-E5C4-E475-57669B9BCE2B}"/>
          </ac:spMkLst>
        </pc:spChg>
        <pc:spChg chg="mod">
          <ac:chgData name="박 민주" userId="581e6e522696de50" providerId="LiveId" clId="{CB1F8CFE-6DF3-4F67-8AEE-C89D68BA69D2}" dt="2023-05-17T10:10:39.484" v="4081" actId="20577"/>
          <ac:spMkLst>
            <pc:docMk/>
            <pc:sldMk cId="524533522" sldId="549"/>
            <ac:spMk id="10" creationId="{DAF1FD53-B1E9-4067-B780-5F4CEFFC2E87}"/>
          </ac:spMkLst>
        </pc:spChg>
        <pc:spChg chg="add mod">
          <ac:chgData name="박 민주" userId="581e6e522696de50" providerId="LiveId" clId="{CB1F8CFE-6DF3-4F67-8AEE-C89D68BA69D2}" dt="2023-05-17T10:01:00.486" v="4008" actId="1076"/>
          <ac:spMkLst>
            <pc:docMk/>
            <pc:sldMk cId="524533522" sldId="549"/>
            <ac:spMk id="11" creationId="{3CFB985D-F502-7321-4A16-8C81BF938466}"/>
          </ac:spMkLst>
        </pc:spChg>
        <pc:grpChg chg="del mod">
          <ac:chgData name="박 민주" userId="581e6e522696de50" providerId="LiveId" clId="{CB1F8CFE-6DF3-4F67-8AEE-C89D68BA69D2}" dt="2023-05-17T09:42:59.572" v="3419" actId="478"/>
          <ac:grpSpMkLst>
            <pc:docMk/>
            <pc:sldMk cId="524533522" sldId="549"/>
            <ac:grpSpMk id="9" creationId="{344A94C3-AAC6-9D2C-D0D4-C1C43F558838}"/>
          </ac:grpSpMkLst>
        </pc:grpChg>
        <pc:picChg chg="del">
          <ac:chgData name="박 민주" userId="581e6e522696de50" providerId="LiveId" clId="{CB1F8CFE-6DF3-4F67-8AEE-C89D68BA69D2}" dt="2023-05-17T09:30:32.529" v="3374" actId="478"/>
          <ac:picMkLst>
            <pc:docMk/>
            <pc:sldMk cId="524533522" sldId="549"/>
            <ac:picMk id="14" creationId="{CA1E7D3A-A425-6FE1-7476-748F6EBB1F8C}"/>
          </ac:picMkLst>
        </pc:picChg>
      </pc:sldChg>
      <pc:sldChg chg="add del">
        <pc:chgData name="박 민주" userId="581e6e522696de50" providerId="LiveId" clId="{CB1F8CFE-6DF3-4F67-8AEE-C89D68BA69D2}" dt="2023-05-17T09:30:14.922" v="3371"/>
        <pc:sldMkLst>
          <pc:docMk/>
          <pc:sldMk cId="107924334" sldId="550"/>
        </pc:sldMkLst>
      </pc:sldChg>
      <pc:sldChg chg="delSp modSp add mod modTransition">
        <pc:chgData name="박 민주" userId="581e6e522696de50" providerId="LiveId" clId="{CB1F8CFE-6DF3-4F67-8AEE-C89D68BA69D2}" dt="2023-05-17T11:02:48.937" v="5015"/>
        <pc:sldMkLst>
          <pc:docMk/>
          <pc:sldMk cId="2247178547" sldId="550"/>
        </pc:sldMkLst>
        <pc:spChg chg="mod">
          <ac:chgData name="박 민주" userId="581e6e522696de50" providerId="LiveId" clId="{CB1F8CFE-6DF3-4F67-8AEE-C89D68BA69D2}" dt="2023-05-17T10:03:06.523" v="4025" actId="207"/>
          <ac:spMkLst>
            <pc:docMk/>
            <pc:sldMk cId="2247178547" sldId="550"/>
            <ac:spMk id="2" creationId="{74281540-75C3-6F62-3FDF-FC4A0C6AB127}"/>
          </ac:spMkLst>
        </pc:spChg>
        <pc:spChg chg="mod">
          <ac:chgData name="박 민주" userId="581e6e522696de50" providerId="LiveId" clId="{CB1F8CFE-6DF3-4F67-8AEE-C89D68BA69D2}" dt="2023-05-17T10:02:28.046" v="4018" actId="1076"/>
          <ac:spMkLst>
            <pc:docMk/>
            <pc:sldMk cId="2247178547" sldId="550"/>
            <ac:spMk id="6" creationId="{62259D33-E118-D33C-5362-C9F56DEAB6E8}"/>
          </ac:spMkLst>
        </pc:spChg>
        <pc:spChg chg="mod">
          <ac:chgData name="박 민주" userId="581e6e522696de50" providerId="LiveId" clId="{CB1F8CFE-6DF3-4F67-8AEE-C89D68BA69D2}" dt="2023-05-17T10:01:17.341" v="4010" actId="1076"/>
          <ac:spMkLst>
            <pc:docMk/>
            <pc:sldMk cId="2247178547" sldId="550"/>
            <ac:spMk id="10" creationId="{DAF1FD53-B1E9-4067-B780-5F4CEFFC2E87}"/>
          </ac:spMkLst>
        </pc:spChg>
        <pc:spChg chg="del">
          <ac:chgData name="박 민주" userId="581e6e522696de50" providerId="LiveId" clId="{CB1F8CFE-6DF3-4F67-8AEE-C89D68BA69D2}" dt="2023-05-17T09:52:45.370" v="3926" actId="478"/>
          <ac:spMkLst>
            <pc:docMk/>
            <pc:sldMk cId="2247178547" sldId="550"/>
            <ac:spMk id="11" creationId="{3CFB985D-F502-7321-4A16-8C81BF938466}"/>
          </ac:spMkLst>
        </pc:spChg>
      </pc:sldChg>
      <pc:sldChg chg="modSp add mod ord modTransition">
        <pc:chgData name="박 민주" userId="581e6e522696de50" providerId="LiveId" clId="{CB1F8CFE-6DF3-4F67-8AEE-C89D68BA69D2}" dt="2023-05-18T10:08:29.183" v="5100" actId="27636"/>
        <pc:sldMkLst>
          <pc:docMk/>
          <pc:sldMk cId="3108223982" sldId="551"/>
        </pc:sldMkLst>
        <pc:spChg chg="mod">
          <ac:chgData name="박 민주" userId="581e6e522696de50" providerId="LiveId" clId="{CB1F8CFE-6DF3-4F67-8AEE-C89D68BA69D2}" dt="2023-05-17T10:10:54.060" v="4087" actId="20577"/>
          <ac:spMkLst>
            <pc:docMk/>
            <pc:sldMk cId="3108223982" sldId="551"/>
            <ac:spMk id="10" creationId="{DAF1FD53-B1E9-4067-B780-5F4CEFFC2E87}"/>
          </ac:spMkLst>
        </pc:spChg>
        <pc:spChg chg="mod">
          <ac:chgData name="박 민주" userId="581e6e522696de50" providerId="LiveId" clId="{CB1F8CFE-6DF3-4F67-8AEE-C89D68BA69D2}" dt="2023-05-18T10:08:29.183" v="5100" actId="27636"/>
          <ac:spMkLst>
            <pc:docMk/>
            <pc:sldMk cId="3108223982" sldId="551"/>
            <ac:spMk id="11" creationId="{3CFB985D-F502-7321-4A16-8C81BF938466}"/>
          </ac:spMkLst>
        </pc:spChg>
      </pc:sldChg>
      <pc:sldChg chg="add del">
        <pc:chgData name="박 민주" userId="581e6e522696de50" providerId="LiveId" clId="{CB1F8CFE-6DF3-4F67-8AEE-C89D68BA69D2}" dt="2023-05-17T09:30:14.336" v="3370"/>
        <pc:sldMkLst>
          <pc:docMk/>
          <pc:sldMk cId="3205479474" sldId="5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31B95-FF95-4E92-9670-53ADA1E303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7A696-B0AE-4AD0-8A09-E3558372A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88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09C7-4076-4CD0-A552-11EA6DBBC7F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0FFB-56EF-4B86-B3F1-746F0E861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9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0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1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87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6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4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61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431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05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8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8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5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66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79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57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69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29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07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12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1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5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3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13F2-74F0-4DD1-B7A6-9EDB76BD9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D56D-E08E-4C94-BF1C-DE4A82556D18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7249443" cy="6858000"/>
            <a:chOff x="17689" y="8359"/>
            <a:chExt cx="7249443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17689" y="8359"/>
              <a:ext cx="3517287" cy="6858000"/>
            </a:xfrm>
            <a:prstGeom prst="rect">
              <a:avLst/>
            </a:prstGeom>
            <a:solidFill>
              <a:srgbClr val="23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bject 2"/>
            <p:cNvSpPr/>
            <p:nvPr/>
          </p:nvSpPr>
          <p:spPr>
            <a:xfrm>
              <a:off x="3567859" y="8359"/>
              <a:ext cx="3699273" cy="2441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3474827" y="2984666"/>
              <a:ext cx="367750" cy="317026"/>
            </a:xfrm>
            <a:prstGeom prst="triangle">
              <a:avLst/>
            </a:prstGeom>
            <a:solidFill>
              <a:srgbClr val="23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44864" y="758828"/>
            <a:ext cx="7839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표준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GUI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Tkinter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272" y="2884958"/>
            <a:ext cx="878801" cy="47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Logo</a:t>
            </a:r>
            <a:endParaRPr lang="ko-KR" altLang="en-US" sz="2800" b="1" dirty="0">
              <a:solidFill>
                <a:srgbClr val="235884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44565" y="3262024"/>
            <a:ext cx="1214257" cy="1234265"/>
            <a:chOff x="1545568" y="3970410"/>
            <a:chExt cx="1479518" cy="1479518"/>
          </a:xfrm>
        </p:grpSpPr>
        <p:sp>
          <p:nvSpPr>
            <p:cNvPr id="11" name="타원 10"/>
            <p:cNvSpPr/>
            <p:nvPr/>
          </p:nvSpPr>
          <p:spPr>
            <a:xfrm>
              <a:off x="1545568" y="3970410"/>
              <a:ext cx="1479518" cy="1479518"/>
            </a:xfrm>
            <a:prstGeom prst="ellipse">
              <a:avLst/>
            </a:prstGeom>
            <a:solidFill>
              <a:srgbClr val="23588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11" y="4119426"/>
              <a:ext cx="1358831" cy="123253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699428" y="4795938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미래의 시작</a:t>
            </a:r>
            <a:r>
              <a:rPr lang="en-US" altLang="ko-KR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!!!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</a:t>
            </a:r>
            <a:endParaRPr lang="en-US" altLang="ko-KR" sz="1600" b="1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컴퓨터소프트웨어공학과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905639" y="1727416"/>
            <a:ext cx="2012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임윤아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박민주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정은재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bk object 21"/>
          <p:cNvSpPr/>
          <p:nvPr/>
        </p:nvSpPr>
        <p:spPr>
          <a:xfrm>
            <a:off x="4340725" y="3327054"/>
            <a:ext cx="6025111" cy="3530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4"/>
          <p:cNvSpPr/>
          <p:nvPr/>
        </p:nvSpPr>
        <p:spPr>
          <a:xfrm>
            <a:off x="7267132" y="4143360"/>
            <a:ext cx="666327" cy="590376"/>
          </a:xfrm>
          <a:custGeom>
            <a:avLst/>
            <a:gdLst/>
            <a:ahLst/>
            <a:cxnLst/>
            <a:rect l="l" t="t" r="r" b="b"/>
            <a:pathLst>
              <a:path w="1112520" h="1027429">
                <a:moveTo>
                  <a:pt x="222503" y="581025"/>
                </a:moveTo>
                <a:lnTo>
                  <a:pt x="222503" y="809497"/>
                </a:lnTo>
                <a:lnTo>
                  <a:pt x="556259" y="1027176"/>
                </a:lnTo>
                <a:lnTo>
                  <a:pt x="890015" y="809497"/>
                </a:lnTo>
                <a:lnTo>
                  <a:pt x="890015" y="798830"/>
                </a:lnTo>
                <a:lnTo>
                  <a:pt x="556259" y="798830"/>
                </a:lnTo>
                <a:lnTo>
                  <a:pt x="222503" y="581025"/>
                </a:lnTo>
                <a:close/>
              </a:path>
              <a:path w="1112520" h="1027429">
                <a:moveTo>
                  <a:pt x="1045082" y="440309"/>
                </a:moveTo>
                <a:lnTo>
                  <a:pt x="1007998" y="440309"/>
                </a:lnTo>
                <a:lnTo>
                  <a:pt x="1007998" y="646176"/>
                </a:lnTo>
                <a:lnTo>
                  <a:pt x="995515" y="653462"/>
                </a:lnTo>
                <a:lnTo>
                  <a:pt x="985758" y="663987"/>
                </a:lnTo>
                <a:lnTo>
                  <a:pt x="979406" y="677037"/>
                </a:lnTo>
                <a:lnTo>
                  <a:pt x="977137" y="691896"/>
                </a:lnTo>
                <a:lnTo>
                  <a:pt x="978921" y="705072"/>
                </a:lnTo>
                <a:lnTo>
                  <a:pt x="983980" y="716819"/>
                </a:lnTo>
                <a:lnTo>
                  <a:pt x="991871" y="726614"/>
                </a:lnTo>
                <a:lnTo>
                  <a:pt x="1002156" y="733933"/>
                </a:lnTo>
                <a:lnTo>
                  <a:pt x="964818" y="923417"/>
                </a:lnTo>
                <a:lnTo>
                  <a:pt x="1088389" y="923417"/>
                </a:lnTo>
                <a:lnTo>
                  <a:pt x="1051051" y="733933"/>
                </a:lnTo>
                <a:lnTo>
                  <a:pt x="1061337" y="726614"/>
                </a:lnTo>
                <a:lnTo>
                  <a:pt x="1069228" y="716819"/>
                </a:lnTo>
                <a:lnTo>
                  <a:pt x="1074287" y="705072"/>
                </a:lnTo>
                <a:lnTo>
                  <a:pt x="1076070" y="691896"/>
                </a:lnTo>
                <a:lnTo>
                  <a:pt x="1073783" y="677037"/>
                </a:lnTo>
                <a:lnTo>
                  <a:pt x="1067387" y="663987"/>
                </a:lnTo>
                <a:lnTo>
                  <a:pt x="1057586" y="653462"/>
                </a:lnTo>
                <a:lnTo>
                  <a:pt x="1045082" y="646176"/>
                </a:lnTo>
                <a:lnTo>
                  <a:pt x="1045082" y="440309"/>
                </a:lnTo>
                <a:close/>
              </a:path>
              <a:path w="1112520" h="1027429">
                <a:moveTo>
                  <a:pt x="890015" y="581025"/>
                </a:moveTo>
                <a:lnTo>
                  <a:pt x="556259" y="798830"/>
                </a:lnTo>
                <a:lnTo>
                  <a:pt x="890015" y="798830"/>
                </a:lnTo>
                <a:lnTo>
                  <a:pt x="890015" y="581025"/>
                </a:lnTo>
                <a:close/>
              </a:path>
              <a:path w="1112520" h="1027429">
                <a:moveTo>
                  <a:pt x="556259" y="0"/>
                </a:moveTo>
                <a:lnTo>
                  <a:pt x="0" y="370713"/>
                </a:lnTo>
                <a:lnTo>
                  <a:pt x="556259" y="741299"/>
                </a:lnTo>
                <a:lnTo>
                  <a:pt x="1007998" y="440309"/>
                </a:lnTo>
                <a:lnTo>
                  <a:pt x="1045082" y="440309"/>
                </a:lnTo>
                <a:lnTo>
                  <a:pt x="1045082" y="415544"/>
                </a:lnTo>
                <a:lnTo>
                  <a:pt x="1112519" y="370713"/>
                </a:lnTo>
                <a:lnTo>
                  <a:pt x="556259" y="0"/>
                </a:lnTo>
                <a:close/>
              </a:path>
            </a:pathLst>
          </a:custGeom>
          <a:solidFill>
            <a:srgbClr val="71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6"/>
          <p:cNvSpPr/>
          <p:nvPr/>
        </p:nvSpPr>
        <p:spPr>
          <a:xfrm>
            <a:off x="7453836" y="5092527"/>
            <a:ext cx="479624" cy="420251"/>
          </a:xfrm>
          <a:custGeom>
            <a:avLst/>
            <a:gdLst/>
            <a:ahLst/>
            <a:cxnLst/>
            <a:rect l="l" t="t" r="r" b="b"/>
            <a:pathLst>
              <a:path w="1477010" h="1248410">
                <a:moveTo>
                  <a:pt x="1340993" y="718184"/>
                </a:moveTo>
                <a:lnTo>
                  <a:pt x="135801" y="718184"/>
                </a:lnTo>
                <a:lnTo>
                  <a:pt x="0" y="1184274"/>
                </a:lnTo>
                <a:lnTo>
                  <a:pt x="0" y="1248155"/>
                </a:lnTo>
                <a:lnTo>
                  <a:pt x="1476756" y="1248155"/>
                </a:lnTo>
                <a:lnTo>
                  <a:pt x="1476756" y="1184274"/>
                </a:lnTo>
                <a:lnTo>
                  <a:pt x="1460701" y="1129156"/>
                </a:lnTo>
                <a:lnTo>
                  <a:pt x="538734" y="1129156"/>
                </a:lnTo>
                <a:lnTo>
                  <a:pt x="564642" y="1049781"/>
                </a:lnTo>
                <a:lnTo>
                  <a:pt x="1437580" y="1049781"/>
                </a:lnTo>
                <a:lnTo>
                  <a:pt x="1340993" y="718184"/>
                </a:lnTo>
                <a:close/>
              </a:path>
              <a:path w="1477010" h="1248410">
                <a:moveTo>
                  <a:pt x="1437580" y="1049781"/>
                </a:moveTo>
                <a:lnTo>
                  <a:pt x="912113" y="1049781"/>
                </a:lnTo>
                <a:lnTo>
                  <a:pt x="938022" y="1129156"/>
                </a:lnTo>
                <a:lnTo>
                  <a:pt x="1460701" y="1129156"/>
                </a:lnTo>
                <a:lnTo>
                  <a:pt x="1437580" y="1049781"/>
                </a:lnTo>
                <a:close/>
              </a:path>
              <a:path w="1477010" h="1248410">
                <a:moveTo>
                  <a:pt x="1340739" y="0"/>
                </a:moveTo>
                <a:lnTo>
                  <a:pt x="136017" y="0"/>
                </a:lnTo>
                <a:lnTo>
                  <a:pt x="136017" y="718184"/>
                </a:lnTo>
                <a:lnTo>
                  <a:pt x="1340739" y="718184"/>
                </a:lnTo>
                <a:lnTo>
                  <a:pt x="1340739" y="669797"/>
                </a:lnTo>
                <a:lnTo>
                  <a:pt x="213741" y="669797"/>
                </a:lnTo>
                <a:lnTo>
                  <a:pt x="213741" y="48259"/>
                </a:lnTo>
                <a:lnTo>
                  <a:pt x="1340739" y="48259"/>
                </a:lnTo>
                <a:lnTo>
                  <a:pt x="1340739" y="0"/>
                </a:lnTo>
                <a:close/>
              </a:path>
              <a:path w="1477010" h="1248410">
                <a:moveTo>
                  <a:pt x="1340739" y="48259"/>
                </a:moveTo>
                <a:lnTo>
                  <a:pt x="1263015" y="48259"/>
                </a:lnTo>
                <a:lnTo>
                  <a:pt x="1263015" y="669797"/>
                </a:lnTo>
                <a:lnTo>
                  <a:pt x="1340739" y="669797"/>
                </a:lnTo>
                <a:lnTo>
                  <a:pt x="1340739" y="48259"/>
                </a:lnTo>
                <a:close/>
              </a:path>
            </a:pathLst>
          </a:custGeom>
          <a:solidFill>
            <a:srgbClr val="FDB8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7"/>
          <p:cNvSpPr/>
          <p:nvPr/>
        </p:nvSpPr>
        <p:spPr>
          <a:xfrm>
            <a:off x="8354471" y="5092528"/>
            <a:ext cx="288367" cy="420250"/>
          </a:xfrm>
          <a:custGeom>
            <a:avLst/>
            <a:gdLst/>
            <a:ahLst/>
            <a:cxnLst/>
            <a:rect l="l" t="t" r="r" b="b"/>
            <a:pathLst>
              <a:path w="577850" h="1000125">
                <a:moveTo>
                  <a:pt x="481330" y="0"/>
                </a:moveTo>
                <a:lnTo>
                  <a:pt x="96266" y="0"/>
                </a:lnTo>
                <a:lnTo>
                  <a:pt x="58775" y="7558"/>
                </a:lnTo>
                <a:lnTo>
                  <a:pt x="28178" y="28178"/>
                </a:lnTo>
                <a:lnTo>
                  <a:pt x="7558" y="58775"/>
                </a:lnTo>
                <a:lnTo>
                  <a:pt x="0" y="96266"/>
                </a:lnTo>
                <a:lnTo>
                  <a:pt x="0" y="903478"/>
                </a:lnTo>
                <a:lnTo>
                  <a:pt x="7558" y="940968"/>
                </a:lnTo>
                <a:lnTo>
                  <a:pt x="28178" y="971565"/>
                </a:lnTo>
                <a:lnTo>
                  <a:pt x="58775" y="992185"/>
                </a:lnTo>
                <a:lnTo>
                  <a:pt x="96266" y="999744"/>
                </a:lnTo>
                <a:lnTo>
                  <a:pt x="481330" y="999744"/>
                </a:lnTo>
                <a:lnTo>
                  <a:pt x="518820" y="992185"/>
                </a:lnTo>
                <a:lnTo>
                  <a:pt x="549417" y="971565"/>
                </a:lnTo>
                <a:lnTo>
                  <a:pt x="554906" y="963422"/>
                </a:lnTo>
                <a:lnTo>
                  <a:pt x="288798" y="963422"/>
                </a:lnTo>
                <a:lnTo>
                  <a:pt x="272591" y="960145"/>
                </a:lnTo>
                <a:lnTo>
                  <a:pt x="259349" y="951214"/>
                </a:lnTo>
                <a:lnTo>
                  <a:pt x="250418" y="937972"/>
                </a:lnTo>
                <a:lnTo>
                  <a:pt x="247142" y="921766"/>
                </a:lnTo>
                <a:lnTo>
                  <a:pt x="250418" y="905579"/>
                </a:lnTo>
                <a:lnTo>
                  <a:pt x="259349" y="892381"/>
                </a:lnTo>
                <a:lnTo>
                  <a:pt x="272591" y="883493"/>
                </a:lnTo>
                <a:lnTo>
                  <a:pt x="288798" y="880237"/>
                </a:lnTo>
                <a:lnTo>
                  <a:pt x="577596" y="880237"/>
                </a:lnTo>
                <a:lnTo>
                  <a:pt x="577596" y="832866"/>
                </a:lnTo>
                <a:lnTo>
                  <a:pt x="44450" y="832866"/>
                </a:lnTo>
                <a:lnTo>
                  <a:pt x="44450" y="99695"/>
                </a:lnTo>
                <a:lnTo>
                  <a:pt x="577596" y="99695"/>
                </a:lnTo>
                <a:lnTo>
                  <a:pt x="577596" y="96266"/>
                </a:lnTo>
                <a:lnTo>
                  <a:pt x="571578" y="66421"/>
                </a:lnTo>
                <a:lnTo>
                  <a:pt x="212979" y="66421"/>
                </a:lnTo>
                <a:lnTo>
                  <a:pt x="205486" y="58928"/>
                </a:lnTo>
                <a:lnTo>
                  <a:pt x="205486" y="40512"/>
                </a:lnTo>
                <a:lnTo>
                  <a:pt x="212979" y="33020"/>
                </a:lnTo>
                <a:lnTo>
                  <a:pt x="552680" y="33020"/>
                </a:lnTo>
                <a:lnTo>
                  <a:pt x="549417" y="28178"/>
                </a:lnTo>
                <a:lnTo>
                  <a:pt x="518820" y="7558"/>
                </a:lnTo>
                <a:lnTo>
                  <a:pt x="481330" y="0"/>
                </a:lnTo>
                <a:close/>
              </a:path>
              <a:path w="577850" h="1000125">
                <a:moveTo>
                  <a:pt x="577596" y="880237"/>
                </a:moveTo>
                <a:lnTo>
                  <a:pt x="288798" y="880237"/>
                </a:lnTo>
                <a:lnTo>
                  <a:pt x="305004" y="883493"/>
                </a:lnTo>
                <a:lnTo>
                  <a:pt x="318246" y="892381"/>
                </a:lnTo>
                <a:lnTo>
                  <a:pt x="327177" y="905579"/>
                </a:lnTo>
                <a:lnTo>
                  <a:pt x="330454" y="921766"/>
                </a:lnTo>
                <a:lnTo>
                  <a:pt x="327177" y="937972"/>
                </a:lnTo>
                <a:lnTo>
                  <a:pt x="318246" y="951214"/>
                </a:lnTo>
                <a:lnTo>
                  <a:pt x="305004" y="960145"/>
                </a:lnTo>
                <a:lnTo>
                  <a:pt x="288798" y="963422"/>
                </a:lnTo>
                <a:lnTo>
                  <a:pt x="554906" y="963422"/>
                </a:lnTo>
                <a:lnTo>
                  <a:pt x="570037" y="940968"/>
                </a:lnTo>
                <a:lnTo>
                  <a:pt x="577596" y="903478"/>
                </a:lnTo>
                <a:lnTo>
                  <a:pt x="577596" y="880237"/>
                </a:lnTo>
                <a:close/>
              </a:path>
              <a:path w="577850" h="1000125">
                <a:moveTo>
                  <a:pt x="577596" y="99695"/>
                </a:moveTo>
                <a:lnTo>
                  <a:pt x="533146" y="99695"/>
                </a:lnTo>
                <a:lnTo>
                  <a:pt x="533146" y="832866"/>
                </a:lnTo>
                <a:lnTo>
                  <a:pt x="577596" y="832866"/>
                </a:lnTo>
                <a:lnTo>
                  <a:pt x="577596" y="99695"/>
                </a:lnTo>
                <a:close/>
              </a:path>
              <a:path w="577850" h="1000125">
                <a:moveTo>
                  <a:pt x="552680" y="33020"/>
                </a:moveTo>
                <a:lnTo>
                  <a:pt x="364617" y="33020"/>
                </a:lnTo>
                <a:lnTo>
                  <a:pt x="372110" y="40512"/>
                </a:lnTo>
                <a:lnTo>
                  <a:pt x="372110" y="58928"/>
                </a:lnTo>
                <a:lnTo>
                  <a:pt x="364617" y="66421"/>
                </a:lnTo>
                <a:lnTo>
                  <a:pt x="571578" y="66421"/>
                </a:lnTo>
                <a:lnTo>
                  <a:pt x="570037" y="58775"/>
                </a:lnTo>
                <a:lnTo>
                  <a:pt x="552680" y="33020"/>
                </a:lnTo>
                <a:close/>
              </a:path>
            </a:pathLst>
          </a:custGeom>
          <a:solidFill>
            <a:srgbClr val="FDB8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9"/>
          <p:cNvSpPr/>
          <p:nvPr/>
        </p:nvSpPr>
        <p:spPr>
          <a:xfrm>
            <a:off x="6698673" y="4868733"/>
            <a:ext cx="384635" cy="447588"/>
          </a:xfrm>
          <a:custGeom>
            <a:avLst/>
            <a:gdLst/>
            <a:ahLst/>
            <a:cxnLst/>
            <a:rect l="l" t="t" r="r" b="b"/>
            <a:pathLst>
              <a:path w="563879" h="528954">
                <a:moveTo>
                  <a:pt x="17780" y="74675"/>
                </a:moveTo>
                <a:lnTo>
                  <a:pt x="17780" y="128777"/>
                </a:lnTo>
                <a:lnTo>
                  <a:pt x="0" y="128777"/>
                </a:lnTo>
                <a:lnTo>
                  <a:pt x="0" y="528827"/>
                </a:lnTo>
                <a:lnTo>
                  <a:pt x="563880" y="528827"/>
                </a:lnTo>
                <a:lnTo>
                  <a:pt x="563880" y="486917"/>
                </a:lnTo>
                <a:lnTo>
                  <a:pt x="289433" y="486917"/>
                </a:lnTo>
                <a:lnTo>
                  <a:pt x="274447" y="484504"/>
                </a:lnTo>
                <a:lnTo>
                  <a:pt x="274447" y="484123"/>
                </a:lnTo>
                <a:lnTo>
                  <a:pt x="227362" y="469137"/>
                </a:lnTo>
                <a:lnTo>
                  <a:pt x="40005" y="469137"/>
                </a:lnTo>
                <a:lnTo>
                  <a:pt x="41656" y="91947"/>
                </a:lnTo>
                <a:lnTo>
                  <a:pt x="274447" y="91947"/>
                </a:lnTo>
                <a:lnTo>
                  <a:pt x="274447" y="75056"/>
                </a:lnTo>
                <a:lnTo>
                  <a:pt x="67056" y="75056"/>
                </a:lnTo>
                <a:lnTo>
                  <a:pt x="17780" y="74675"/>
                </a:lnTo>
                <a:close/>
              </a:path>
              <a:path w="563879" h="528954">
                <a:moveTo>
                  <a:pt x="424270" y="452211"/>
                </a:moveTo>
                <a:lnTo>
                  <a:pt x="382626" y="456620"/>
                </a:lnTo>
                <a:lnTo>
                  <a:pt x="339208" y="467949"/>
                </a:lnTo>
                <a:lnTo>
                  <a:pt x="289433" y="484123"/>
                </a:lnTo>
                <a:lnTo>
                  <a:pt x="289433" y="486917"/>
                </a:lnTo>
                <a:lnTo>
                  <a:pt x="563880" y="486917"/>
                </a:lnTo>
                <a:lnTo>
                  <a:pt x="563880" y="472439"/>
                </a:lnTo>
                <a:lnTo>
                  <a:pt x="520573" y="472439"/>
                </a:lnTo>
                <a:lnTo>
                  <a:pt x="468724" y="456793"/>
                </a:lnTo>
                <a:lnTo>
                  <a:pt x="424270" y="452211"/>
                </a:lnTo>
                <a:close/>
              </a:path>
              <a:path w="563879" h="528954">
                <a:moveTo>
                  <a:pt x="274447" y="420608"/>
                </a:moveTo>
                <a:lnTo>
                  <a:pt x="106303" y="420608"/>
                </a:lnTo>
                <a:lnTo>
                  <a:pt x="148150" y="421091"/>
                </a:lnTo>
                <a:lnTo>
                  <a:pt x="190655" y="431906"/>
                </a:lnTo>
                <a:lnTo>
                  <a:pt x="233020" y="452475"/>
                </a:lnTo>
                <a:lnTo>
                  <a:pt x="274447" y="482218"/>
                </a:lnTo>
                <a:lnTo>
                  <a:pt x="274447" y="420608"/>
                </a:lnTo>
                <a:close/>
              </a:path>
              <a:path w="563879" h="528954">
                <a:moveTo>
                  <a:pt x="418719" y="0"/>
                </a:moveTo>
                <a:lnTo>
                  <a:pt x="382908" y="4917"/>
                </a:lnTo>
                <a:lnTo>
                  <a:pt x="350361" y="18668"/>
                </a:lnTo>
                <a:lnTo>
                  <a:pt x="319670" y="40612"/>
                </a:lnTo>
                <a:lnTo>
                  <a:pt x="289433" y="70103"/>
                </a:lnTo>
                <a:lnTo>
                  <a:pt x="289433" y="482218"/>
                </a:lnTo>
                <a:lnTo>
                  <a:pt x="330859" y="452475"/>
                </a:lnTo>
                <a:lnTo>
                  <a:pt x="373224" y="431906"/>
                </a:lnTo>
                <a:lnTo>
                  <a:pt x="415729" y="421091"/>
                </a:lnTo>
                <a:lnTo>
                  <a:pt x="457576" y="420608"/>
                </a:lnTo>
                <a:lnTo>
                  <a:pt x="497933" y="420608"/>
                </a:lnTo>
                <a:lnTo>
                  <a:pt x="497337" y="237272"/>
                </a:lnTo>
                <a:lnTo>
                  <a:pt x="496951" y="91947"/>
                </a:lnTo>
                <a:lnTo>
                  <a:pt x="543052" y="91947"/>
                </a:lnTo>
                <a:lnTo>
                  <a:pt x="543052" y="75056"/>
                </a:lnTo>
                <a:lnTo>
                  <a:pt x="496824" y="75056"/>
                </a:lnTo>
                <a:lnTo>
                  <a:pt x="496697" y="15874"/>
                </a:lnTo>
                <a:lnTo>
                  <a:pt x="475315" y="8768"/>
                </a:lnTo>
                <a:lnTo>
                  <a:pt x="455279" y="3794"/>
                </a:lnTo>
                <a:lnTo>
                  <a:pt x="436457" y="890"/>
                </a:lnTo>
                <a:lnTo>
                  <a:pt x="418719" y="0"/>
                </a:lnTo>
                <a:close/>
              </a:path>
              <a:path w="563879" h="528954">
                <a:moveTo>
                  <a:pt x="543052" y="91947"/>
                </a:moveTo>
                <a:lnTo>
                  <a:pt x="522224" y="91947"/>
                </a:lnTo>
                <a:lnTo>
                  <a:pt x="520573" y="472439"/>
                </a:lnTo>
                <a:lnTo>
                  <a:pt x="563880" y="472439"/>
                </a:lnTo>
                <a:lnTo>
                  <a:pt x="563880" y="128777"/>
                </a:lnTo>
                <a:lnTo>
                  <a:pt x="543052" y="128777"/>
                </a:lnTo>
                <a:lnTo>
                  <a:pt x="543052" y="91947"/>
                </a:lnTo>
                <a:close/>
              </a:path>
              <a:path w="563879" h="528954">
                <a:moveTo>
                  <a:pt x="138567" y="449943"/>
                </a:moveTo>
                <a:lnTo>
                  <a:pt x="92440" y="453152"/>
                </a:lnTo>
                <a:lnTo>
                  <a:pt x="40005" y="469137"/>
                </a:lnTo>
                <a:lnTo>
                  <a:pt x="227362" y="469137"/>
                </a:lnTo>
                <a:lnTo>
                  <a:pt x="226034" y="468715"/>
                </a:lnTo>
                <a:lnTo>
                  <a:pt x="181919" y="456226"/>
                </a:lnTo>
                <a:lnTo>
                  <a:pt x="138567" y="449943"/>
                </a:lnTo>
                <a:close/>
              </a:path>
              <a:path w="563879" h="528954">
                <a:moveTo>
                  <a:pt x="274447" y="91947"/>
                </a:moveTo>
                <a:lnTo>
                  <a:pt x="66929" y="91947"/>
                </a:lnTo>
                <a:lnTo>
                  <a:pt x="65913" y="431037"/>
                </a:lnTo>
                <a:lnTo>
                  <a:pt x="106303" y="420608"/>
                </a:lnTo>
                <a:lnTo>
                  <a:pt x="274447" y="420608"/>
                </a:lnTo>
                <a:lnTo>
                  <a:pt x="274447" y="91947"/>
                </a:lnTo>
                <a:close/>
              </a:path>
              <a:path w="563879" h="528954">
                <a:moveTo>
                  <a:pt x="497933" y="420608"/>
                </a:moveTo>
                <a:lnTo>
                  <a:pt x="457576" y="420608"/>
                </a:lnTo>
                <a:lnTo>
                  <a:pt x="497967" y="431037"/>
                </a:lnTo>
                <a:lnTo>
                  <a:pt x="497933" y="420608"/>
                </a:lnTo>
                <a:close/>
              </a:path>
              <a:path w="563879" h="528954">
                <a:moveTo>
                  <a:pt x="145161" y="0"/>
                </a:moveTo>
                <a:lnTo>
                  <a:pt x="88564" y="8768"/>
                </a:lnTo>
                <a:lnTo>
                  <a:pt x="67056" y="75056"/>
                </a:lnTo>
                <a:lnTo>
                  <a:pt x="274447" y="75056"/>
                </a:lnTo>
                <a:lnTo>
                  <a:pt x="274447" y="70103"/>
                </a:lnTo>
                <a:lnTo>
                  <a:pt x="244209" y="40612"/>
                </a:lnTo>
                <a:lnTo>
                  <a:pt x="213518" y="18668"/>
                </a:lnTo>
                <a:lnTo>
                  <a:pt x="180971" y="4917"/>
                </a:lnTo>
                <a:lnTo>
                  <a:pt x="145161" y="0"/>
                </a:lnTo>
                <a:close/>
              </a:path>
              <a:path w="563879" h="528954">
                <a:moveTo>
                  <a:pt x="543052" y="74675"/>
                </a:moveTo>
                <a:lnTo>
                  <a:pt x="496824" y="75056"/>
                </a:lnTo>
                <a:lnTo>
                  <a:pt x="543052" y="75056"/>
                </a:lnTo>
                <a:lnTo>
                  <a:pt x="543052" y="74675"/>
                </a:lnTo>
                <a:close/>
              </a:path>
            </a:pathLst>
          </a:custGeom>
          <a:solidFill>
            <a:srgbClr val="71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/>
          <p:cNvSpPr/>
          <p:nvPr/>
        </p:nvSpPr>
        <p:spPr>
          <a:xfrm>
            <a:off x="11060447" y="2449398"/>
            <a:ext cx="1175474" cy="3643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4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950085" y="1084013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1FD53-B1E9-4067-B780-5F4CEFFC2E87}"/>
              </a:ext>
            </a:extLst>
          </p:cNvPr>
          <p:cNvSpPr txBox="1"/>
          <p:nvPr/>
        </p:nvSpPr>
        <p:spPr>
          <a:xfrm>
            <a:off x="785531" y="347747"/>
            <a:ext cx="1601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__</a:t>
            </a:r>
            <a:r>
              <a:rPr lang="en-US" altLang="ko-KR" sz="2800" b="1" dirty="0" err="1"/>
              <a:t>init</a:t>
            </a:r>
            <a:r>
              <a:rPr lang="en-US" altLang="ko-KR" sz="2800" b="1" dirty="0"/>
              <a:t>__()</a:t>
            </a:r>
            <a:endParaRPr lang="en-US" altLang="ko-KR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ko-KR" altLang="en-US" sz="2800" b="1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CFB985D-F502-7321-4A16-8C81BF938466}"/>
              </a:ext>
            </a:extLst>
          </p:cNvPr>
          <p:cNvSpPr txBox="1">
            <a:spLocks/>
          </p:cNvSpPr>
          <p:nvPr/>
        </p:nvSpPr>
        <p:spPr>
          <a:xfrm>
            <a:off x="552798" y="1879246"/>
            <a:ext cx="7985274" cy="3570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ko-KR" altLang="en-US" dirty="0"/>
              <a:t>초기화를 위한 함수</a:t>
            </a:r>
            <a:r>
              <a:rPr lang="en-US" altLang="ko-KR" dirty="0"/>
              <a:t>(constructor/</a:t>
            </a:r>
            <a:r>
              <a:rPr lang="ko-KR" altLang="en-US" dirty="0"/>
              <a:t>생성자</a:t>
            </a:r>
            <a:r>
              <a:rPr lang="en-US" altLang="ko-KR" dirty="0"/>
              <a:t>)</a:t>
            </a:r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인스턴스화를 실시할 때 반드시 처음에 호출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오브젝트 생성과 관련하여 데이터의 초기 실시 함수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반드시 </a:t>
            </a:r>
            <a:r>
              <a:rPr lang="ko-KR" altLang="en-US" u="sng" dirty="0">
                <a:solidFill>
                  <a:srgbClr val="FF0000"/>
                </a:solidFill>
              </a:rPr>
              <a:t>첫 번째 인수로 </a:t>
            </a:r>
            <a:r>
              <a:rPr lang="en-US" altLang="ko-KR" u="sng" dirty="0">
                <a:solidFill>
                  <a:srgbClr val="FF0000"/>
                </a:solidFill>
              </a:rPr>
              <a:t>self </a:t>
            </a:r>
            <a:r>
              <a:rPr lang="ko-KR" altLang="en-US" dirty="0"/>
              <a:t>지정</a:t>
            </a:r>
          </a:p>
          <a:p>
            <a:pPr algn="l"/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45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950085" y="1084013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1FD53-B1E9-4067-B780-5F4CEFFC2E87}"/>
              </a:ext>
            </a:extLst>
          </p:cNvPr>
          <p:cNvSpPr txBox="1"/>
          <p:nvPr/>
        </p:nvSpPr>
        <p:spPr>
          <a:xfrm>
            <a:off x="785532" y="396231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__</a:t>
            </a:r>
            <a:r>
              <a:rPr lang="en-US" altLang="ko-KR" sz="2800" b="1" dirty="0" err="1"/>
              <a:t>init</a:t>
            </a:r>
            <a:r>
              <a:rPr lang="en-US" altLang="ko-KR" sz="2800" b="1" dirty="0"/>
              <a:t>__()</a:t>
            </a:r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259D33-E118-D33C-5362-C9F56DEAB6E8}"/>
              </a:ext>
            </a:extLst>
          </p:cNvPr>
          <p:cNvSpPr/>
          <p:nvPr/>
        </p:nvSpPr>
        <p:spPr>
          <a:xfrm>
            <a:off x="785532" y="1583288"/>
            <a:ext cx="7800486" cy="4127171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74281540-75C3-6F62-3FDF-FC4A0C6AB127}"/>
              </a:ext>
            </a:extLst>
          </p:cNvPr>
          <p:cNvSpPr txBox="1">
            <a:spLocks/>
          </p:cNvSpPr>
          <p:nvPr/>
        </p:nvSpPr>
        <p:spPr>
          <a:xfrm>
            <a:off x="785532" y="1700863"/>
            <a:ext cx="7689003" cy="4044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def __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__(self, master=None):</a:t>
            </a:r>
          </a:p>
          <a:p>
            <a:pPr algn="l"/>
            <a:endParaRPr lang="en-US" altLang="ko-KR" sz="2000" dirty="0"/>
          </a:p>
          <a:p>
            <a:pPr algn="l">
              <a:lnSpc>
                <a:spcPct val="110000"/>
              </a:lnSpc>
            </a:pP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상속된 속성을 초기화하기 위해 슈퍼클래스의 생성자를 호출</a:t>
            </a:r>
          </a:p>
          <a:p>
            <a:pPr algn="l">
              <a:lnSpc>
                <a:spcPct val="11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super().__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__(master)</a:t>
            </a:r>
          </a:p>
          <a:p>
            <a:pPr algn="l">
              <a:lnSpc>
                <a:spcPct val="110000"/>
              </a:lnSpc>
            </a:pP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인스턴스 변수 </a:t>
            </a:r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</a:rPr>
              <a:t>self.master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에 마스터 위젯을 할당</a:t>
            </a:r>
          </a:p>
          <a:p>
            <a:pPr algn="l">
              <a:lnSpc>
                <a:spcPct val="110000"/>
              </a:lnSpc>
            </a:pPr>
            <a:r>
              <a:rPr lang="ko-KR" altLang="en-US" sz="2000" dirty="0"/>
              <a:t>   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</a:rPr>
              <a:t>self.master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= master</a:t>
            </a:r>
          </a:p>
          <a:p>
            <a:pPr algn="l">
              <a:lnSpc>
                <a:spcPct val="110000"/>
              </a:lnSpc>
            </a:pP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#title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메소드를 사용하여 창의 타이틀을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"Bar Chart App"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으로 설정</a:t>
            </a:r>
          </a:p>
          <a:p>
            <a:pPr algn="l">
              <a:lnSpc>
                <a:spcPct val="11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</a:rPr>
              <a:t>self.master.title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("Bar Chart App")</a:t>
            </a:r>
          </a:p>
          <a:p>
            <a:pPr algn="l">
              <a:lnSpc>
                <a:spcPct val="110000"/>
              </a:lnSpc>
            </a:pP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기본 창 내에서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GUI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구성 요소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레이블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입력 필드 및 버튼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를 만들고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  배치하는 역할을 하는 </a:t>
            </a:r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</a:rPr>
              <a:t>create_widgets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메서드 호출</a:t>
            </a:r>
          </a:p>
          <a:p>
            <a:pPr algn="l">
              <a:lnSpc>
                <a:spcPct val="11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</a:rPr>
              <a:t>self.create_widgets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()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1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950085" y="1084013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1FD53-B1E9-4067-B780-5F4CEFFC2E87}"/>
              </a:ext>
            </a:extLst>
          </p:cNvPr>
          <p:cNvSpPr txBox="1"/>
          <p:nvPr/>
        </p:nvSpPr>
        <p:spPr>
          <a:xfrm>
            <a:off x="785531" y="347747"/>
            <a:ext cx="475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if __name__ == “__main__”:</a:t>
            </a:r>
            <a:endParaRPr lang="ko-KR" altLang="en-US" sz="2800" b="1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CFB985D-F502-7321-4A16-8C81BF938466}"/>
              </a:ext>
            </a:extLst>
          </p:cNvPr>
          <p:cNvSpPr txBox="1">
            <a:spLocks/>
          </p:cNvSpPr>
          <p:nvPr/>
        </p:nvSpPr>
        <p:spPr>
          <a:xfrm>
            <a:off x="552798" y="1734278"/>
            <a:ext cx="11257284" cy="3715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__name__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현재 모듈의 이름을 담고 있는 내장 변수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__name__ </a:t>
            </a:r>
            <a:r>
              <a:rPr lang="ko-KR" altLang="en-US" sz="2000" dirty="0">
                <a:sym typeface="Wingdings" panose="05000000000000000000" pitchFamily="2" charset="2"/>
              </a:rPr>
              <a:t>직접 실행  </a:t>
            </a:r>
            <a:r>
              <a:rPr lang="en-US" altLang="ko-KR" sz="2000" dirty="0">
                <a:sym typeface="Wingdings" panose="05000000000000000000" pitchFamily="2" charset="2"/>
              </a:rPr>
              <a:t>~&gt; __main__</a:t>
            </a:r>
            <a:r>
              <a:rPr lang="ko-KR" altLang="en-US" sz="2000" dirty="0">
                <a:sym typeface="Wingdings" panose="05000000000000000000" pitchFamily="2" charset="2"/>
              </a:rPr>
              <a:t>이라는 값 가지게 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l"/>
            <a:r>
              <a:rPr lang="ko-KR" altLang="en-US" sz="2000" dirty="0">
                <a:sym typeface="Wingdings" panose="05000000000000000000" pitchFamily="2" charset="2"/>
              </a:rPr>
              <a:t>             직접 실행</a:t>
            </a:r>
            <a:r>
              <a:rPr lang="en-US" altLang="ko-KR" sz="2000" dirty="0">
                <a:sym typeface="Wingdings" panose="05000000000000000000" pitchFamily="2" charset="2"/>
              </a:rPr>
              <a:t>X ~&gt; </a:t>
            </a:r>
            <a:r>
              <a:rPr lang="ko-KR" altLang="en-US" sz="2000" dirty="0">
                <a:sym typeface="Wingdings" panose="05000000000000000000" pitchFamily="2" charset="2"/>
              </a:rPr>
              <a:t>모듈의 이름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파일명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 가지게 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l"/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>
                <a:sym typeface="Wingdings" panose="05000000000000000000" pitchFamily="2" charset="2"/>
              </a:rPr>
              <a:t>직접 실행한 파일은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__name__</a:t>
            </a:r>
            <a:r>
              <a:rPr lang="ko-KR" altLang="en-US" sz="2000" dirty="0">
                <a:sym typeface="Wingdings" panose="05000000000000000000" pitchFamily="2" charset="2"/>
              </a:rPr>
              <a:t>의 내장변수에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__main__</a:t>
            </a:r>
            <a:r>
              <a:rPr lang="ko-KR" altLang="en-US" sz="2000" dirty="0">
                <a:sym typeface="Wingdings" panose="05000000000000000000" pitchFamily="2" charset="2"/>
              </a:rPr>
              <a:t>이라는 값이 들어가고 그렇지 않은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  import</a:t>
            </a:r>
            <a:r>
              <a:rPr lang="ko-KR" altLang="en-US" sz="2000" dirty="0">
                <a:sym typeface="Wingdings" panose="05000000000000000000" pitchFamily="2" charset="2"/>
              </a:rPr>
              <a:t>된 모듈들은 각 모듈의 이름이 </a:t>
            </a:r>
            <a:r>
              <a:rPr lang="ko-KR" altLang="en-US" sz="2000" dirty="0" err="1">
                <a:sym typeface="Wingdings" panose="05000000000000000000" pitchFamily="2" charset="2"/>
              </a:rPr>
              <a:t>들어감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if__name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__==“__main__”</a:t>
            </a:r>
            <a:r>
              <a:rPr lang="ko-KR" altLang="en-US" sz="2000" dirty="0">
                <a:sym typeface="Wingdings" panose="05000000000000000000" pitchFamily="2" charset="2"/>
              </a:rPr>
              <a:t>이라는 조건문을 넣어주고 그 아래는 직접 실행시켰을 때만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      </a:t>
            </a:r>
            <a:r>
              <a:rPr lang="ko-KR" altLang="en-US" sz="2000">
                <a:sym typeface="Wingdings" panose="05000000000000000000" pitchFamily="2" charset="2"/>
              </a:rPr>
              <a:t>실행되길 원하는 </a:t>
            </a:r>
            <a:r>
              <a:rPr lang="ko-KR" altLang="en-US" sz="2000" dirty="0">
                <a:sym typeface="Wingdings" panose="05000000000000000000" pitchFamily="2" charset="2"/>
              </a:rPr>
              <a:t>코드들을 넣어준다</a:t>
            </a:r>
            <a:endParaRPr lang="ko-KR" altLang="en-US" sz="2000" dirty="0"/>
          </a:p>
          <a:p>
            <a:pPr algn="l"/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82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152684" y="478512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받아 저장하는 막대그래프 생성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59C68-4291-934A-F921-98481FEBC89D}"/>
              </a:ext>
            </a:extLst>
          </p:cNvPr>
          <p:cNvSpPr/>
          <p:nvPr/>
        </p:nvSpPr>
        <p:spPr>
          <a:xfrm>
            <a:off x="131348" y="1216529"/>
            <a:ext cx="5857972" cy="4925251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EC2B38-A6E4-673C-BDFA-C24FD8BAF14B}"/>
              </a:ext>
            </a:extLst>
          </p:cNvPr>
          <p:cNvSpPr txBox="1"/>
          <p:nvPr/>
        </p:nvSpPr>
        <p:spPr>
          <a:xfrm>
            <a:off x="223932" y="1297692"/>
            <a:ext cx="57653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en-US" altLang="ko-KR" dirty="0" err="1">
                <a:solidFill>
                  <a:srgbClr val="005696"/>
                </a:solidFill>
              </a:rPr>
              <a:t>tkinter</a:t>
            </a:r>
            <a:r>
              <a:rPr lang="en-US" altLang="ko-KR" dirty="0">
                <a:solidFill>
                  <a:srgbClr val="005696"/>
                </a:solidFill>
              </a:rPr>
              <a:t> </a:t>
            </a:r>
            <a:r>
              <a:rPr lang="ko-KR" altLang="en-US" dirty="0">
                <a:solidFill>
                  <a:srgbClr val="005696"/>
                </a:solidFill>
              </a:rPr>
              <a:t>모듈을 </a:t>
            </a:r>
            <a:r>
              <a:rPr lang="en-US" altLang="ko-KR" dirty="0" err="1">
                <a:solidFill>
                  <a:srgbClr val="005696"/>
                </a:solidFill>
              </a:rPr>
              <a:t>tk</a:t>
            </a:r>
            <a:r>
              <a:rPr lang="ko-KR" altLang="en-US" dirty="0">
                <a:solidFill>
                  <a:srgbClr val="005696"/>
                </a:solidFill>
              </a:rPr>
              <a:t>로 불러옴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import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tkinter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as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en-US" altLang="ko-KR" dirty="0" err="1">
                <a:solidFill>
                  <a:srgbClr val="005696"/>
                </a:solidFill>
              </a:rPr>
              <a:t>tkinter.messagebox</a:t>
            </a:r>
            <a:r>
              <a:rPr lang="en-US" altLang="ko-KR" dirty="0">
                <a:solidFill>
                  <a:srgbClr val="005696"/>
                </a:solidFill>
              </a:rPr>
              <a:t> </a:t>
            </a:r>
            <a:r>
              <a:rPr lang="ko-KR" altLang="en-US" dirty="0">
                <a:solidFill>
                  <a:srgbClr val="005696"/>
                </a:solidFill>
              </a:rPr>
              <a:t>모듈을 </a:t>
            </a:r>
            <a:r>
              <a:rPr lang="en-US" altLang="ko-KR" dirty="0">
                <a:solidFill>
                  <a:srgbClr val="005696"/>
                </a:solidFill>
              </a:rPr>
              <a:t>mb</a:t>
            </a:r>
            <a:r>
              <a:rPr lang="ko-KR" altLang="en-US" dirty="0">
                <a:solidFill>
                  <a:srgbClr val="005696"/>
                </a:solidFill>
              </a:rPr>
              <a:t>로 불러옴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import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tkinter.messagebox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as mb</a:t>
            </a:r>
          </a:p>
          <a:p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en-US" altLang="ko-KR" dirty="0" err="1">
                <a:solidFill>
                  <a:srgbClr val="005696"/>
                </a:solidFill>
              </a:rPr>
              <a:t>matplotlib.pyplot</a:t>
            </a:r>
            <a:r>
              <a:rPr lang="en-US" altLang="ko-KR" dirty="0">
                <a:solidFill>
                  <a:srgbClr val="005696"/>
                </a:solidFill>
              </a:rPr>
              <a:t> </a:t>
            </a:r>
            <a:r>
              <a:rPr lang="ko-KR" altLang="en-US" dirty="0">
                <a:solidFill>
                  <a:srgbClr val="005696"/>
                </a:solidFill>
              </a:rPr>
              <a:t>모듈을 </a:t>
            </a:r>
            <a:r>
              <a:rPr lang="en-US" altLang="ko-KR" dirty="0" err="1">
                <a:solidFill>
                  <a:srgbClr val="005696"/>
                </a:solidFill>
              </a:rPr>
              <a:t>plt</a:t>
            </a:r>
            <a:r>
              <a:rPr lang="ko-KR" altLang="en-US" dirty="0">
                <a:solidFill>
                  <a:srgbClr val="005696"/>
                </a:solidFill>
              </a:rPr>
              <a:t>로 불러옴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import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matplotlib.pyplot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as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plt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en-US" altLang="ko-KR" dirty="0" err="1">
                <a:solidFill>
                  <a:srgbClr val="005696"/>
                </a:solidFill>
              </a:rPr>
              <a:t>BarChartApp</a:t>
            </a:r>
            <a:r>
              <a:rPr lang="en-US" altLang="ko-KR" dirty="0">
                <a:solidFill>
                  <a:srgbClr val="005696"/>
                </a:solidFill>
              </a:rPr>
              <a:t> </a:t>
            </a:r>
            <a:r>
              <a:rPr lang="ko-KR" altLang="en-US" dirty="0">
                <a:solidFill>
                  <a:srgbClr val="005696"/>
                </a:solidFill>
              </a:rPr>
              <a:t>클래스 정의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class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BarChartApp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tk.Frame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):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ko-KR" altLang="en-US" dirty="0">
                <a:solidFill>
                  <a:srgbClr val="005696"/>
                </a:solidFill>
              </a:rPr>
              <a:t>생성자 함수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def __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init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__(self, master=None):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super().__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init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__(master)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self.master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master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self.master.title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("Bar Chart App")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self.create_widgets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94514-29A2-58FD-CBAA-BF96076062A2}"/>
              </a:ext>
            </a:extLst>
          </p:cNvPr>
          <p:cNvSpPr/>
          <p:nvPr/>
        </p:nvSpPr>
        <p:spPr>
          <a:xfrm>
            <a:off x="6202680" y="1216528"/>
            <a:ext cx="5857972" cy="4925251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86FDF-A812-FE0F-A125-9A524DFFCED4}"/>
              </a:ext>
            </a:extLst>
          </p:cNvPr>
          <p:cNvSpPr txBox="1"/>
          <p:nvPr/>
        </p:nvSpPr>
        <p:spPr>
          <a:xfrm>
            <a:off x="6300216" y="1297692"/>
            <a:ext cx="56678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ko-KR" altLang="en-US" dirty="0">
                <a:solidFill>
                  <a:srgbClr val="005696"/>
                </a:solidFill>
              </a:rPr>
              <a:t>위젯을 생성하는 함수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def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create_widgets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(self):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ko-KR" altLang="en-US" dirty="0">
                <a:solidFill>
                  <a:srgbClr val="005696"/>
                </a:solidFill>
              </a:rPr>
              <a:t>데이터 입력을 위한 라벨과 엔트리 위젯 생성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tk.Label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self.master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, text=“apple").grid(row=0, column=0,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padx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=10,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pady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=10)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self.apple_entry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tk.Entry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self.master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self.apple_entry.grid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(row=0, column=1)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tk.Label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self.master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, text=“banana").grid(row=1, column=0,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padx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=10,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pady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=10)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self.banana_entry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tk.Entry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self.master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self.banana_entry.grid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(row=1, column=1)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tk.Label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self.master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, text=“pear").grid(row=2, column=0,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padx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=10,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pady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=10)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self.pear_entry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tk.Entry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self.master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self.pear_entry.grid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(row=2, column=1)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1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152684" y="478512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받아 저장하는 막대그래프 생성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59C68-4291-934A-F921-98481FEBC89D}"/>
              </a:ext>
            </a:extLst>
          </p:cNvPr>
          <p:cNvSpPr/>
          <p:nvPr/>
        </p:nvSpPr>
        <p:spPr>
          <a:xfrm>
            <a:off x="131348" y="1216529"/>
            <a:ext cx="5857972" cy="4925251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EC2B38-A6E4-673C-BDFA-C24FD8BAF14B}"/>
              </a:ext>
            </a:extLst>
          </p:cNvPr>
          <p:cNvSpPr txBox="1"/>
          <p:nvPr/>
        </p:nvSpPr>
        <p:spPr>
          <a:xfrm>
            <a:off x="223932" y="1297692"/>
            <a:ext cx="57653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ko-KR" altLang="en-US" dirty="0">
                <a:solidFill>
                  <a:srgbClr val="005696"/>
                </a:solidFill>
              </a:rPr>
              <a:t>막대그래프를 출력하는 버튼 생성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tk.Button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self.master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, text="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막대 그래프 보기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", command=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self.show_bar_chart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).grid(row=3, column=0,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columnspan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=2,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padx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=10,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pady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=10)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ko-KR" altLang="en-US" dirty="0">
                <a:solidFill>
                  <a:srgbClr val="005696"/>
                </a:solidFill>
              </a:rPr>
              <a:t>막대그래프 출력 함수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def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show_bar_chart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(self):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엔트리 위젯에서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입력받은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값을 변수에 저장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try: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apple_value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float(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self.apple_entry.get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banana_value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float(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self.banana_entry.get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pear_value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float(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self.pear_entry.get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ko-KR" altLang="en-US" dirty="0">
                <a:solidFill>
                  <a:srgbClr val="005696"/>
                </a:solidFill>
              </a:rPr>
              <a:t>숫자가 아닌 값을 입력한 경우 오류창을 띄움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except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ValueError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mb.showerror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("Error", "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숫자를 입력해주세요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.")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    return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94514-29A2-58FD-CBAA-BF96076062A2}"/>
              </a:ext>
            </a:extLst>
          </p:cNvPr>
          <p:cNvSpPr/>
          <p:nvPr/>
        </p:nvSpPr>
        <p:spPr>
          <a:xfrm>
            <a:off x="6202680" y="1216528"/>
            <a:ext cx="5857972" cy="4925251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86FDF-A812-FE0F-A125-9A524DFFCED4}"/>
              </a:ext>
            </a:extLst>
          </p:cNvPr>
          <p:cNvSpPr txBox="1"/>
          <p:nvPr/>
        </p:nvSpPr>
        <p:spPr>
          <a:xfrm>
            <a:off x="6300216" y="1297692"/>
            <a:ext cx="5667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ko-KR" altLang="en-US" dirty="0">
                <a:solidFill>
                  <a:srgbClr val="005696"/>
                </a:solidFill>
              </a:rPr>
              <a:t>막대그래프 생성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labels = [“apple", “banana", “pear"]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values = [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apple_value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banana_value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pear_value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]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plt.bar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(labels, values)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plt.show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if __name__ == "__main__":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en-US" altLang="ko-KR" dirty="0" err="1">
                <a:solidFill>
                  <a:srgbClr val="005696"/>
                </a:solidFill>
              </a:rPr>
              <a:t>tkinter</a:t>
            </a:r>
            <a:r>
              <a:rPr lang="en-US" altLang="ko-KR" dirty="0">
                <a:solidFill>
                  <a:srgbClr val="005696"/>
                </a:solidFill>
              </a:rPr>
              <a:t> </a:t>
            </a:r>
            <a:r>
              <a:rPr lang="ko-KR" altLang="en-US" dirty="0">
                <a:solidFill>
                  <a:srgbClr val="005696"/>
                </a:solidFill>
              </a:rPr>
              <a:t>루트 윈도우 생성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root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tk.Tk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en-US" altLang="ko-KR" dirty="0" err="1">
                <a:solidFill>
                  <a:srgbClr val="005696"/>
                </a:solidFill>
              </a:rPr>
              <a:t>BarChartApp</a:t>
            </a:r>
            <a:r>
              <a:rPr lang="en-US" altLang="ko-KR" dirty="0">
                <a:solidFill>
                  <a:srgbClr val="005696"/>
                </a:solidFill>
              </a:rPr>
              <a:t> </a:t>
            </a:r>
            <a:r>
              <a:rPr lang="ko-KR" altLang="en-US" dirty="0">
                <a:solidFill>
                  <a:srgbClr val="005696"/>
                </a:solidFill>
              </a:rPr>
              <a:t>클래스의 인스턴스 생성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app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BarChartApp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(master=root)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>
                <a:solidFill>
                  <a:srgbClr val="005696"/>
                </a:solidFill>
              </a:rPr>
              <a:t># </a:t>
            </a:r>
            <a:r>
              <a:rPr lang="ko-KR" altLang="en-US" dirty="0">
                <a:solidFill>
                  <a:srgbClr val="005696"/>
                </a:solidFill>
              </a:rPr>
              <a:t>이벤트 루프 실행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app.mainloop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7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540612" y="425333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입력 받아 저장하는 막대그래프 생성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F42576-37AF-65B5-5915-77271C61D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7" y="1325828"/>
            <a:ext cx="2549234" cy="2423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49D456CD-1A8E-2A89-D0AB-7588CF017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4" y="1325828"/>
            <a:ext cx="5336416" cy="4530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21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400437" y="382293"/>
            <a:ext cx="561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Entry </a:t>
            </a:r>
            <a:r>
              <a:rPr lang="ko-KR" altLang="en-US" sz="2800" b="1" dirty="0"/>
              <a:t>값 입력 받아 </a:t>
            </a:r>
            <a:r>
              <a:rPr lang="en-US" altLang="ko-KR" sz="2800" b="1" dirty="0"/>
              <a:t>Label</a:t>
            </a:r>
            <a:r>
              <a:rPr lang="ko-KR" altLang="en-US" sz="2800" b="1" dirty="0"/>
              <a:t>에 출력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59C68-4291-934A-F921-98481FEBC89D}"/>
              </a:ext>
            </a:extLst>
          </p:cNvPr>
          <p:cNvSpPr/>
          <p:nvPr/>
        </p:nvSpPr>
        <p:spPr>
          <a:xfrm>
            <a:off x="400437" y="1297692"/>
            <a:ext cx="5381527" cy="4677892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EC2B38-A6E4-673C-BDFA-C24FD8BAF14B}"/>
              </a:ext>
            </a:extLst>
          </p:cNvPr>
          <p:cNvSpPr txBox="1"/>
          <p:nvPr/>
        </p:nvSpPr>
        <p:spPr>
          <a:xfrm>
            <a:off x="529934" y="1397433"/>
            <a:ext cx="52520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from </a:t>
            </a: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tkinter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 import *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from </a:t>
            </a: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tkinter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 import </a:t>
            </a: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ttk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>
                <a:solidFill>
                  <a:srgbClr val="005696"/>
                </a:solidFill>
                <a:effectLst/>
                <a:latin typeface="Apple SD Gothic Neo"/>
              </a:rPr>
              <a:t># </a:t>
            </a:r>
            <a:r>
              <a:rPr lang="en-US" altLang="ko-KR" b="0" i="0" dirty="0" err="1">
                <a:solidFill>
                  <a:srgbClr val="005696"/>
                </a:solidFill>
                <a:effectLst/>
                <a:latin typeface="Apple SD Gothic Neo"/>
              </a:rPr>
              <a:t>Tkinter</a:t>
            </a:r>
            <a:r>
              <a:rPr lang="en-US" altLang="ko-KR" b="0" i="0" dirty="0">
                <a:solidFill>
                  <a:srgbClr val="005696"/>
                </a:solidFill>
                <a:effectLst/>
                <a:latin typeface="Apple SD Gothic Neo"/>
              </a:rPr>
              <a:t> </a:t>
            </a:r>
            <a:r>
              <a:rPr lang="ko-KR" altLang="en-US" b="0" i="0" dirty="0">
                <a:solidFill>
                  <a:srgbClr val="005696"/>
                </a:solidFill>
                <a:effectLst/>
                <a:latin typeface="Apple SD Gothic Neo"/>
              </a:rPr>
              <a:t>인스턴스 생성</a:t>
            </a:r>
            <a:b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win = Tk()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>
                <a:solidFill>
                  <a:srgbClr val="005696"/>
                </a:solidFill>
                <a:effectLst/>
                <a:latin typeface="Apple SD Gothic Neo"/>
              </a:rPr>
              <a:t># Window </a:t>
            </a:r>
            <a:r>
              <a:rPr lang="ko-KR" altLang="en-US" b="0" i="0" dirty="0">
                <a:solidFill>
                  <a:srgbClr val="005696"/>
                </a:solidFill>
                <a:effectLst/>
                <a:latin typeface="Apple SD Gothic Neo"/>
              </a:rPr>
              <a:t>사이즈 지정</a:t>
            </a:r>
            <a:b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</a:b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win.geometry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("300x200+100+100")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win.resizable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(False, False)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>
                <a:solidFill>
                  <a:srgbClr val="005696"/>
                </a:solidFill>
                <a:effectLst/>
                <a:latin typeface="Apple SD Gothic Neo"/>
              </a:rPr>
              <a:t># get() : entry</a:t>
            </a:r>
            <a:r>
              <a:rPr lang="ko-KR" altLang="en-US" b="0" i="0" dirty="0">
                <a:solidFill>
                  <a:srgbClr val="005696"/>
                </a:solidFill>
                <a:effectLst/>
                <a:latin typeface="Apple SD Gothic Neo"/>
              </a:rPr>
              <a:t>에 텍스트를 문자열로 반환</a:t>
            </a:r>
            <a:br>
              <a:rPr lang="ko-KR" altLang="en-US" b="0" i="0" dirty="0">
                <a:solidFill>
                  <a:srgbClr val="005696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def Cal():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label.configure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(text="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결과 값 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= " + str(eval(</a:t>
            </a: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entry.get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())))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AD2030-C824-C8A7-E754-6BD461B36D80}"/>
              </a:ext>
            </a:extLst>
          </p:cNvPr>
          <p:cNvSpPr/>
          <p:nvPr/>
        </p:nvSpPr>
        <p:spPr>
          <a:xfrm>
            <a:off x="6410036" y="1297692"/>
            <a:ext cx="5381527" cy="3098817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69244-8B93-A56E-E3BF-7567A573DC99}"/>
              </a:ext>
            </a:extLst>
          </p:cNvPr>
          <p:cNvSpPr txBox="1"/>
          <p:nvPr/>
        </p:nvSpPr>
        <p:spPr>
          <a:xfrm>
            <a:off x="6595780" y="1455530"/>
            <a:ext cx="5667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entry = Entry(win)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entry.pack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()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button = Button(win, text="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계산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", command=Cal)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button.pack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()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label = Label(win)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label.pack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()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win.mainloop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 SD Gothic Neo"/>
              </a:rPr>
              <a:t>()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BD7891-6A71-CAF3-5625-2C67A62EB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799" y="3968613"/>
            <a:ext cx="2844946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2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483564" y="382293"/>
            <a:ext cx="707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간단한 더하기 계산 프로그램</a:t>
            </a:r>
            <a:r>
              <a:rPr lang="en-US" altLang="ko-KR" sz="2800" b="1" dirty="0"/>
              <a:t>(+</a:t>
            </a:r>
            <a:r>
              <a:rPr lang="ko-KR" altLang="en-US" sz="2800" b="1" dirty="0"/>
              <a:t>예외 처리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B5B1B4-38BA-DB49-8E51-60B2A3C81376}"/>
              </a:ext>
            </a:extLst>
          </p:cNvPr>
          <p:cNvSpPr/>
          <p:nvPr/>
        </p:nvSpPr>
        <p:spPr>
          <a:xfrm>
            <a:off x="131348" y="1216529"/>
            <a:ext cx="5857972" cy="4925251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C754D2-6E00-5388-DD5E-8CB8D1497FB7}"/>
              </a:ext>
            </a:extLst>
          </p:cNvPr>
          <p:cNvSpPr/>
          <p:nvPr/>
        </p:nvSpPr>
        <p:spPr>
          <a:xfrm>
            <a:off x="6186096" y="1216529"/>
            <a:ext cx="5857972" cy="4925251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D0EF1-9CE6-3383-B950-70F75A3A74B7}"/>
              </a:ext>
            </a:extLst>
          </p:cNvPr>
          <p:cNvSpPr txBox="1"/>
          <p:nvPr/>
        </p:nvSpPr>
        <p:spPr>
          <a:xfrm>
            <a:off x="223932" y="1297692"/>
            <a:ext cx="57653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tkinter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 calculate():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try: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result = int(data1_entry.get()) + int(data2_entry.get())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result_label.config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(text="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" + str(result))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except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ValueError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result_label.config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(text="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숫자를 입력해주세요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.")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=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tk.Tk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root.title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간단한 계산기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data1_label =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tk.Label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(root, text="Data1:")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data1_label.pack()</a:t>
            </a:r>
          </a:p>
          <a:p>
            <a:endParaRPr lang="en-US" altLang="ko-KR" dirty="0">
              <a:solidFill>
                <a:srgbClr val="005696"/>
              </a:solidFill>
            </a:endParaRPr>
          </a:p>
          <a:p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8788A-D2A1-E683-99E1-5213E5B434E2}"/>
              </a:ext>
            </a:extLst>
          </p:cNvPr>
          <p:cNvSpPr txBox="1"/>
          <p:nvPr/>
        </p:nvSpPr>
        <p:spPr>
          <a:xfrm>
            <a:off x="6300216" y="1297692"/>
            <a:ext cx="56678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data1_entry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tk.Entry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(root)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data1_entry.pack()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data2_label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tk.Label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(root, text="Data2:")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data2_label.pack()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data2_entry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tk.Entry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(root)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data2_entry.pack()</a:t>
            </a:r>
          </a:p>
          <a:p>
            <a:r>
              <a:rPr lang="en-US" altLang="ko-KR" dirty="0">
                <a:solidFill>
                  <a:srgbClr val="005696"/>
                </a:solidFill>
              </a:rPr>
              <a:t>#</a:t>
            </a:r>
            <a:r>
              <a:rPr lang="ko-KR" altLang="en-US" dirty="0">
                <a:solidFill>
                  <a:srgbClr val="005696"/>
                </a:solidFill>
              </a:rPr>
              <a:t>버튼 생성</a:t>
            </a:r>
            <a:endParaRPr lang="en-US" altLang="ko-KR" dirty="0">
              <a:solidFill>
                <a:srgbClr val="005696"/>
              </a:solidFill>
            </a:endParaRP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calculate_button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tk.Button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(root, text="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계산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", command=calculate)</a:t>
            </a: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calculate_button.pack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result_label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tk.Label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(root)</a:t>
            </a: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result_label.pack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root.mainloop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483564" y="382293"/>
            <a:ext cx="707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간단한 더하기 계산 프로그램</a:t>
            </a:r>
            <a:r>
              <a:rPr lang="en-US" altLang="ko-KR" sz="2800" b="1" dirty="0"/>
              <a:t>(+</a:t>
            </a:r>
            <a:r>
              <a:rPr lang="ko-KR" altLang="en-US" sz="2800" b="1" dirty="0"/>
              <a:t>예외 처리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17343C-4E3E-C1EF-750C-4724FD5FB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41" y="1917011"/>
            <a:ext cx="3795977" cy="2444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7A3568-5D2D-23A8-4998-FFFD1BE97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19" y="1917010"/>
            <a:ext cx="3837237" cy="2444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B41794-C74A-137F-569E-02CBE25AF3F7}"/>
              </a:ext>
            </a:extLst>
          </p:cNvPr>
          <p:cNvSpPr txBox="1"/>
          <p:nvPr/>
        </p:nvSpPr>
        <p:spPr>
          <a:xfrm>
            <a:off x="1441041" y="4433454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더하기 계산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2784D-5803-4055-DE8D-4DBBC93E0A2D}"/>
              </a:ext>
            </a:extLst>
          </p:cNvPr>
          <p:cNvSpPr txBox="1"/>
          <p:nvPr/>
        </p:nvSpPr>
        <p:spPr>
          <a:xfrm>
            <a:off x="6314234" y="4433454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</a:t>
            </a:r>
            <a:r>
              <a:rPr lang="ko-KR" altLang="en-US" dirty="0"/>
              <a:t> 예외 처리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575927" y="401845"/>
            <a:ext cx="6957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스터디 </a:t>
            </a:r>
            <a:r>
              <a:rPr lang="ko-KR" altLang="en-US" sz="2800" b="1" dirty="0" err="1"/>
              <a:t>플래너</a:t>
            </a:r>
            <a:r>
              <a:rPr lang="ko-KR" altLang="en-US" sz="2800" b="1" dirty="0"/>
              <a:t> 프로그램에 들어갈 기능은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E6FAD-C675-EA2C-DD21-16CD581F5103}"/>
              </a:ext>
            </a:extLst>
          </p:cNvPr>
          <p:cNvSpPr txBox="1"/>
          <p:nvPr/>
        </p:nvSpPr>
        <p:spPr>
          <a:xfrm>
            <a:off x="575927" y="1247831"/>
            <a:ext cx="10513188" cy="366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ea typeface="HY동녘B" pitchFamily="18" charset="-127"/>
              </a:rPr>
              <a:t>▶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457200" marR="0" indent="-4572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공부할 과목을 입력한다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공부를 시작한 시간과 끝난 시간을 입력하고 시간 간의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차이를 계산하여 과목별 공부 시간을 계산한다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 한 시간을 그래프에 저장한다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8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950085" y="1084013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7A835-277E-4808-BE8D-2C09CCEEA63D}"/>
              </a:ext>
            </a:extLst>
          </p:cNvPr>
          <p:cNvSpPr txBox="1"/>
          <p:nvPr/>
        </p:nvSpPr>
        <p:spPr>
          <a:xfrm>
            <a:off x="607102" y="1311613"/>
            <a:ext cx="9314534" cy="4587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ea typeface="HY동녘B" pitchFamily="18" charset="-127"/>
              </a:rPr>
              <a:t>▶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수업내용 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20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Tkinter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0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엔트리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위젯으로 윈도 생성</a:t>
            </a:r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 후 </a:t>
            </a:r>
            <a:r>
              <a:rPr lang="ko-KR" altLang="en-US" sz="20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문구 출력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받아 저장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sz="20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그래프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입력 받아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출력</a:t>
            </a:r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더하기 </a:t>
            </a:r>
            <a:r>
              <a:rPr lang="ko-KR" altLang="en-US" sz="20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프로그램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sz="2000" kern="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ko-KR" altLang="en-US" sz="2000" kern="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플래너</a:t>
            </a:r>
            <a:r>
              <a:rPr lang="ko-KR" altLang="en-US" sz="2000" kern="0" spc="0" dirty="0"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들어갈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기능은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플래너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직접 구현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4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575927" y="386334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스터디 </a:t>
            </a:r>
            <a:r>
              <a:rPr lang="ko-KR" altLang="en-US" sz="2800" b="1" dirty="0" err="1"/>
              <a:t>플래너</a:t>
            </a:r>
            <a:r>
              <a:rPr lang="ko-KR" altLang="en-US" sz="2800" b="1" dirty="0"/>
              <a:t> 구현</a:t>
            </a:r>
          </a:p>
        </p:txBody>
      </p:sp>
      <p:pic>
        <p:nvPicPr>
          <p:cNvPr id="8" name="그림 7" descr="텍스트, 소프트웨어, 번호, 컴퓨터 아이콘이(가) 표시된 사진&#10;&#10;자동 생성된 설명">
            <a:extLst>
              <a:ext uri="{FF2B5EF4-FFF2-40B4-BE49-F238E27FC236}">
                <a16:creationId xmlns:a16="http://schemas.microsoft.com/office/drawing/2014/main" id="{928BA829-C35E-8779-190F-E053B5234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3" y="1186674"/>
            <a:ext cx="9955966" cy="4932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80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950085" y="1084013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7A835-277E-4808-BE8D-2C09CCEEA63D}"/>
              </a:ext>
            </a:extLst>
          </p:cNvPr>
          <p:cNvSpPr txBox="1"/>
          <p:nvPr/>
        </p:nvSpPr>
        <p:spPr>
          <a:xfrm>
            <a:off x="705904" y="1762438"/>
            <a:ext cx="9103782" cy="272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ea typeface="HY동녘B" pitchFamily="18" charset="-127"/>
              </a:rPr>
              <a:t>▶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목표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 err="1">
                <a:solidFill>
                  <a:schemeClr val="accent4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Tkinter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예제를 함께 실습해보고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활용하여 스터디 </a:t>
            </a:r>
            <a:r>
              <a:rPr lang="ko-KR" altLang="en-US" sz="2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플래너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프로그램을 구현해본다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3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950085" y="1084013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816073" y="459577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Tkinter</a:t>
            </a:r>
            <a:r>
              <a:rPr lang="ko-KR" altLang="en-US" sz="2800" b="1" dirty="0"/>
              <a:t>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C950E33-EFF5-470F-99A2-722951D2B5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kumimoji="1" lang="en-US" altLang="ko-KR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4B2281AC-AAA8-47EF-AEBB-284E92217A11}"/>
              </a:ext>
            </a:extLst>
          </p:cNvPr>
          <p:cNvSpPr txBox="1">
            <a:spLocks/>
          </p:cNvSpPr>
          <p:nvPr/>
        </p:nvSpPr>
        <p:spPr>
          <a:xfrm>
            <a:off x="558208" y="1579434"/>
            <a:ext cx="10386804" cy="42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altLang="ko-KR" dirty="0" err="1"/>
              <a:t>Tcl</a:t>
            </a:r>
            <a:r>
              <a:rPr lang="en-US" altLang="ko-KR" dirty="0"/>
              <a:t>/Tk</a:t>
            </a:r>
            <a:r>
              <a:rPr lang="ko-KR" altLang="en-US" dirty="0"/>
              <a:t>를 </a:t>
            </a:r>
            <a:r>
              <a:rPr lang="ko-KR" altLang="en-US" dirty="0" err="1"/>
              <a:t>파이썬에</a:t>
            </a:r>
            <a:r>
              <a:rPr lang="ko-KR" altLang="en-US" dirty="0"/>
              <a:t> 사용할 수 있도록 한 경량</a:t>
            </a:r>
            <a:r>
              <a:rPr lang="en-US" altLang="ko-KR" dirty="0"/>
              <a:t>(Lightweight)</a:t>
            </a:r>
            <a:r>
              <a:rPr lang="ko-KR" altLang="en-US" dirty="0"/>
              <a:t>의 </a:t>
            </a:r>
            <a:endParaRPr lang="en-US" altLang="ko-KR" dirty="0"/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그래픽 사용자 인터페이스</a:t>
            </a:r>
            <a:r>
              <a:rPr lang="en-US" altLang="ko-KR" dirty="0"/>
              <a:t>(GUI)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</a:p>
          <a:p>
            <a:pPr algn="l"/>
            <a:r>
              <a:rPr lang="en-US" altLang="ko-KR" dirty="0"/>
              <a:t>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↳ </a:t>
            </a:r>
            <a:r>
              <a:rPr lang="en-US" altLang="ko-KR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Tcl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(Tool Command Language)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일종의 프로그래밍 언어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 err="1"/>
              <a:t>파이썬에</a:t>
            </a:r>
            <a:r>
              <a:rPr lang="ko-KR" altLang="en-US" dirty="0"/>
              <a:t> 기본적으로 내장되어 있는 표준 패키지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통합 개발 환경</a:t>
            </a:r>
            <a:r>
              <a:rPr lang="en-US" altLang="ko-KR" dirty="0"/>
              <a:t>(IDE)</a:t>
            </a:r>
            <a:r>
              <a:rPr lang="ko-KR" altLang="en-US" dirty="0"/>
              <a:t>인 파이썬 </a:t>
            </a:r>
            <a:r>
              <a:rPr lang="en-US" altLang="ko-KR" dirty="0"/>
              <a:t>IDLE</a:t>
            </a:r>
            <a:r>
              <a:rPr lang="ko-KR" altLang="en-US" dirty="0"/>
              <a:t>가 </a:t>
            </a:r>
            <a:r>
              <a:rPr lang="en-US" altLang="ko-KR" dirty="0" err="1"/>
              <a:t>Tkinter</a:t>
            </a:r>
            <a:r>
              <a:rPr lang="ko-KR" altLang="en-US" dirty="0"/>
              <a:t>를 사용하여 작성 됨</a:t>
            </a:r>
            <a:endParaRPr lang="en-US" altLang="ko-KR" dirty="0"/>
          </a:p>
          <a:p>
            <a:pPr algn="l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0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950085" y="1084013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1FD53-B1E9-4067-B780-5F4CEFFC2E87}"/>
              </a:ext>
            </a:extLst>
          </p:cNvPr>
          <p:cNvSpPr txBox="1"/>
          <p:nvPr/>
        </p:nvSpPr>
        <p:spPr>
          <a:xfrm>
            <a:off x="816073" y="459577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GUI</a:t>
            </a:r>
            <a:r>
              <a:rPr lang="ko-KR" altLang="en-US" sz="2800" b="1" dirty="0"/>
              <a:t>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74281540-75C3-6F62-3FDF-FC4A0C6AB127}"/>
              </a:ext>
            </a:extLst>
          </p:cNvPr>
          <p:cNvSpPr txBox="1">
            <a:spLocks/>
          </p:cNvSpPr>
          <p:nvPr/>
        </p:nvSpPr>
        <p:spPr>
          <a:xfrm>
            <a:off x="635325" y="1644060"/>
            <a:ext cx="10386804" cy="42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ko-KR" altLang="en-US" dirty="0"/>
              <a:t>그래픽 사용자 인터페이스</a:t>
            </a:r>
            <a:r>
              <a:rPr lang="en-US" altLang="ko-KR" dirty="0"/>
              <a:t>(</a:t>
            </a:r>
            <a:r>
              <a:rPr lang="en-US" altLang="ko-KR" dirty="0" err="1"/>
              <a:t>Grapical</a:t>
            </a:r>
            <a:r>
              <a:rPr lang="en-US" altLang="ko-KR" dirty="0"/>
              <a:t> User Interface)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텍스트 모드가 아닌 위젯</a:t>
            </a:r>
            <a:r>
              <a:rPr lang="en-US" altLang="ko-KR" dirty="0"/>
              <a:t>/</a:t>
            </a:r>
            <a:r>
              <a:rPr lang="ko-KR" altLang="en-US" dirty="0"/>
              <a:t>컴포넌트라 불리는 윈도</a:t>
            </a:r>
            <a:r>
              <a:rPr lang="en-US" altLang="ko-KR" dirty="0"/>
              <a:t>, </a:t>
            </a:r>
            <a:r>
              <a:rPr lang="ko-KR" altLang="en-US" dirty="0"/>
              <a:t>각종 버튼 등을</a:t>
            </a:r>
            <a:endParaRPr lang="en-US" altLang="ko-KR" dirty="0"/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사용하여 사용자와 프로그램 간의 정보를 교환하는 방식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/>
              <a:t>- ex) </a:t>
            </a:r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/>
              <a:t>애플 등의 운영체제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6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950085" y="1084013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1FD53-B1E9-4067-B780-5F4CEFFC2E87}"/>
              </a:ext>
            </a:extLst>
          </p:cNvPr>
          <p:cNvSpPr txBox="1"/>
          <p:nvPr/>
        </p:nvSpPr>
        <p:spPr>
          <a:xfrm>
            <a:off x="603251" y="360834"/>
            <a:ext cx="1230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pack()</a:t>
            </a:r>
            <a:endParaRPr lang="ko-KR" altLang="en-US" sz="2800" b="1" dirty="0"/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74281540-75C3-6F62-3FDF-FC4A0C6AB127}"/>
              </a:ext>
            </a:extLst>
          </p:cNvPr>
          <p:cNvSpPr txBox="1">
            <a:spLocks/>
          </p:cNvSpPr>
          <p:nvPr/>
        </p:nvSpPr>
        <p:spPr>
          <a:xfrm>
            <a:off x="565194" y="1729097"/>
            <a:ext cx="6462189" cy="2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- </a:t>
            </a:r>
            <a:r>
              <a:rPr lang="ko-KR" altLang="en-US" sz="2000" dirty="0"/>
              <a:t>위젯들을 부모 위젯에 </a:t>
            </a:r>
            <a:r>
              <a:rPr lang="ko-KR" altLang="en-US" sz="2000" dirty="0" err="1"/>
              <a:t>패킹하여</a:t>
            </a:r>
            <a:r>
              <a:rPr lang="ko-KR" altLang="en-US" sz="2000" dirty="0"/>
              <a:t> 불필요한 공간 없앰</a:t>
            </a:r>
            <a:endParaRPr lang="en-US" altLang="ko-KR" sz="2000" dirty="0"/>
          </a:p>
          <a:p>
            <a:pPr algn="l"/>
            <a:r>
              <a:rPr lang="ko-KR" altLang="en-US" sz="20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</a:t>
            </a:r>
            <a:r>
              <a:rPr lang="ko-KR" altLang="en-US" sz="18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↳ </a:t>
            </a:r>
            <a:r>
              <a:rPr lang="en-US" altLang="ko-KR" sz="18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ex)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위젯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.pack() </a:t>
            </a:r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/>
              <a:t>side</a:t>
            </a:r>
            <a:r>
              <a:rPr lang="ko-KR" altLang="en-US" sz="2000" dirty="0"/>
              <a:t> 옵션 사용하여 위치 지정 가능</a:t>
            </a:r>
            <a:endParaRPr lang="en-US" altLang="ko-KR" sz="2000" dirty="0"/>
          </a:p>
          <a:p>
            <a:pPr algn="l"/>
            <a:r>
              <a:rPr lang="en-US" altLang="ko-KR" sz="2000" dirty="0"/>
              <a:t>   </a:t>
            </a:r>
            <a:r>
              <a:rPr lang="ko-KR" altLang="en-US" sz="1800" kern="0" spc="0" dirty="0">
                <a:solidFill>
                  <a:schemeClr val="accent2">
                    <a:lumMod val="7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↳ </a:t>
            </a:r>
            <a:r>
              <a:rPr lang="en-US" altLang="ko-KR" sz="1800" kern="0" spc="0" dirty="0">
                <a:solidFill>
                  <a:schemeClr val="accent2">
                    <a:lumMod val="7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ex) </a:t>
            </a:r>
            <a:r>
              <a:rPr lang="en-US" altLang="ko-KR" sz="1800" kern="0" dirty="0">
                <a:solidFill>
                  <a:schemeClr val="accent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top,</a:t>
            </a:r>
            <a:r>
              <a:rPr lang="ko-KR" altLang="en-US" sz="1800" kern="0" dirty="0">
                <a:solidFill>
                  <a:schemeClr val="accent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dirty="0">
                <a:solidFill>
                  <a:schemeClr val="accent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left, right, bottom </a:t>
            </a:r>
            <a:endParaRPr lang="en-US" altLang="ko-KR" sz="2000" kern="0" dirty="0">
              <a:solidFill>
                <a:schemeClr val="accent2">
                  <a:lumMod val="7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l"/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4A94C3-AAC6-9D2C-D0D4-C1C43F558838}"/>
              </a:ext>
            </a:extLst>
          </p:cNvPr>
          <p:cNvGrpSpPr/>
          <p:nvPr/>
        </p:nvGrpSpPr>
        <p:grpSpPr>
          <a:xfrm>
            <a:off x="7342612" y="1299978"/>
            <a:ext cx="4470102" cy="4801371"/>
            <a:chOff x="7573966" y="1329180"/>
            <a:chExt cx="4470102" cy="48013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2259D33-E118-D33C-5362-C9F56DEAB6E8}"/>
                </a:ext>
              </a:extLst>
            </p:cNvPr>
            <p:cNvSpPr/>
            <p:nvPr/>
          </p:nvSpPr>
          <p:spPr>
            <a:xfrm>
              <a:off x="7573967" y="1329180"/>
              <a:ext cx="4470101" cy="4737840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8000" tIns="108000" rIns="108000" bIns="108000" rtlCol="0" anchor="ctr" anchorCtr="0">
              <a:noAutofit/>
            </a:bodyPr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CE06E-6DC6-E5C4-E475-57669B9BCE2B}"/>
                </a:ext>
              </a:extLst>
            </p:cNvPr>
            <p:cNvSpPr txBox="1"/>
            <p:nvPr/>
          </p:nvSpPr>
          <p:spPr>
            <a:xfrm>
              <a:off x="7573966" y="1360014"/>
              <a:ext cx="4470101" cy="4770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from </a:t>
              </a:r>
              <a:r>
                <a:rPr lang="en-US" altLang="ko-KR" sz="1600" dirty="0" err="1">
                  <a:solidFill>
                    <a:schemeClr val="accent3">
                      <a:lumMod val="50000"/>
                    </a:schemeClr>
                  </a:solidFill>
                </a:rPr>
                <a:t>tkinter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 import*</a:t>
              </a:r>
            </a:p>
            <a:p>
              <a:endParaRPr lang="en-US" altLang="ko-KR" sz="16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win = Tk()</a:t>
              </a:r>
            </a:p>
            <a:p>
              <a:r>
                <a:rPr lang="en-US" altLang="ko-KR" sz="1600" dirty="0" err="1">
                  <a:solidFill>
                    <a:schemeClr val="accent3">
                      <a:lumMod val="50000"/>
                    </a:schemeClr>
                  </a:solidFill>
                </a:rPr>
                <a:t>win.title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('pack </a:t>
              </a:r>
              <a:r>
                <a:rPr lang="ko-KR" altLang="en-US" sz="1600" dirty="0">
                  <a:solidFill>
                    <a:schemeClr val="accent3">
                      <a:lumMod val="50000"/>
                    </a:schemeClr>
                  </a:solidFill>
                </a:rPr>
                <a:t>예제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')</a:t>
              </a:r>
            </a:p>
            <a:p>
              <a:endParaRPr lang="en-US" altLang="ko-KR" sz="16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label = Label(win, width=50, height=5)</a:t>
              </a:r>
            </a:p>
            <a:p>
              <a:r>
                <a:rPr lang="en-US" altLang="ko-KR" sz="1600" dirty="0" err="1">
                  <a:solidFill>
                    <a:schemeClr val="accent1">
                      <a:lumMod val="75000"/>
                    </a:schemeClr>
                  </a:solidFill>
                </a:rPr>
                <a:t>label.pack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()</a:t>
              </a:r>
            </a:p>
            <a:p>
              <a:endParaRPr lang="en-US" altLang="ko-KR" sz="16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btn1 = Button(label, text="top")</a:t>
              </a:r>
            </a:p>
            <a:p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btn1.pack(side = "top")</a:t>
              </a:r>
            </a:p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btn2 = Button(label, text="left")</a:t>
              </a:r>
            </a:p>
            <a:p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btn2.pack(side = "left")</a:t>
              </a:r>
            </a:p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btn3 = Button(label, text="right")</a:t>
              </a:r>
            </a:p>
            <a:p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btn3.pack(side = "right")</a:t>
              </a:r>
            </a:p>
            <a:p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btn4 = Button(label, text="bottom")</a:t>
              </a:r>
            </a:p>
            <a:p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btn4.pack(side = "bottom")</a:t>
              </a:r>
            </a:p>
            <a:p>
              <a:endParaRPr lang="en-US" altLang="ko-KR" sz="16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r>
                <a:rPr lang="en-US" altLang="ko-KR" sz="1600" dirty="0" err="1">
                  <a:solidFill>
                    <a:schemeClr val="accent3">
                      <a:lumMod val="50000"/>
                    </a:schemeClr>
                  </a:solidFill>
                </a:rPr>
                <a:t>win.geometry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("300x300")</a:t>
              </a:r>
            </a:p>
            <a:p>
              <a:r>
                <a:rPr lang="en-US" altLang="ko-KR" sz="1600" dirty="0" err="1">
                  <a:solidFill>
                    <a:schemeClr val="accent3">
                      <a:lumMod val="50000"/>
                    </a:schemeClr>
                  </a:solidFill>
                </a:rPr>
                <a:t>win.mainloop</a:t>
              </a:r>
              <a:r>
                <a:rPr lang="en-US" altLang="ko-KR" sz="1600" dirty="0">
                  <a:solidFill>
                    <a:schemeClr val="accent3">
                      <a:lumMod val="50000"/>
                    </a:schemeClr>
                  </a:solidFill>
                </a:rPr>
                <a:t>()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A1E7D3A-A425-6FE1-7476-748F6EBB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2810" r="822" b="3699"/>
          <a:stretch/>
        </p:blipFill>
        <p:spPr>
          <a:xfrm>
            <a:off x="3796288" y="4548007"/>
            <a:ext cx="3280030" cy="1164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4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538081" y="439836"/>
            <a:ext cx="688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레이블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엔트리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버튼 위젯으로 윈도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D909B5-0919-2DE4-F520-96BABD83C516}"/>
              </a:ext>
            </a:extLst>
          </p:cNvPr>
          <p:cNvSpPr/>
          <p:nvPr/>
        </p:nvSpPr>
        <p:spPr>
          <a:xfrm>
            <a:off x="538081" y="1363820"/>
            <a:ext cx="5253119" cy="4696456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E0CCB-924B-F904-5B9E-EB25F5A256D2}"/>
              </a:ext>
            </a:extLst>
          </p:cNvPr>
          <p:cNvSpPr txBox="1"/>
          <p:nvPr/>
        </p:nvSpPr>
        <p:spPr>
          <a:xfrm>
            <a:off x="610434" y="1449890"/>
            <a:ext cx="56391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from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tkinter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import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*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#Tkinter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모듈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import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win = Tk() </a:t>
            </a: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win.title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(‘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여러 위젯 구성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‘)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lb1 = Label(win, text=“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레이블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(Label)”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lb1.pack()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레이블을 윈도에 맞게 적정하게 배치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txt = Entry(win)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엔트리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txt.insert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(0, ‘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엔트리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(Entry)’)</a:t>
            </a: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txt.pack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btn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 = Button(win, text=“OK”)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버튼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btn.pack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</a:rPr>
              <a:t>win.mainloop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793172-77DC-CFDF-9505-095D8257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22" y="2133696"/>
            <a:ext cx="4572838" cy="18098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87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251130" y="473544"/>
            <a:ext cx="814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체크박스 선택 후 버튼 클릭 시 문구 출력 이벤트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59C68-4291-934A-F921-98481FEBC89D}"/>
              </a:ext>
            </a:extLst>
          </p:cNvPr>
          <p:cNvSpPr/>
          <p:nvPr/>
        </p:nvSpPr>
        <p:spPr>
          <a:xfrm>
            <a:off x="141026" y="1175109"/>
            <a:ext cx="8522683" cy="4947737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EC2B38-A6E4-673C-BDFA-C24FD8BAF14B}"/>
              </a:ext>
            </a:extLst>
          </p:cNvPr>
          <p:cNvSpPr txBox="1"/>
          <p:nvPr/>
        </p:nvSpPr>
        <p:spPr>
          <a:xfrm>
            <a:off x="213235" y="1261901"/>
            <a:ext cx="900778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import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tkinter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as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tk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from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tkinter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import *</a:t>
            </a:r>
          </a:p>
          <a:p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win =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tk.Tk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win.title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("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체크박스 예제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")</a:t>
            </a:r>
          </a:p>
          <a:p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win.geometry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("600x400")</a:t>
            </a:r>
          </a:p>
          <a:p>
            <a:endParaRPr lang="en-US" altLang="ko-KR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rgbClr val="005696"/>
                </a:solidFill>
              </a:rPr>
              <a:t>#</a:t>
            </a:r>
            <a:r>
              <a:rPr lang="ko-KR" altLang="en-US" sz="1600" dirty="0">
                <a:solidFill>
                  <a:srgbClr val="005696"/>
                </a:solidFill>
              </a:rPr>
              <a:t>버튼 클릭하면 선택한 체크버튼을 선택하였다는 문구 출력하는 함수 설정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sub_chk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():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   if ChkVar1.get() == 1: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       lb2.configure(text = "</a:t>
            </a:r>
            <a:r>
              <a:rPr lang="ko-KR" altLang="en-US" sz="1600" dirty="0" err="1">
                <a:solidFill>
                  <a:schemeClr val="accent3">
                    <a:lumMod val="50000"/>
                  </a:schemeClr>
                </a:solidFill>
              </a:rPr>
              <a:t>파이썬을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 선택하였습니다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.")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ChkVar2.get() == 1: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       lb2.configure(text = "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자바를 선택하였습니다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.")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ChkVar3.get() == 1: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       lb2.configure(text = "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알고리즘을 선택하였습니다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.")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srgbClr val="005696"/>
                </a:solidFill>
              </a:rPr>
              <a:t>#"</a:t>
            </a:r>
            <a:r>
              <a:rPr lang="ko-KR" altLang="en-US" sz="1600" dirty="0">
                <a:solidFill>
                  <a:srgbClr val="005696"/>
                </a:solidFill>
              </a:rPr>
              <a:t>과목을 선택하세요</a:t>
            </a:r>
            <a:r>
              <a:rPr lang="en-US" altLang="ko-KR" sz="1600" dirty="0">
                <a:solidFill>
                  <a:srgbClr val="005696"/>
                </a:solidFill>
              </a:rPr>
              <a:t>" </a:t>
            </a:r>
            <a:r>
              <a:rPr lang="ko-KR" altLang="en-US" sz="1600" dirty="0">
                <a:solidFill>
                  <a:srgbClr val="005696"/>
                </a:solidFill>
              </a:rPr>
              <a:t>라벨 생성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lb1 =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tk.Label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(win, text="</a:t>
            </a:r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</a:rPr>
              <a:t>과목을 선택하세요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.",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bg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= "yellow")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lb1.grid(row = 0, column = 0, </a:t>
            </a:r>
            <a:r>
              <a:rPr lang="en-US" altLang="ko-KR" sz="1600" dirty="0" err="1">
                <a:solidFill>
                  <a:schemeClr val="accent3">
                    <a:lumMod val="50000"/>
                  </a:schemeClr>
                </a:solidFill>
              </a:rPr>
              <a:t>columnspan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</a:rPr>
              <a:t> = 3)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B9E8CDE-DE65-5C06-F818-A926EEA9B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88" y="1296603"/>
            <a:ext cx="4150010" cy="2193270"/>
          </a:xfrm>
          <a:prstGeom prst="rect">
            <a:avLst/>
          </a:prstGeom>
        </p:spPr>
      </p:pic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7D65E592-D884-EBD4-3427-F5B9B853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59332"/>
              </p:ext>
            </p:extLst>
          </p:nvPr>
        </p:nvGraphicFramePr>
        <p:xfrm>
          <a:off x="6983692" y="4156183"/>
          <a:ext cx="4994423" cy="20493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5530">
                  <a:extLst>
                    <a:ext uri="{9D8B030D-6E8A-4147-A177-3AD203B41FA5}">
                      <a16:colId xmlns:a16="http://schemas.microsoft.com/office/drawing/2014/main" val="2093330611"/>
                    </a:ext>
                  </a:extLst>
                </a:gridCol>
                <a:gridCol w="1606062">
                  <a:extLst>
                    <a:ext uri="{9D8B030D-6E8A-4147-A177-3AD203B41FA5}">
                      <a16:colId xmlns:a16="http://schemas.microsoft.com/office/drawing/2014/main" val="443373990"/>
                    </a:ext>
                  </a:extLst>
                </a:gridCol>
                <a:gridCol w="980501">
                  <a:extLst>
                    <a:ext uri="{9D8B030D-6E8A-4147-A177-3AD203B41FA5}">
                      <a16:colId xmlns:a16="http://schemas.microsoft.com/office/drawing/2014/main" val="1092875217"/>
                    </a:ext>
                  </a:extLst>
                </a:gridCol>
                <a:gridCol w="1342330">
                  <a:extLst>
                    <a:ext uri="{9D8B030D-6E8A-4147-A177-3AD203B41FA5}">
                      <a16:colId xmlns:a16="http://schemas.microsoft.com/office/drawing/2014/main" val="3505189691"/>
                    </a:ext>
                  </a:extLst>
                </a:gridCol>
              </a:tblGrid>
              <a:tr h="2944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기본값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531646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Row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행 위치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상수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307912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Column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열 위치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상수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95974672"/>
                  </a:ext>
                </a:extLst>
              </a:tr>
              <a:tr h="95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sticky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할당된</a:t>
                      </a:r>
                      <a:r>
                        <a:rPr lang="en-US" altLang="ko-KR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공간 </a:t>
                      </a:r>
                      <a:endParaRPr lang="en-US" altLang="ko-KR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내에서의 위치 조정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n, e, s, w, </a:t>
                      </a:r>
                      <a:r>
                        <a:rPr lang="en-US" altLang="ko-KR" sz="16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nw</a:t>
                      </a:r>
                      <a:r>
                        <a:rPr lang="en-US" altLang="ko-KR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 ne, </a:t>
                      </a:r>
                      <a:r>
                        <a:rPr lang="en-US" altLang="ko-KR" sz="16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sw</a:t>
                      </a:r>
                      <a:r>
                        <a:rPr lang="en-US" altLang="ko-KR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 se</a:t>
                      </a:r>
                      <a:endParaRPr lang="ko-KR" alt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126721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72D6FE-74C8-7C05-EB3A-542C02F0AA54}"/>
              </a:ext>
            </a:extLst>
          </p:cNvPr>
          <p:cNvSpPr txBox="1"/>
          <p:nvPr/>
        </p:nvSpPr>
        <p:spPr>
          <a:xfrm>
            <a:off x="6983692" y="3741586"/>
            <a:ext cx="886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Grid()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33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001732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089239" y="1052526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2338" y="6392383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컴퓨터소프트웨어학과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251130" y="473544"/>
            <a:ext cx="814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체크박스 선택 후 버튼 클릭 시 문구 출력 이벤트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59C68-4291-934A-F921-98481FEBC89D}"/>
              </a:ext>
            </a:extLst>
          </p:cNvPr>
          <p:cNvSpPr/>
          <p:nvPr/>
        </p:nvSpPr>
        <p:spPr>
          <a:xfrm>
            <a:off x="141026" y="1175109"/>
            <a:ext cx="8522683" cy="4947737"/>
          </a:xfrm>
          <a:prstGeom prst="rect">
            <a:avLst/>
          </a:prstGeom>
          <a:solidFill>
            <a:srgbClr val="E1E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EC2B38-A6E4-673C-BDFA-C24FD8BAF14B}"/>
              </a:ext>
            </a:extLst>
          </p:cNvPr>
          <p:cNvSpPr txBox="1"/>
          <p:nvPr/>
        </p:nvSpPr>
        <p:spPr>
          <a:xfrm>
            <a:off x="213885" y="996764"/>
            <a:ext cx="900778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rgbClr val="005696"/>
                </a:solidFill>
              </a:rPr>
              <a:t>#"</a:t>
            </a:r>
            <a:r>
              <a:rPr lang="ko-KR" altLang="en-US" sz="1400" dirty="0">
                <a:solidFill>
                  <a:srgbClr val="005696"/>
                </a:solidFill>
              </a:rPr>
              <a:t>파이썬</a:t>
            </a:r>
            <a:r>
              <a:rPr lang="en-US" altLang="ko-KR" sz="1400" dirty="0">
                <a:solidFill>
                  <a:srgbClr val="005696"/>
                </a:solidFill>
              </a:rPr>
              <a:t>", "</a:t>
            </a:r>
            <a:r>
              <a:rPr lang="ko-KR" altLang="en-US" sz="1400" dirty="0">
                <a:solidFill>
                  <a:srgbClr val="005696"/>
                </a:solidFill>
              </a:rPr>
              <a:t>자바</a:t>
            </a:r>
            <a:r>
              <a:rPr lang="en-US" altLang="ko-KR" sz="1400" dirty="0">
                <a:solidFill>
                  <a:srgbClr val="005696"/>
                </a:solidFill>
              </a:rPr>
              <a:t>", "</a:t>
            </a:r>
            <a:r>
              <a:rPr lang="ko-KR" altLang="en-US" sz="1400" dirty="0">
                <a:solidFill>
                  <a:srgbClr val="005696"/>
                </a:solidFill>
              </a:rPr>
              <a:t>알고리즘</a:t>
            </a:r>
            <a:r>
              <a:rPr lang="en-US" altLang="ko-KR" sz="1400" dirty="0">
                <a:solidFill>
                  <a:srgbClr val="005696"/>
                </a:solidFill>
              </a:rPr>
              <a:t>" </a:t>
            </a:r>
            <a:r>
              <a:rPr lang="ko-KR" altLang="en-US" sz="1400" dirty="0">
                <a:solidFill>
                  <a:srgbClr val="005696"/>
                </a:solidFill>
              </a:rPr>
              <a:t>체크버튼 생성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ChkVar1 =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tk.IntVar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chk1 =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tk.Checkbutton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(win, text = "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파이썬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", variable = ChkVar1)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chk1.grid(row = 1, column = 0, sticky = "w")</a:t>
            </a:r>
          </a:p>
          <a:p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ChkVar2 =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tk.IntVar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chk2 =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tk.Checkbutton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(win, text = "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자바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", variable = ChkVar2)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chk2.grid(row = 1, column = 1, sticky = "w")</a:t>
            </a:r>
          </a:p>
          <a:p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ChkVar3 =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tk.IntVar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chk3 =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tk.Checkbutton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(win, text = "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알고리즘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", variable = ChkVar3)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chk3.grid(row = 1, column = 2, sticky = "w")</a:t>
            </a:r>
          </a:p>
          <a:p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rgbClr val="005696"/>
                </a:solidFill>
              </a:rPr>
              <a:t>#</a:t>
            </a:r>
            <a:r>
              <a:rPr lang="ko-KR" altLang="en-US" sz="1400" dirty="0">
                <a:solidFill>
                  <a:srgbClr val="005696"/>
                </a:solidFill>
              </a:rPr>
              <a:t>결과물 출력되는 라벨 생성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lb2 =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tk.Label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(win)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lb2.grid(row = 2, column = 0, sticky = "w",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columnspan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= 3)</a:t>
            </a:r>
          </a:p>
          <a:p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rgbClr val="005696"/>
                </a:solidFill>
              </a:rPr>
              <a:t>#</a:t>
            </a:r>
            <a:r>
              <a:rPr lang="ko-KR" altLang="en-US" sz="1400" dirty="0">
                <a:solidFill>
                  <a:srgbClr val="005696"/>
                </a:solidFill>
              </a:rPr>
              <a:t>체크버튼을 선택 후 클릭 시 함수 실행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btn1 =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tk.Button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(win, text = "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선택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", command =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sub_chk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btn1.grid(row = 1, column = 3, sticky = "w")</a:t>
            </a:r>
          </a:p>
          <a:p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win.mainloop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8A3CBDE-2CB7-1C83-08AC-27D4F57C1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88" y="1296603"/>
            <a:ext cx="4150010" cy="2193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30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865">
        <p:fade/>
      </p:transition>
    </mc:Choice>
    <mc:Fallback xmlns="">
      <p:transition spd="med" advTm="25086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7448</TotalTime>
  <Words>2064</Words>
  <Application>Microsoft Office PowerPoint</Application>
  <PresentationFormat>와이드스크린</PresentationFormat>
  <Paragraphs>292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08서울남산체 EB</vt:lpstr>
      <vt:lpstr>Apple SD Gothic Neo</vt:lpstr>
      <vt:lpstr>HY견고딕</vt:lpstr>
      <vt:lpstr>맑은 고딕</vt:lpstr>
      <vt:lpstr>새굴림</vt:lpstr>
      <vt:lpstr>함초롬바탕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박 민주</cp:lastModifiedBy>
  <cp:revision>202</cp:revision>
  <cp:lastPrinted>2023-01-31T06:21:52Z</cp:lastPrinted>
  <dcterms:created xsi:type="dcterms:W3CDTF">2021-01-05T09:08:05Z</dcterms:created>
  <dcterms:modified xsi:type="dcterms:W3CDTF">2023-05-23T04:45:46Z</dcterms:modified>
</cp:coreProperties>
</file>