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528" r:id="rId4"/>
    <p:sldId id="548" r:id="rId5"/>
    <p:sldId id="543" r:id="rId6"/>
    <p:sldId id="542" r:id="rId7"/>
    <p:sldId id="544" r:id="rId8"/>
    <p:sldId id="546" r:id="rId9"/>
    <p:sldId id="545" r:id="rId10"/>
    <p:sldId id="547" r:id="rId11"/>
    <p:sldId id="530" r:id="rId12"/>
    <p:sldId id="533" r:id="rId13"/>
    <p:sldId id="537" r:id="rId14"/>
    <p:sldId id="539" r:id="rId15"/>
    <p:sldId id="538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E916198-E80D-33C3-CFA3-C9B6806F9570}" name="김민정" initials="김" userId="S::kminj020927@m365.dongyang.ac.kr::e67ec48e-fc21-47f9-b95d-6e3032f0bd9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2FB"/>
    <a:srgbClr val="005696"/>
    <a:srgbClr val="005EA4"/>
    <a:srgbClr val="005DA2"/>
    <a:srgbClr val="0065B0"/>
    <a:srgbClr val="2A2AEE"/>
    <a:srgbClr val="0E0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49632-85F8-42B4-91DE-B699B0B800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333A0-D517-4499-A758-401B34568BBB}">
      <dgm:prSet custT="1"/>
      <dgm:spPr/>
      <dgm:t>
        <a:bodyPr/>
        <a:lstStyle/>
        <a:p>
          <a:pPr algn="l"/>
          <a:endParaRPr lang="en-US" sz="2000" dirty="0"/>
        </a:p>
        <a:p>
          <a:pPr algn="just"/>
          <a:r>
            <a:rPr lang="en-US" sz="2000" dirty="0" err="1"/>
            <a:t>Pygame</a:t>
          </a:r>
          <a:r>
            <a:rPr lang="en-US" sz="2000" dirty="0"/>
            <a:t> </a:t>
          </a:r>
          <a:r>
            <a:rPr lang="ko-KR" sz="2000" dirty="0"/>
            <a:t>모듈 임포트하기</a:t>
          </a:r>
          <a:endParaRPr lang="en-US" sz="2000" dirty="0"/>
        </a:p>
      </dgm:t>
    </dgm:pt>
    <dgm:pt modelId="{321BD2FA-B3C4-411A-91A2-4C53BDF91BAC}" type="parTrans" cxnId="{F985E0C1-F54B-44BF-B680-A5848F9FA991}">
      <dgm:prSet/>
      <dgm:spPr/>
      <dgm:t>
        <a:bodyPr/>
        <a:lstStyle/>
        <a:p>
          <a:endParaRPr lang="en-US"/>
        </a:p>
      </dgm:t>
    </dgm:pt>
    <dgm:pt modelId="{1194858E-2C63-4A1B-9FEC-9DF8D7B3C9AE}" type="sibTrans" cxnId="{F985E0C1-F54B-44BF-B680-A5848F9FA991}">
      <dgm:prSet/>
      <dgm:spPr/>
      <dgm:t>
        <a:bodyPr/>
        <a:lstStyle/>
        <a:p>
          <a:endParaRPr lang="en-US"/>
        </a:p>
      </dgm:t>
    </dgm:pt>
    <dgm:pt modelId="{7A645086-5C3D-42D1-B055-8B339DAE80C7}">
      <dgm:prSet custT="1"/>
      <dgm:spPr/>
      <dgm:t>
        <a:bodyPr/>
        <a:lstStyle/>
        <a:p>
          <a:pPr algn="just">
            <a:lnSpc>
              <a:spcPct val="200000"/>
            </a:lnSpc>
          </a:pPr>
          <a:r>
            <a:rPr lang="en-US" sz="2000" dirty="0" err="1"/>
            <a:t>Pygame</a:t>
          </a:r>
          <a:r>
            <a:rPr lang="ko-KR" sz="2000" dirty="0"/>
            <a:t> 초기화</a:t>
          </a:r>
          <a:endParaRPr lang="en-US" sz="2000" dirty="0"/>
        </a:p>
      </dgm:t>
    </dgm:pt>
    <dgm:pt modelId="{4658740A-36E5-4680-BCFF-001C7F2BFB9D}" type="parTrans" cxnId="{86A24A58-E7D7-49C8-BE3D-B4787C983603}">
      <dgm:prSet/>
      <dgm:spPr/>
      <dgm:t>
        <a:bodyPr/>
        <a:lstStyle/>
        <a:p>
          <a:endParaRPr lang="en-US"/>
        </a:p>
      </dgm:t>
    </dgm:pt>
    <dgm:pt modelId="{4291288C-5CC8-4AB2-918C-1319F33F411D}" type="sibTrans" cxnId="{86A24A58-E7D7-49C8-BE3D-B4787C983603}">
      <dgm:prSet/>
      <dgm:spPr/>
      <dgm:t>
        <a:bodyPr/>
        <a:lstStyle/>
        <a:p>
          <a:endParaRPr lang="en-US"/>
        </a:p>
      </dgm:t>
    </dgm:pt>
    <dgm:pt modelId="{9483E9AF-C859-46F0-8E88-1549610BA268}">
      <dgm:prSet custT="1"/>
      <dgm:spPr/>
      <dgm:t>
        <a:bodyPr/>
        <a:lstStyle/>
        <a:p>
          <a:endParaRPr lang="en-US" altLang="ko-KR" sz="2000" dirty="0"/>
        </a:p>
        <a:p>
          <a:endParaRPr lang="en-US" altLang="ko-KR" sz="2000" dirty="0"/>
        </a:p>
        <a:p>
          <a:r>
            <a:rPr lang="ko-KR" altLang="en-US" sz="2000" dirty="0"/>
            <a:t>게임 창 설정</a:t>
          </a:r>
          <a:endParaRPr lang="en-US" altLang="ko-KR" sz="2000" dirty="0"/>
        </a:p>
        <a:p>
          <a:endParaRPr lang="en-US" altLang="ko-KR" sz="2000" dirty="0"/>
        </a:p>
      </dgm:t>
    </dgm:pt>
    <dgm:pt modelId="{CD899E1A-B318-4802-8923-44A51B70DB77}" type="parTrans" cxnId="{DDA6F679-D30B-4546-B7B0-01121321C51C}">
      <dgm:prSet/>
      <dgm:spPr/>
      <dgm:t>
        <a:bodyPr/>
        <a:lstStyle/>
        <a:p>
          <a:endParaRPr lang="en-US"/>
        </a:p>
      </dgm:t>
    </dgm:pt>
    <dgm:pt modelId="{4F553D7B-DDFA-433A-A0C3-174801F2E903}" type="sibTrans" cxnId="{DDA6F679-D30B-4546-B7B0-01121321C51C}">
      <dgm:prSet/>
      <dgm:spPr/>
      <dgm:t>
        <a:bodyPr/>
        <a:lstStyle/>
        <a:p>
          <a:endParaRPr lang="en-US"/>
        </a:p>
      </dgm:t>
    </dgm:pt>
    <dgm:pt modelId="{295A0751-0E26-4463-9364-72B67E8469C3}" type="pres">
      <dgm:prSet presAssocID="{5DD49632-85F8-42B4-91DE-B699B0B800B8}" presName="vert0" presStyleCnt="0">
        <dgm:presLayoutVars>
          <dgm:dir/>
          <dgm:animOne val="branch"/>
          <dgm:animLvl val="lvl"/>
        </dgm:presLayoutVars>
      </dgm:prSet>
      <dgm:spPr/>
    </dgm:pt>
    <dgm:pt modelId="{8D8CDF55-C726-40BD-9F24-FAA1BAAA4FE5}" type="pres">
      <dgm:prSet presAssocID="{338333A0-D517-4499-A758-401B34568BBB}" presName="thickLine" presStyleLbl="alignNode1" presStyleIdx="0" presStyleCnt="3"/>
      <dgm:spPr/>
    </dgm:pt>
    <dgm:pt modelId="{0BC57511-ADC4-4BA6-ACBD-DBFC8B9E540D}" type="pres">
      <dgm:prSet presAssocID="{338333A0-D517-4499-A758-401B34568BBB}" presName="horz1" presStyleCnt="0"/>
      <dgm:spPr/>
    </dgm:pt>
    <dgm:pt modelId="{26B5D0CD-F3D3-4E1B-8696-FA84809369F3}" type="pres">
      <dgm:prSet presAssocID="{338333A0-D517-4499-A758-401B34568BBB}" presName="tx1" presStyleLbl="revTx" presStyleIdx="0" presStyleCnt="3" custScaleY="23948"/>
      <dgm:spPr/>
    </dgm:pt>
    <dgm:pt modelId="{65B6DCDC-AF45-4217-BC3B-7A03E4E399F2}" type="pres">
      <dgm:prSet presAssocID="{338333A0-D517-4499-A758-401B34568BBB}" presName="vert1" presStyleCnt="0"/>
      <dgm:spPr/>
    </dgm:pt>
    <dgm:pt modelId="{814924D1-B026-47D6-B909-46E41D363138}" type="pres">
      <dgm:prSet presAssocID="{7A645086-5C3D-42D1-B055-8B339DAE80C7}" presName="thickLine" presStyleLbl="alignNode1" presStyleIdx="1" presStyleCnt="3"/>
      <dgm:spPr/>
    </dgm:pt>
    <dgm:pt modelId="{665B61EE-9814-4140-9227-ADC6E7BE15CD}" type="pres">
      <dgm:prSet presAssocID="{7A645086-5C3D-42D1-B055-8B339DAE80C7}" presName="horz1" presStyleCnt="0"/>
      <dgm:spPr/>
    </dgm:pt>
    <dgm:pt modelId="{FDD22E06-77EB-48A1-A395-26295C53595B}" type="pres">
      <dgm:prSet presAssocID="{7A645086-5C3D-42D1-B055-8B339DAE80C7}" presName="tx1" presStyleLbl="revTx" presStyleIdx="1" presStyleCnt="3" custScaleY="22693"/>
      <dgm:spPr/>
    </dgm:pt>
    <dgm:pt modelId="{BA7E5C4A-03F9-439F-BF2C-5E94606CCECB}" type="pres">
      <dgm:prSet presAssocID="{7A645086-5C3D-42D1-B055-8B339DAE80C7}" presName="vert1" presStyleCnt="0"/>
      <dgm:spPr/>
    </dgm:pt>
    <dgm:pt modelId="{ACD016C3-2CDA-49F0-83D3-EC8201A46014}" type="pres">
      <dgm:prSet presAssocID="{9483E9AF-C859-46F0-8E88-1549610BA268}" presName="thickLine" presStyleLbl="alignNode1" presStyleIdx="2" presStyleCnt="3"/>
      <dgm:spPr/>
    </dgm:pt>
    <dgm:pt modelId="{6C287363-7664-484E-A33C-FB718B6E0001}" type="pres">
      <dgm:prSet presAssocID="{9483E9AF-C859-46F0-8E88-1549610BA268}" presName="horz1" presStyleCnt="0"/>
      <dgm:spPr/>
    </dgm:pt>
    <dgm:pt modelId="{7B024684-DBE2-45E8-9D89-6FCD74D60F5E}" type="pres">
      <dgm:prSet presAssocID="{9483E9AF-C859-46F0-8E88-1549610BA268}" presName="tx1" presStyleLbl="revTx" presStyleIdx="2" presStyleCnt="3" custScaleY="48013"/>
      <dgm:spPr/>
    </dgm:pt>
    <dgm:pt modelId="{2D3D57ED-3BE6-4891-97C1-E13C58CF29EB}" type="pres">
      <dgm:prSet presAssocID="{9483E9AF-C859-46F0-8E88-1549610BA268}" presName="vert1" presStyleCnt="0"/>
      <dgm:spPr/>
    </dgm:pt>
  </dgm:ptLst>
  <dgm:cxnLst>
    <dgm:cxn modelId="{EBBBA644-AEB5-425A-A1B8-458C09272A45}" type="presOf" srcId="{338333A0-D517-4499-A758-401B34568BBB}" destId="{26B5D0CD-F3D3-4E1B-8696-FA84809369F3}" srcOrd="0" destOrd="0" presId="urn:microsoft.com/office/officeart/2008/layout/LinedList"/>
    <dgm:cxn modelId="{84341C56-B8B8-4C66-B3B3-9B227E90E5F9}" type="presOf" srcId="{9483E9AF-C859-46F0-8E88-1549610BA268}" destId="{7B024684-DBE2-45E8-9D89-6FCD74D60F5E}" srcOrd="0" destOrd="0" presId="urn:microsoft.com/office/officeart/2008/layout/LinedList"/>
    <dgm:cxn modelId="{86A24A58-E7D7-49C8-BE3D-B4787C983603}" srcId="{5DD49632-85F8-42B4-91DE-B699B0B800B8}" destId="{7A645086-5C3D-42D1-B055-8B339DAE80C7}" srcOrd="1" destOrd="0" parTransId="{4658740A-36E5-4680-BCFF-001C7F2BFB9D}" sibTransId="{4291288C-5CC8-4AB2-918C-1319F33F411D}"/>
    <dgm:cxn modelId="{DDA6F679-D30B-4546-B7B0-01121321C51C}" srcId="{5DD49632-85F8-42B4-91DE-B699B0B800B8}" destId="{9483E9AF-C859-46F0-8E88-1549610BA268}" srcOrd="2" destOrd="0" parTransId="{CD899E1A-B318-4802-8923-44A51B70DB77}" sibTransId="{4F553D7B-DDFA-433A-A0C3-174801F2E903}"/>
    <dgm:cxn modelId="{88B952A6-F435-4EDF-A6B4-B7449E458519}" type="presOf" srcId="{5DD49632-85F8-42B4-91DE-B699B0B800B8}" destId="{295A0751-0E26-4463-9364-72B67E8469C3}" srcOrd="0" destOrd="0" presId="urn:microsoft.com/office/officeart/2008/layout/LinedList"/>
    <dgm:cxn modelId="{F985E0C1-F54B-44BF-B680-A5848F9FA991}" srcId="{5DD49632-85F8-42B4-91DE-B699B0B800B8}" destId="{338333A0-D517-4499-A758-401B34568BBB}" srcOrd="0" destOrd="0" parTransId="{321BD2FA-B3C4-411A-91A2-4C53BDF91BAC}" sibTransId="{1194858E-2C63-4A1B-9FEC-9DF8D7B3C9AE}"/>
    <dgm:cxn modelId="{5D0029D0-092E-47D7-AAE9-F1DE472B6C1D}" type="presOf" srcId="{7A645086-5C3D-42D1-B055-8B339DAE80C7}" destId="{FDD22E06-77EB-48A1-A395-26295C53595B}" srcOrd="0" destOrd="0" presId="urn:microsoft.com/office/officeart/2008/layout/LinedList"/>
    <dgm:cxn modelId="{5A160044-D4F2-44DA-8D92-FE5B63A813DE}" type="presParOf" srcId="{295A0751-0E26-4463-9364-72B67E8469C3}" destId="{8D8CDF55-C726-40BD-9F24-FAA1BAAA4FE5}" srcOrd="0" destOrd="0" presId="urn:microsoft.com/office/officeart/2008/layout/LinedList"/>
    <dgm:cxn modelId="{1BFD1FDB-F543-4BF8-B159-8FB809E45796}" type="presParOf" srcId="{295A0751-0E26-4463-9364-72B67E8469C3}" destId="{0BC57511-ADC4-4BA6-ACBD-DBFC8B9E540D}" srcOrd="1" destOrd="0" presId="urn:microsoft.com/office/officeart/2008/layout/LinedList"/>
    <dgm:cxn modelId="{DC442F83-27C1-42E1-9A58-691193216C04}" type="presParOf" srcId="{0BC57511-ADC4-4BA6-ACBD-DBFC8B9E540D}" destId="{26B5D0CD-F3D3-4E1B-8696-FA84809369F3}" srcOrd="0" destOrd="0" presId="urn:microsoft.com/office/officeart/2008/layout/LinedList"/>
    <dgm:cxn modelId="{AACFCB38-2194-469C-B9BA-0683912FC2EC}" type="presParOf" srcId="{0BC57511-ADC4-4BA6-ACBD-DBFC8B9E540D}" destId="{65B6DCDC-AF45-4217-BC3B-7A03E4E399F2}" srcOrd="1" destOrd="0" presId="urn:microsoft.com/office/officeart/2008/layout/LinedList"/>
    <dgm:cxn modelId="{4DF9BC2A-DCA7-43F8-B7CF-1E18E50F6D53}" type="presParOf" srcId="{295A0751-0E26-4463-9364-72B67E8469C3}" destId="{814924D1-B026-47D6-B909-46E41D363138}" srcOrd="2" destOrd="0" presId="urn:microsoft.com/office/officeart/2008/layout/LinedList"/>
    <dgm:cxn modelId="{73024A77-808E-4E55-AF00-231869A02A06}" type="presParOf" srcId="{295A0751-0E26-4463-9364-72B67E8469C3}" destId="{665B61EE-9814-4140-9227-ADC6E7BE15CD}" srcOrd="3" destOrd="0" presId="urn:microsoft.com/office/officeart/2008/layout/LinedList"/>
    <dgm:cxn modelId="{674584B1-8EFF-4A20-A8A3-F71D7602A273}" type="presParOf" srcId="{665B61EE-9814-4140-9227-ADC6E7BE15CD}" destId="{FDD22E06-77EB-48A1-A395-26295C53595B}" srcOrd="0" destOrd="0" presId="urn:microsoft.com/office/officeart/2008/layout/LinedList"/>
    <dgm:cxn modelId="{917247E6-9E37-4FAC-8CCC-B3522F8EF696}" type="presParOf" srcId="{665B61EE-9814-4140-9227-ADC6E7BE15CD}" destId="{BA7E5C4A-03F9-439F-BF2C-5E94606CCECB}" srcOrd="1" destOrd="0" presId="urn:microsoft.com/office/officeart/2008/layout/LinedList"/>
    <dgm:cxn modelId="{6C89D00D-37F1-438D-93EF-F82C64D4E7E9}" type="presParOf" srcId="{295A0751-0E26-4463-9364-72B67E8469C3}" destId="{ACD016C3-2CDA-49F0-83D3-EC8201A46014}" srcOrd="4" destOrd="0" presId="urn:microsoft.com/office/officeart/2008/layout/LinedList"/>
    <dgm:cxn modelId="{AE745244-63D6-4276-B145-781EEEE89921}" type="presParOf" srcId="{295A0751-0E26-4463-9364-72B67E8469C3}" destId="{6C287363-7664-484E-A33C-FB718B6E0001}" srcOrd="5" destOrd="0" presId="urn:microsoft.com/office/officeart/2008/layout/LinedList"/>
    <dgm:cxn modelId="{91801F88-0D8D-46F6-B0E3-FBFA6C953EDD}" type="presParOf" srcId="{6C287363-7664-484E-A33C-FB718B6E0001}" destId="{7B024684-DBE2-45E8-9D89-6FCD74D60F5E}" srcOrd="0" destOrd="0" presId="urn:microsoft.com/office/officeart/2008/layout/LinedList"/>
    <dgm:cxn modelId="{E5F22807-65B8-4229-ACEA-BE19577521A7}" type="presParOf" srcId="{6C287363-7664-484E-A33C-FB718B6E0001}" destId="{2D3D57ED-3BE6-4891-97C1-E13C58CF29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D49632-85F8-42B4-91DE-B699B0B800B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51A1F-9E0B-44EE-B81F-B48860ABE602}">
      <dgm:prSet custT="1"/>
      <dgm:spPr/>
      <dgm:t>
        <a:bodyPr/>
        <a:lstStyle/>
        <a:p>
          <a:pPr>
            <a:lnSpc>
              <a:spcPct val="300000"/>
            </a:lnSpc>
          </a:pPr>
          <a:r>
            <a:rPr lang="ko-KR" sz="2000" dirty="0"/>
            <a:t>게임 루프 설정</a:t>
          </a:r>
          <a:r>
            <a:rPr lang="en-US" altLang="ko-KR" sz="2000" dirty="0"/>
            <a:t>(</a:t>
          </a:r>
          <a:r>
            <a:rPr lang="ko-KR" altLang="en-US" sz="2000" dirty="0"/>
            <a:t>무한루프</a:t>
          </a:r>
          <a:r>
            <a:rPr lang="en-US" altLang="ko-KR" sz="2000" dirty="0"/>
            <a:t>)</a:t>
          </a:r>
        </a:p>
      </dgm:t>
    </dgm:pt>
    <dgm:pt modelId="{78F873DE-8719-4BBA-9390-7A9F69961FA6}" type="parTrans" cxnId="{0D95B0E5-5885-4BD3-A48E-BACDE0630C4B}">
      <dgm:prSet/>
      <dgm:spPr/>
      <dgm:t>
        <a:bodyPr/>
        <a:lstStyle/>
        <a:p>
          <a:endParaRPr lang="en-US"/>
        </a:p>
      </dgm:t>
    </dgm:pt>
    <dgm:pt modelId="{C05CA13C-1BE9-4A84-9B75-2C6CB756CAC9}" type="sibTrans" cxnId="{0D95B0E5-5885-4BD3-A48E-BACDE0630C4B}">
      <dgm:prSet/>
      <dgm:spPr/>
      <dgm:t>
        <a:bodyPr/>
        <a:lstStyle/>
        <a:p>
          <a:endParaRPr lang="en-US"/>
        </a:p>
      </dgm:t>
    </dgm:pt>
    <dgm:pt modelId="{5A4F63CF-525C-44F2-85D8-1F450D5B6D89}">
      <dgm:prSet custT="1"/>
      <dgm:spPr/>
      <dgm:t>
        <a:bodyPr/>
        <a:lstStyle/>
        <a:p>
          <a:pPr algn="l">
            <a:lnSpc>
              <a:spcPct val="250000"/>
            </a:lnSpc>
          </a:pPr>
          <a:r>
            <a:rPr lang="ko-KR" sz="2000" dirty="0"/>
            <a:t>게임 종료</a:t>
          </a:r>
          <a:endParaRPr lang="en-US" sz="2000" dirty="0"/>
        </a:p>
      </dgm:t>
    </dgm:pt>
    <dgm:pt modelId="{4D99B521-CB9F-403C-9694-E83D3E9D0146}" type="parTrans" cxnId="{DB308604-7563-4BC8-A391-A54068AE5DC3}">
      <dgm:prSet/>
      <dgm:spPr/>
      <dgm:t>
        <a:bodyPr/>
        <a:lstStyle/>
        <a:p>
          <a:endParaRPr lang="en-US"/>
        </a:p>
      </dgm:t>
    </dgm:pt>
    <dgm:pt modelId="{C8AE34C4-E4C4-48FF-BA8E-21B461137CCA}" type="sibTrans" cxnId="{DB308604-7563-4BC8-A391-A54068AE5DC3}">
      <dgm:prSet/>
      <dgm:spPr/>
      <dgm:t>
        <a:bodyPr/>
        <a:lstStyle/>
        <a:p>
          <a:endParaRPr lang="en-US"/>
        </a:p>
      </dgm:t>
    </dgm:pt>
    <dgm:pt modelId="{68554FEE-C6A8-45B2-9A51-DEF3B54E4015}">
      <dgm:prSet custT="1"/>
      <dgm:spPr/>
      <dgm:t>
        <a:bodyPr/>
        <a:lstStyle/>
        <a:p>
          <a:endParaRPr lang="en-US" altLang="ko-KR" sz="1400" dirty="0"/>
        </a:p>
        <a:p>
          <a:r>
            <a:rPr lang="en-US" altLang="ko-KR" sz="1800" dirty="0"/>
            <a:t>FPS </a:t>
          </a:r>
          <a:r>
            <a:rPr lang="ko-KR" altLang="en-US" sz="1800" dirty="0"/>
            <a:t>설정</a:t>
          </a:r>
          <a:endParaRPr lang="en-US" altLang="ko-KR" sz="1800" dirty="0"/>
        </a:p>
        <a:p>
          <a:r>
            <a:rPr lang="en-US" altLang="ko-KR" sz="1800" dirty="0"/>
            <a:t>(Frame Per Second)</a:t>
          </a:r>
        </a:p>
        <a:p>
          <a:endParaRPr lang="en-US" altLang="ko-KR" sz="1400" dirty="0"/>
        </a:p>
        <a:p>
          <a:endParaRPr lang="en-US" sz="1400" dirty="0"/>
        </a:p>
      </dgm:t>
    </dgm:pt>
    <dgm:pt modelId="{43EB4577-5B1A-45AB-B23A-093F19A41CC5}" type="parTrans" cxnId="{3BD85F1A-FBF6-4ED5-A542-274853391FD9}">
      <dgm:prSet/>
      <dgm:spPr/>
      <dgm:t>
        <a:bodyPr/>
        <a:lstStyle/>
        <a:p>
          <a:pPr latinLnBrk="1"/>
          <a:endParaRPr lang="ko-KR" altLang="en-US"/>
        </a:p>
      </dgm:t>
    </dgm:pt>
    <dgm:pt modelId="{AEC49184-6778-4064-AED0-54856F17BABA}" type="sibTrans" cxnId="{3BD85F1A-FBF6-4ED5-A542-274853391FD9}">
      <dgm:prSet/>
      <dgm:spPr/>
      <dgm:t>
        <a:bodyPr/>
        <a:lstStyle/>
        <a:p>
          <a:pPr latinLnBrk="1"/>
          <a:endParaRPr lang="ko-KR" altLang="en-US"/>
        </a:p>
      </dgm:t>
    </dgm:pt>
    <dgm:pt modelId="{295A0751-0E26-4463-9364-72B67E8469C3}" type="pres">
      <dgm:prSet presAssocID="{5DD49632-85F8-42B4-91DE-B699B0B800B8}" presName="vert0" presStyleCnt="0">
        <dgm:presLayoutVars>
          <dgm:dir/>
          <dgm:animOne val="branch"/>
          <dgm:animLvl val="lvl"/>
        </dgm:presLayoutVars>
      </dgm:prSet>
      <dgm:spPr/>
    </dgm:pt>
    <dgm:pt modelId="{F7F62548-71CD-40AE-9E8F-1217AC4C48F9}" type="pres">
      <dgm:prSet presAssocID="{68554FEE-C6A8-45B2-9A51-DEF3B54E4015}" presName="thickLine" presStyleLbl="alignNode1" presStyleIdx="0" presStyleCnt="3"/>
      <dgm:spPr/>
    </dgm:pt>
    <dgm:pt modelId="{A7178811-9138-43CE-B0C4-F4B0816B0931}" type="pres">
      <dgm:prSet presAssocID="{68554FEE-C6A8-45B2-9A51-DEF3B54E4015}" presName="horz1" presStyleCnt="0"/>
      <dgm:spPr/>
    </dgm:pt>
    <dgm:pt modelId="{C2EC0545-2333-4677-8F58-EFE631BDC1DC}" type="pres">
      <dgm:prSet presAssocID="{68554FEE-C6A8-45B2-9A51-DEF3B54E4015}" presName="tx1" presStyleLbl="revTx" presStyleIdx="0" presStyleCnt="3" custScaleY="109211"/>
      <dgm:spPr/>
    </dgm:pt>
    <dgm:pt modelId="{35D87594-9F99-4D34-A2A4-309A023CA84D}" type="pres">
      <dgm:prSet presAssocID="{68554FEE-C6A8-45B2-9A51-DEF3B54E4015}" presName="vert1" presStyleCnt="0"/>
      <dgm:spPr/>
    </dgm:pt>
    <dgm:pt modelId="{B90E9AD1-5C4D-4BEB-B974-17A2534C7876}" type="pres">
      <dgm:prSet presAssocID="{E9E51A1F-9E0B-44EE-B81F-B48860ABE602}" presName="thickLine" presStyleLbl="alignNode1" presStyleIdx="1" presStyleCnt="3"/>
      <dgm:spPr/>
    </dgm:pt>
    <dgm:pt modelId="{53471E02-4CDB-48B9-A96D-E4BCF584A7B2}" type="pres">
      <dgm:prSet presAssocID="{E9E51A1F-9E0B-44EE-B81F-B48860ABE602}" presName="horz1" presStyleCnt="0"/>
      <dgm:spPr/>
    </dgm:pt>
    <dgm:pt modelId="{70DFEA1F-C9E5-4F9D-B1A9-D251463E79C8}" type="pres">
      <dgm:prSet presAssocID="{E9E51A1F-9E0B-44EE-B81F-B48860ABE602}" presName="tx1" presStyleLbl="revTx" presStyleIdx="1" presStyleCnt="3" custScaleY="115490"/>
      <dgm:spPr/>
    </dgm:pt>
    <dgm:pt modelId="{4DE0FB7E-3E75-4807-AC06-B9D11AA812B2}" type="pres">
      <dgm:prSet presAssocID="{E9E51A1F-9E0B-44EE-B81F-B48860ABE602}" presName="vert1" presStyleCnt="0"/>
      <dgm:spPr/>
    </dgm:pt>
    <dgm:pt modelId="{26336BE3-C2B5-47B4-8F61-3350BC02BA26}" type="pres">
      <dgm:prSet presAssocID="{5A4F63CF-525C-44F2-85D8-1F450D5B6D89}" presName="thickLine" presStyleLbl="alignNode1" presStyleIdx="2" presStyleCnt="3"/>
      <dgm:spPr/>
    </dgm:pt>
    <dgm:pt modelId="{AE0A3E88-3B91-4E61-B3E6-B5C4D5E4A73E}" type="pres">
      <dgm:prSet presAssocID="{5A4F63CF-525C-44F2-85D8-1F450D5B6D89}" presName="horz1" presStyleCnt="0"/>
      <dgm:spPr/>
    </dgm:pt>
    <dgm:pt modelId="{4E4B4C81-C2ED-4BEB-8847-9233625B5736}" type="pres">
      <dgm:prSet presAssocID="{5A4F63CF-525C-44F2-85D8-1F450D5B6D89}" presName="tx1" presStyleLbl="revTx" presStyleIdx="2" presStyleCnt="3" custScaleY="73262"/>
      <dgm:spPr/>
    </dgm:pt>
    <dgm:pt modelId="{B3844A24-F981-4FBB-AFE8-0836D9F77409}" type="pres">
      <dgm:prSet presAssocID="{5A4F63CF-525C-44F2-85D8-1F450D5B6D89}" presName="vert1" presStyleCnt="0"/>
      <dgm:spPr/>
    </dgm:pt>
  </dgm:ptLst>
  <dgm:cxnLst>
    <dgm:cxn modelId="{DB308604-7563-4BC8-A391-A54068AE5DC3}" srcId="{5DD49632-85F8-42B4-91DE-B699B0B800B8}" destId="{5A4F63CF-525C-44F2-85D8-1F450D5B6D89}" srcOrd="2" destOrd="0" parTransId="{4D99B521-CB9F-403C-9694-E83D3E9D0146}" sibTransId="{C8AE34C4-E4C4-48FF-BA8E-21B461137CCA}"/>
    <dgm:cxn modelId="{3BD85F1A-FBF6-4ED5-A542-274853391FD9}" srcId="{5DD49632-85F8-42B4-91DE-B699B0B800B8}" destId="{68554FEE-C6A8-45B2-9A51-DEF3B54E4015}" srcOrd="0" destOrd="0" parTransId="{43EB4577-5B1A-45AB-B23A-093F19A41CC5}" sibTransId="{AEC49184-6778-4064-AED0-54856F17BABA}"/>
    <dgm:cxn modelId="{82AF4525-0342-45CB-87A0-E3A90A51E874}" type="presOf" srcId="{5A4F63CF-525C-44F2-85D8-1F450D5B6D89}" destId="{4E4B4C81-C2ED-4BEB-8847-9233625B5736}" srcOrd="0" destOrd="0" presId="urn:microsoft.com/office/officeart/2008/layout/LinedList"/>
    <dgm:cxn modelId="{CDF9757A-9363-4C56-940E-B637EE821EDA}" type="presOf" srcId="{68554FEE-C6A8-45B2-9A51-DEF3B54E4015}" destId="{C2EC0545-2333-4677-8F58-EFE631BDC1DC}" srcOrd="0" destOrd="0" presId="urn:microsoft.com/office/officeart/2008/layout/LinedList"/>
    <dgm:cxn modelId="{91F4739D-4E79-439B-BE23-7400D4DF0EB9}" type="presOf" srcId="{E9E51A1F-9E0B-44EE-B81F-B48860ABE602}" destId="{70DFEA1F-C9E5-4F9D-B1A9-D251463E79C8}" srcOrd="0" destOrd="0" presId="urn:microsoft.com/office/officeart/2008/layout/LinedList"/>
    <dgm:cxn modelId="{88B952A6-F435-4EDF-A6B4-B7449E458519}" type="presOf" srcId="{5DD49632-85F8-42B4-91DE-B699B0B800B8}" destId="{295A0751-0E26-4463-9364-72B67E8469C3}" srcOrd="0" destOrd="0" presId="urn:microsoft.com/office/officeart/2008/layout/LinedList"/>
    <dgm:cxn modelId="{0D95B0E5-5885-4BD3-A48E-BACDE0630C4B}" srcId="{5DD49632-85F8-42B4-91DE-B699B0B800B8}" destId="{E9E51A1F-9E0B-44EE-B81F-B48860ABE602}" srcOrd="1" destOrd="0" parTransId="{78F873DE-8719-4BBA-9390-7A9F69961FA6}" sibTransId="{C05CA13C-1BE9-4A84-9B75-2C6CB756CAC9}"/>
    <dgm:cxn modelId="{E2C0F0E5-B9B4-4FCF-9C35-F6FA82B126B8}" type="presParOf" srcId="{295A0751-0E26-4463-9364-72B67E8469C3}" destId="{F7F62548-71CD-40AE-9E8F-1217AC4C48F9}" srcOrd="0" destOrd="0" presId="urn:microsoft.com/office/officeart/2008/layout/LinedList"/>
    <dgm:cxn modelId="{F758D5C1-A72B-4EA5-8911-E34B70EBA52D}" type="presParOf" srcId="{295A0751-0E26-4463-9364-72B67E8469C3}" destId="{A7178811-9138-43CE-B0C4-F4B0816B0931}" srcOrd="1" destOrd="0" presId="urn:microsoft.com/office/officeart/2008/layout/LinedList"/>
    <dgm:cxn modelId="{4DB30397-C7DA-4CFD-951A-44CB9856CC11}" type="presParOf" srcId="{A7178811-9138-43CE-B0C4-F4B0816B0931}" destId="{C2EC0545-2333-4677-8F58-EFE631BDC1DC}" srcOrd="0" destOrd="0" presId="urn:microsoft.com/office/officeart/2008/layout/LinedList"/>
    <dgm:cxn modelId="{D931A770-BD9A-4FCB-973E-CF6B01B047F4}" type="presParOf" srcId="{A7178811-9138-43CE-B0C4-F4B0816B0931}" destId="{35D87594-9F99-4D34-A2A4-309A023CA84D}" srcOrd="1" destOrd="0" presId="urn:microsoft.com/office/officeart/2008/layout/LinedList"/>
    <dgm:cxn modelId="{01E31937-CACB-4F8C-8674-5C74D6BFD7A8}" type="presParOf" srcId="{295A0751-0E26-4463-9364-72B67E8469C3}" destId="{B90E9AD1-5C4D-4BEB-B974-17A2534C7876}" srcOrd="2" destOrd="0" presId="urn:microsoft.com/office/officeart/2008/layout/LinedList"/>
    <dgm:cxn modelId="{ED09EA79-8856-45CF-9316-D9D3B0FCB4C2}" type="presParOf" srcId="{295A0751-0E26-4463-9364-72B67E8469C3}" destId="{53471E02-4CDB-48B9-A96D-E4BCF584A7B2}" srcOrd="3" destOrd="0" presId="urn:microsoft.com/office/officeart/2008/layout/LinedList"/>
    <dgm:cxn modelId="{C826B865-F78C-4C62-B427-A82C9B8A8075}" type="presParOf" srcId="{53471E02-4CDB-48B9-A96D-E4BCF584A7B2}" destId="{70DFEA1F-C9E5-4F9D-B1A9-D251463E79C8}" srcOrd="0" destOrd="0" presId="urn:microsoft.com/office/officeart/2008/layout/LinedList"/>
    <dgm:cxn modelId="{20D9FBF5-5E5B-45F8-9BBB-85D2B8BDE015}" type="presParOf" srcId="{53471E02-4CDB-48B9-A96D-E4BCF584A7B2}" destId="{4DE0FB7E-3E75-4807-AC06-B9D11AA812B2}" srcOrd="1" destOrd="0" presId="urn:microsoft.com/office/officeart/2008/layout/LinedList"/>
    <dgm:cxn modelId="{B217A5F2-8B94-48C2-B6B9-7AE07FD830D0}" type="presParOf" srcId="{295A0751-0E26-4463-9364-72B67E8469C3}" destId="{26336BE3-C2B5-47B4-8F61-3350BC02BA26}" srcOrd="4" destOrd="0" presId="urn:microsoft.com/office/officeart/2008/layout/LinedList"/>
    <dgm:cxn modelId="{5889F9F4-DAA8-4E79-AAFC-AC5933859E6D}" type="presParOf" srcId="{295A0751-0E26-4463-9364-72B67E8469C3}" destId="{AE0A3E88-3B91-4E61-B3E6-B5C4D5E4A73E}" srcOrd="5" destOrd="0" presId="urn:microsoft.com/office/officeart/2008/layout/LinedList"/>
    <dgm:cxn modelId="{9BE1F30C-5752-4404-BACA-517A4222789C}" type="presParOf" srcId="{AE0A3E88-3B91-4E61-B3E6-B5C4D5E4A73E}" destId="{4E4B4C81-C2ED-4BEB-8847-9233625B5736}" srcOrd="0" destOrd="0" presId="urn:microsoft.com/office/officeart/2008/layout/LinedList"/>
    <dgm:cxn modelId="{7A8B9A1D-1825-43F7-9423-83A985FEBDCD}" type="presParOf" srcId="{AE0A3E88-3B91-4E61-B3E6-B5C4D5E4A73E}" destId="{B3844A24-F981-4FBB-AFE8-0836D9F774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DF55-C726-40BD-9F24-FAA1BAAA4FE5}">
      <dsp:nvSpPr>
        <dsp:cNvPr id="0" name=""/>
        <dsp:cNvSpPr/>
      </dsp:nvSpPr>
      <dsp:spPr>
        <a:xfrm>
          <a:off x="0" y="151853"/>
          <a:ext cx="3140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5D0CD-F3D3-4E1B-8696-FA84809369F3}">
      <dsp:nvSpPr>
        <dsp:cNvPr id="0" name=""/>
        <dsp:cNvSpPr/>
      </dsp:nvSpPr>
      <dsp:spPr>
        <a:xfrm>
          <a:off x="0" y="151853"/>
          <a:ext cx="3140918" cy="1360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Pygame</a:t>
          </a:r>
          <a:r>
            <a:rPr lang="en-US" sz="2000" kern="1200" dirty="0"/>
            <a:t> </a:t>
          </a:r>
          <a:r>
            <a:rPr lang="ko-KR" sz="2000" kern="1200" dirty="0"/>
            <a:t>모듈 임포트하기</a:t>
          </a:r>
          <a:endParaRPr lang="en-US" sz="2000" kern="1200" dirty="0"/>
        </a:p>
      </dsp:txBody>
      <dsp:txXfrm>
        <a:off x="0" y="151853"/>
        <a:ext cx="3140918" cy="1360491"/>
      </dsp:txXfrm>
    </dsp:sp>
    <dsp:sp modelId="{814924D1-B026-47D6-B909-46E41D363138}">
      <dsp:nvSpPr>
        <dsp:cNvPr id="0" name=""/>
        <dsp:cNvSpPr/>
      </dsp:nvSpPr>
      <dsp:spPr>
        <a:xfrm>
          <a:off x="0" y="1512345"/>
          <a:ext cx="3140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22E06-77EB-48A1-A395-26295C53595B}">
      <dsp:nvSpPr>
        <dsp:cNvPr id="0" name=""/>
        <dsp:cNvSpPr/>
      </dsp:nvSpPr>
      <dsp:spPr>
        <a:xfrm>
          <a:off x="0" y="1512345"/>
          <a:ext cx="3140918" cy="1289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Pygame</a:t>
          </a:r>
          <a:r>
            <a:rPr lang="ko-KR" sz="2000" kern="1200" dirty="0"/>
            <a:t> 초기화</a:t>
          </a:r>
          <a:endParaRPr lang="en-US" sz="2000" kern="1200" dirty="0"/>
        </a:p>
      </dsp:txBody>
      <dsp:txXfrm>
        <a:off x="0" y="1512345"/>
        <a:ext cx="3140918" cy="1289194"/>
      </dsp:txXfrm>
    </dsp:sp>
    <dsp:sp modelId="{ACD016C3-2CDA-49F0-83D3-EC8201A46014}">
      <dsp:nvSpPr>
        <dsp:cNvPr id="0" name=""/>
        <dsp:cNvSpPr/>
      </dsp:nvSpPr>
      <dsp:spPr>
        <a:xfrm>
          <a:off x="0" y="2801540"/>
          <a:ext cx="3140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24684-DBE2-45E8-9D89-6FCD74D60F5E}">
      <dsp:nvSpPr>
        <dsp:cNvPr id="0" name=""/>
        <dsp:cNvSpPr/>
      </dsp:nvSpPr>
      <dsp:spPr>
        <a:xfrm>
          <a:off x="0" y="2801540"/>
          <a:ext cx="3140918" cy="272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게임 창 설정</a:t>
          </a:r>
          <a:endParaRPr lang="en-US" altLang="ko-KR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000" kern="1200" dirty="0"/>
        </a:p>
      </dsp:txBody>
      <dsp:txXfrm>
        <a:off x="0" y="2801540"/>
        <a:ext cx="3140918" cy="2727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62548-71CD-40AE-9E8F-1217AC4C48F9}">
      <dsp:nvSpPr>
        <dsp:cNvPr id="0" name=""/>
        <dsp:cNvSpPr/>
      </dsp:nvSpPr>
      <dsp:spPr>
        <a:xfrm>
          <a:off x="0" y="1281"/>
          <a:ext cx="3140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C0545-2333-4677-8F58-EFE631BDC1DC}">
      <dsp:nvSpPr>
        <dsp:cNvPr id="0" name=""/>
        <dsp:cNvSpPr/>
      </dsp:nvSpPr>
      <dsp:spPr>
        <a:xfrm>
          <a:off x="0" y="1281"/>
          <a:ext cx="3137850" cy="1933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FPS </a:t>
          </a:r>
          <a:r>
            <a:rPr lang="ko-KR" altLang="en-US" sz="1800" kern="1200" dirty="0"/>
            <a:t>설정</a:t>
          </a:r>
          <a:endParaRPr lang="en-US" altLang="ko-KR" sz="18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(Frame Per Second)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1281"/>
        <a:ext cx="3137850" cy="1933778"/>
      </dsp:txXfrm>
    </dsp:sp>
    <dsp:sp modelId="{B90E9AD1-5C4D-4BEB-B974-17A2534C7876}">
      <dsp:nvSpPr>
        <dsp:cNvPr id="0" name=""/>
        <dsp:cNvSpPr/>
      </dsp:nvSpPr>
      <dsp:spPr>
        <a:xfrm>
          <a:off x="0" y="1935059"/>
          <a:ext cx="3140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FEA1F-C9E5-4F9D-B1A9-D251463E79C8}">
      <dsp:nvSpPr>
        <dsp:cNvPr id="0" name=""/>
        <dsp:cNvSpPr/>
      </dsp:nvSpPr>
      <dsp:spPr>
        <a:xfrm>
          <a:off x="0" y="1935059"/>
          <a:ext cx="3137850" cy="204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3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게임 루프 설정</a:t>
          </a:r>
          <a:r>
            <a:rPr lang="en-US" altLang="ko-KR" sz="2000" kern="1200" dirty="0"/>
            <a:t>(</a:t>
          </a:r>
          <a:r>
            <a:rPr lang="ko-KR" altLang="en-US" sz="2000" kern="1200" dirty="0"/>
            <a:t>무한루프</a:t>
          </a:r>
          <a:r>
            <a:rPr lang="en-US" altLang="ko-KR" sz="2000" kern="1200" dirty="0"/>
            <a:t>)</a:t>
          </a:r>
        </a:p>
      </dsp:txBody>
      <dsp:txXfrm>
        <a:off x="0" y="1935059"/>
        <a:ext cx="3137850" cy="2044959"/>
      </dsp:txXfrm>
    </dsp:sp>
    <dsp:sp modelId="{26336BE3-C2B5-47B4-8F61-3350BC02BA26}">
      <dsp:nvSpPr>
        <dsp:cNvPr id="0" name=""/>
        <dsp:cNvSpPr/>
      </dsp:nvSpPr>
      <dsp:spPr>
        <a:xfrm>
          <a:off x="0" y="3980018"/>
          <a:ext cx="3140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B4C81-C2ED-4BEB-8847-9233625B5736}">
      <dsp:nvSpPr>
        <dsp:cNvPr id="0" name=""/>
        <dsp:cNvSpPr/>
      </dsp:nvSpPr>
      <dsp:spPr>
        <a:xfrm>
          <a:off x="0" y="3980018"/>
          <a:ext cx="3140918" cy="129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게임 종료</a:t>
          </a:r>
          <a:endParaRPr lang="en-US" sz="2000" kern="1200" dirty="0"/>
        </a:p>
      </dsp:txBody>
      <dsp:txXfrm>
        <a:off x="0" y="3980018"/>
        <a:ext cx="3140918" cy="129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31B95-FF95-4E92-9670-53ADA1E30357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7A696-B0AE-4AD0-8A09-E3558372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88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09C7-4076-4CD0-A552-11EA6DBBC7F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0FFB-56EF-4B86-B3F1-746F0E861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0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1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8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4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6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31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05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8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57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66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79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57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6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29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07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12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80EC480-1315-498B-9D6D-568C4C0E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0"/>
            <a:ext cx="10128448" cy="76285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5D99BA-A942-4EAF-B117-1CCA6983B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372" y="1052514"/>
            <a:ext cx="11333281" cy="518479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>
                <a:solidFill>
                  <a:srgbClr val="0070C0"/>
                </a:solidFill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 sz="1800">
                <a:solidFill>
                  <a:srgbClr val="0070C0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rgbClr val="0070C0"/>
                </a:solidFill>
              </a:defRPr>
            </a:lvl3pPr>
            <a:lvl4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4pPr>
            <a:lvl5pPr>
              <a:lnSpc>
                <a:spcPct val="150000"/>
              </a:lnSpc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0D0F57-56BC-446C-9A4C-A7F201AE1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6E5"/>
              </a:clrFrom>
              <a:clrTo>
                <a:srgbClr val="FEF6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2" y="23438"/>
            <a:ext cx="995689" cy="6692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4038B2-08DE-4AA5-A973-61D6FF6B1847}"/>
              </a:ext>
            </a:extLst>
          </p:cNvPr>
          <p:cNvSpPr/>
          <p:nvPr userDrawn="1"/>
        </p:nvSpPr>
        <p:spPr>
          <a:xfrm>
            <a:off x="0" y="668105"/>
            <a:ext cx="12192000" cy="491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C5B693-24A0-4355-9E61-66A4E654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b="1" dirty="0"/>
              <a:t>기초코딩과 문제해결 </a:t>
            </a:r>
            <a:r>
              <a:rPr lang="en-US" altLang="ko-KR" b="1" dirty="0">
                <a:solidFill>
                  <a:srgbClr val="0070C0"/>
                </a:solidFill>
              </a:rPr>
              <a:t>with RAPTOR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3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13F2-74F0-4DD1-B7A6-9EDB76BD92BC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F015-2888-4713-9131-049B6BFD6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D56D-E08E-4C94-BF1C-DE4A82556D18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6EC9-89D0-4FC2-B3A6-1303A28A4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689" y="8359"/>
            <a:ext cx="7249443" cy="6858000"/>
            <a:chOff x="17689" y="8359"/>
            <a:chExt cx="7249443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17689" y="8359"/>
              <a:ext cx="3517287" cy="6858000"/>
            </a:xfrm>
            <a:prstGeom prst="rect">
              <a:avLst/>
            </a:prstGeom>
            <a:solidFill>
              <a:srgbClr val="23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bject 2"/>
            <p:cNvSpPr/>
            <p:nvPr/>
          </p:nvSpPr>
          <p:spPr>
            <a:xfrm>
              <a:off x="3567859" y="8359"/>
              <a:ext cx="3699273" cy="2441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3474827" y="2984666"/>
              <a:ext cx="367750" cy="317026"/>
            </a:xfrm>
            <a:prstGeom prst="triangle">
              <a:avLst/>
            </a:prstGeom>
            <a:solidFill>
              <a:srgbClr val="235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83308" y="635846"/>
            <a:ext cx="2474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272" y="2884958"/>
            <a:ext cx="878801" cy="47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23588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Logo</a:t>
            </a:r>
            <a:endParaRPr lang="ko-KR" altLang="en-US" sz="2800" b="1" dirty="0">
              <a:solidFill>
                <a:srgbClr val="235884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33459" y="1343732"/>
            <a:ext cx="3714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김민정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김주성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최민서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홍성구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bk object 21"/>
          <p:cNvSpPr/>
          <p:nvPr/>
        </p:nvSpPr>
        <p:spPr>
          <a:xfrm>
            <a:off x="4094989" y="3206224"/>
            <a:ext cx="6363627" cy="3643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4"/>
          <p:cNvSpPr/>
          <p:nvPr/>
        </p:nvSpPr>
        <p:spPr>
          <a:xfrm>
            <a:off x="7267132" y="4143360"/>
            <a:ext cx="666327" cy="590376"/>
          </a:xfrm>
          <a:custGeom>
            <a:avLst/>
            <a:gdLst/>
            <a:ahLst/>
            <a:cxnLst/>
            <a:rect l="l" t="t" r="r" b="b"/>
            <a:pathLst>
              <a:path w="1112520" h="1027429">
                <a:moveTo>
                  <a:pt x="222503" y="581025"/>
                </a:moveTo>
                <a:lnTo>
                  <a:pt x="222503" y="809497"/>
                </a:lnTo>
                <a:lnTo>
                  <a:pt x="556259" y="1027176"/>
                </a:lnTo>
                <a:lnTo>
                  <a:pt x="890015" y="809497"/>
                </a:lnTo>
                <a:lnTo>
                  <a:pt x="890015" y="798830"/>
                </a:lnTo>
                <a:lnTo>
                  <a:pt x="556259" y="798830"/>
                </a:lnTo>
                <a:lnTo>
                  <a:pt x="222503" y="581025"/>
                </a:lnTo>
                <a:close/>
              </a:path>
              <a:path w="1112520" h="1027429">
                <a:moveTo>
                  <a:pt x="1045082" y="440309"/>
                </a:moveTo>
                <a:lnTo>
                  <a:pt x="1007998" y="440309"/>
                </a:lnTo>
                <a:lnTo>
                  <a:pt x="1007998" y="646176"/>
                </a:lnTo>
                <a:lnTo>
                  <a:pt x="995515" y="653462"/>
                </a:lnTo>
                <a:lnTo>
                  <a:pt x="985758" y="663987"/>
                </a:lnTo>
                <a:lnTo>
                  <a:pt x="979406" y="677037"/>
                </a:lnTo>
                <a:lnTo>
                  <a:pt x="977137" y="691896"/>
                </a:lnTo>
                <a:lnTo>
                  <a:pt x="978921" y="705072"/>
                </a:lnTo>
                <a:lnTo>
                  <a:pt x="983980" y="716819"/>
                </a:lnTo>
                <a:lnTo>
                  <a:pt x="991871" y="726614"/>
                </a:lnTo>
                <a:lnTo>
                  <a:pt x="1002156" y="733933"/>
                </a:lnTo>
                <a:lnTo>
                  <a:pt x="964818" y="923417"/>
                </a:lnTo>
                <a:lnTo>
                  <a:pt x="1088389" y="923417"/>
                </a:lnTo>
                <a:lnTo>
                  <a:pt x="1051051" y="733933"/>
                </a:lnTo>
                <a:lnTo>
                  <a:pt x="1061337" y="726614"/>
                </a:lnTo>
                <a:lnTo>
                  <a:pt x="1069228" y="716819"/>
                </a:lnTo>
                <a:lnTo>
                  <a:pt x="1074287" y="705072"/>
                </a:lnTo>
                <a:lnTo>
                  <a:pt x="1076070" y="691896"/>
                </a:lnTo>
                <a:lnTo>
                  <a:pt x="1073783" y="677037"/>
                </a:lnTo>
                <a:lnTo>
                  <a:pt x="1067387" y="663987"/>
                </a:lnTo>
                <a:lnTo>
                  <a:pt x="1057586" y="653462"/>
                </a:lnTo>
                <a:lnTo>
                  <a:pt x="1045082" y="646176"/>
                </a:lnTo>
                <a:lnTo>
                  <a:pt x="1045082" y="440309"/>
                </a:lnTo>
                <a:close/>
              </a:path>
              <a:path w="1112520" h="1027429">
                <a:moveTo>
                  <a:pt x="890015" y="581025"/>
                </a:moveTo>
                <a:lnTo>
                  <a:pt x="556259" y="798830"/>
                </a:lnTo>
                <a:lnTo>
                  <a:pt x="890015" y="798830"/>
                </a:lnTo>
                <a:lnTo>
                  <a:pt x="890015" y="581025"/>
                </a:lnTo>
                <a:close/>
              </a:path>
              <a:path w="1112520" h="1027429">
                <a:moveTo>
                  <a:pt x="556259" y="0"/>
                </a:moveTo>
                <a:lnTo>
                  <a:pt x="0" y="370713"/>
                </a:lnTo>
                <a:lnTo>
                  <a:pt x="556259" y="741299"/>
                </a:lnTo>
                <a:lnTo>
                  <a:pt x="1007998" y="440309"/>
                </a:lnTo>
                <a:lnTo>
                  <a:pt x="1045082" y="440309"/>
                </a:lnTo>
                <a:lnTo>
                  <a:pt x="1045082" y="415544"/>
                </a:lnTo>
                <a:lnTo>
                  <a:pt x="1112519" y="370713"/>
                </a:lnTo>
                <a:lnTo>
                  <a:pt x="556259" y="0"/>
                </a:lnTo>
                <a:close/>
              </a:path>
            </a:pathLst>
          </a:custGeom>
          <a:solidFill>
            <a:srgbClr val="71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6"/>
          <p:cNvSpPr/>
          <p:nvPr/>
        </p:nvSpPr>
        <p:spPr>
          <a:xfrm>
            <a:off x="7453836" y="5092527"/>
            <a:ext cx="479624" cy="420251"/>
          </a:xfrm>
          <a:custGeom>
            <a:avLst/>
            <a:gdLst/>
            <a:ahLst/>
            <a:cxnLst/>
            <a:rect l="l" t="t" r="r" b="b"/>
            <a:pathLst>
              <a:path w="1477010" h="1248410">
                <a:moveTo>
                  <a:pt x="1340993" y="718184"/>
                </a:moveTo>
                <a:lnTo>
                  <a:pt x="135801" y="718184"/>
                </a:lnTo>
                <a:lnTo>
                  <a:pt x="0" y="1184274"/>
                </a:lnTo>
                <a:lnTo>
                  <a:pt x="0" y="1248155"/>
                </a:lnTo>
                <a:lnTo>
                  <a:pt x="1476756" y="1248155"/>
                </a:lnTo>
                <a:lnTo>
                  <a:pt x="1476756" y="1184274"/>
                </a:lnTo>
                <a:lnTo>
                  <a:pt x="1460701" y="1129156"/>
                </a:lnTo>
                <a:lnTo>
                  <a:pt x="538734" y="1129156"/>
                </a:lnTo>
                <a:lnTo>
                  <a:pt x="564642" y="1049781"/>
                </a:lnTo>
                <a:lnTo>
                  <a:pt x="1437580" y="1049781"/>
                </a:lnTo>
                <a:lnTo>
                  <a:pt x="1340993" y="718184"/>
                </a:lnTo>
                <a:close/>
              </a:path>
              <a:path w="1477010" h="1248410">
                <a:moveTo>
                  <a:pt x="1437580" y="1049781"/>
                </a:moveTo>
                <a:lnTo>
                  <a:pt x="912113" y="1049781"/>
                </a:lnTo>
                <a:lnTo>
                  <a:pt x="938022" y="1129156"/>
                </a:lnTo>
                <a:lnTo>
                  <a:pt x="1460701" y="1129156"/>
                </a:lnTo>
                <a:lnTo>
                  <a:pt x="1437580" y="1049781"/>
                </a:lnTo>
                <a:close/>
              </a:path>
              <a:path w="1477010" h="1248410">
                <a:moveTo>
                  <a:pt x="1340739" y="0"/>
                </a:moveTo>
                <a:lnTo>
                  <a:pt x="136017" y="0"/>
                </a:lnTo>
                <a:lnTo>
                  <a:pt x="136017" y="718184"/>
                </a:lnTo>
                <a:lnTo>
                  <a:pt x="1340739" y="718184"/>
                </a:lnTo>
                <a:lnTo>
                  <a:pt x="1340739" y="669797"/>
                </a:lnTo>
                <a:lnTo>
                  <a:pt x="213741" y="669797"/>
                </a:lnTo>
                <a:lnTo>
                  <a:pt x="213741" y="48259"/>
                </a:lnTo>
                <a:lnTo>
                  <a:pt x="1340739" y="48259"/>
                </a:lnTo>
                <a:lnTo>
                  <a:pt x="1340739" y="0"/>
                </a:lnTo>
                <a:close/>
              </a:path>
              <a:path w="1477010" h="1248410">
                <a:moveTo>
                  <a:pt x="1340739" y="48259"/>
                </a:moveTo>
                <a:lnTo>
                  <a:pt x="1263015" y="48259"/>
                </a:lnTo>
                <a:lnTo>
                  <a:pt x="1263015" y="669797"/>
                </a:lnTo>
                <a:lnTo>
                  <a:pt x="1340739" y="669797"/>
                </a:lnTo>
                <a:lnTo>
                  <a:pt x="1340739" y="48259"/>
                </a:lnTo>
                <a:close/>
              </a:path>
            </a:pathLst>
          </a:custGeom>
          <a:solidFill>
            <a:srgbClr val="FDB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7"/>
          <p:cNvSpPr/>
          <p:nvPr/>
        </p:nvSpPr>
        <p:spPr>
          <a:xfrm>
            <a:off x="8354471" y="5092528"/>
            <a:ext cx="288367" cy="420250"/>
          </a:xfrm>
          <a:custGeom>
            <a:avLst/>
            <a:gdLst/>
            <a:ahLst/>
            <a:cxnLst/>
            <a:rect l="l" t="t" r="r" b="b"/>
            <a:pathLst>
              <a:path w="577850" h="1000125">
                <a:moveTo>
                  <a:pt x="481330" y="0"/>
                </a:moveTo>
                <a:lnTo>
                  <a:pt x="96266" y="0"/>
                </a:lnTo>
                <a:lnTo>
                  <a:pt x="58775" y="7558"/>
                </a:lnTo>
                <a:lnTo>
                  <a:pt x="28178" y="28178"/>
                </a:lnTo>
                <a:lnTo>
                  <a:pt x="7558" y="58775"/>
                </a:lnTo>
                <a:lnTo>
                  <a:pt x="0" y="96266"/>
                </a:lnTo>
                <a:lnTo>
                  <a:pt x="0" y="903478"/>
                </a:lnTo>
                <a:lnTo>
                  <a:pt x="7558" y="940968"/>
                </a:lnTo>
                <a:lnTo>
                  <a:pt x="28178" y="971565"/>
                </a:lnTo>
                <a:lnTo>
                  <a:pt x="58775" y="992185"/>
                </a:lnTo>
                <a:lnTo>
                  <a:pt x="96266" y="999744"/>
                </a:lnTo>
                <a:lnTo>
                  <a:pt x="481330" y="999744"/>
                </a:lnTo>
                <a:lnTo>
                  <a:pt x="518820" y="992185"/>
                </a:lnTo>
                <a:lnTo>
                  <a:pt x="549417" y="971565"/>
                </a:lnTo>
                <a:lnTo>
                  <a:pt x="554906" y="963422"/>
                </a:lnTo>
                <a:lnTo>
                  <a:pt x="288798" y="963422"/>
                </a:lnTo>
                <a:lnTo>
                  <a:pt x="272591" y="960145"/>
                </a:lnTo>
                <a:lnTo>
                  <a:pt x="259349" y="951214"/>
                </a:lnTo>
                <a:lnTo>
                  <a:pt x="250418" y="937972"/>
                </a:lnTo>
                <a:lnTo>
                  <a:pt x="247142" y="921766"/>
                </a:lnTo>
                <a:lnTo>
                  <a:pt x="250418" y="905579"/>
                </a:lnTo>
                <a:lnTo>
                  <a:pt x="259349" y="892381"/>
                </a:lnTo>
                <a:lnTo>
                  <a:pt x="272591" y="883493"/>
                </a:lnTo>
                <a:lnTo>
                  <a:pt x="288798" y="880237"/>
                </a:lnTo>
                <a:lnTo>
                  <a:pt x="577596" y="880237"/>
                </a:lnTo>
                <a:lnTo>
                  <a:pt x="577596" y="832866"/>
                </a:lnTo>
                <a:lnTo>
                  <a:pt x="44450" y="832866"/>
                </a:lnTo>
                <a:lnTo>
                  <a:pt x="44450" y="99695"/>
                </a:lnTo>
                <a:lnTo>
                  <a:pt x="577596" y="99695"/>
                </a:lnTo>
                <a:lnTo>
                  <a:pt x="577596" y="96266"/>
                </a:lnTo>
                <a:lnTo>
                  <a:pt x="571578" y="66421"/>
                </a:lnTo>
                <a:lnTo>
                  <a:pt x="212979" y="66421"/>
                </a:lnTo>
                <a:lnTo>
                  <a:pt x="205486" y="58928"/>
                </a:lnTo>
                <a:lnTo>
                  <a:pt x="205486" y="40512"/>
                </a:lnTo>
                <a:lnTo>
                  <a:pt x="212979" y="33020"/>
                </a:lnTo>
                <a:lnTo>
                  <a:pt x="552680" y="33020"/>
                </a:lnTo>
                <a:lnTo>
                  <a:pt x="549417" y="28178"/>
                </a:lnTo>
                <a:lnTo>
                  <a:pt x="518820" y="7558"/>
                </a:lnTo>
                <a:lnTo>
                  <a:pt x="481330" y="0"/>
                </a:lnTo>
                <a:close/>
              </a:path>
              <a:path w="577850" h="1000125">
                <a:moveTo>
                  <a:pt x="577596" y="880237"/>
                </a:moveTo>
                <a:lnTo>
                  <a:pt x="288798" y="880237"/>
                </a:lnTo>
                <a:lnTo>
                  <a:pt x="305004" y="883493"/>
                </a:lnTo>
                <a:lnTo>
                  <a:pt x="318246" y="892381"/>
                </a:lnTo>
                <a:lnTo>
                  <a:pt x="327177" y="905579"/>
                </a:lnTo>
                <a:lnTo>
                  <a:pt x="330454" y="921766"/>
                </a:lnTo>
                <a:lnTo>
                  <a:pt x="327177" y="937972"/>
                </a:lnTo>
                <a:lnTo>
                  <a:pt x="318246" y="951214"/>
                </a:lnTo>
                <a:lnTo>
                  <a:pt x="305004" y="960145"/>
                </a:lnTo>
                <a:lnTo>
                  <a:pt x="288798" y="963422"/>
                </a:lnTo>
                <a:lnTo>
                  <a:pt x="554906" y="963422"/>
                </a:lnTo>
                <a:lnTo>
                  <a:pt x="570037" y="940968"/>
                </a:lnTo>
                <a:lnTo>
                  <a:pt x="577596" y="903478"/>
                </a:lnTo>
                <a:lnTo>
                  <a:pt x="577596" y="880237"/>
                </a:lnTo>
                <a:close/>
              </a:path>
              <a:path w="577850" h="1000125">
                <a:moveTo>
                  <a:pt x="577596" y="99695"/>
                </a:moveTo>
                <a:lnTo>
                  <a:pt x="533146" y="99695"/>
                </a:lnTo>
                <a:lnTo>
                  <a:pt x="533146" y="832866"/>
                </a:lnTo>
                <a:lnTo>
                  <a:pt x="577596" y="832866"/>
                </a:lnTo>
                <a:lnTo>
                  <a:pt x="577596" y="99695"/>
                </a:lnTo>
                <a:close/>
              </a:path>
              <a:path w="577850" h="1000125">
                <a:moveTo>
                  <a:pt x="552680" y="33020"/>
                </a:moveTo>
                <a:lnTo>
                  <a:pt x="364617" y="33020"/>
                </a:lnTo>
                <a:lnTo>
                  <a:pt x="372110" y="40512"/>
                </a:lnTo>
                <a:lnTo>
                  <a:pt x="372110" y="58928"/>
                </a:lnTo>
                <a:lnTo>
                  <a:pt x="364617" y="66421"/>
                </a:lnTo>
                <a:lnTo>
                  <a:pt x="571578" y="66421"/>
                </a:lnTo>
                <a:lnTo>
                  <a:pt x="570037" y="58775"/>
                </a:lnTo>
                <a:lnTo>
                  <a:pt x="552680" y="33020"/>
                </a:lnTo>
                <a:close/>
              </a:path>
            </a:pathLst>
          </a:custGeom>
          <a:solidFill>
            <a:srgbClr val="FDB8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9"/>
          <p:cNvSpPr/>
          <p:nvPr/>
        </p:nvSpPr>
        <p:spPr>
          <a:xfrm>
            <a:off x="6698673" y="4868733"/>
            <a:ext cx="384635" cy="447588"/>
          </a:xfrm>
          <a:custGeom>
            <a:avLst/>
            <a:gdLst/>
            <a:ahLst/>
            <a:cxnLst/>
            <a:rect l="l" t="t" r="r" b="b"/>
            <a:pathLst>
              <a:path w="563879" h="528954">
                <a:moveTo>
                  <a:pt x="17780" y="74675"/>
                </a:moveTo>
                <a:lnTo>
                  <a:pt x="17780" y="128777"/>
                </a:lnTo>
                <a:lnTo>
                  <a:pt x="0" y="128777"/>
                </a:lnTo>
                <a:lnTo>
                  <a:pt x="0" y="528827"/>
                </a:lnTo>
                <a:lnTo>
                  <a:pt x="563880" y="528827"/>
                </a:lnTo>
                <a:lnTo>
                  <a:pt x="563880" y="486917"/>
                </a:lnTo>
                <a:lnTo>
                  <a:pt x="289433" y="486917"/>
                </a:lnTo>
                <a:lnTo>
                  <a:pt x="274447" y="484504"/>
                </a:lnTo>
                <a:lnTo>
                  <a:pt x="274447" y="484123"/>
                </a:lnTo>
                <a:lnTo>
                  <a:pt x="227362" y="469137"/>
                </a:lnTo>
                <a:lnTo>
                  <a:pt x="40005" y="469137"/>
                </a:lnTo>
                <a:lnTo>
                  <a:pt x="41656" y="91947"/>
                </a:lnTo>
                <a:lnTo>
                  <a:pt x="274447" y="91947"/>
                </a:lnTo>
                <a:lnTo>
                  <a:pt x="274447" y="75056"/>
                </a:lnTo>
                <a:lnTo>
                  <a:pt x="67056" y="75056"/>
                </a:lnTo>
                <a:lnTo>
                  <a:pt x="17780" y="74675"/>
                </a:lnTo>
                <a:close/>
              </a:path>
              <a:path w="563879" h="528954">
                <a:moveTo>
                  <a:pt x="424270" y="452211"/>
                </a:moveTo>
                <a:lnTo>
                  <a:pt x="382626" y="456620"/>
                </a:lnTo>
                <a:lnTo>
                  <a:pt x="339208" y="467949"/>
                </a:lnTo>
                <a:lnTo>
                  <a:pt x="289433" y="484123"/>
                </a:lnTo>
                <a:lnTo>
                  <a:pt x="289433" y="486917"/>
                </a:lnTo>
                <a:lnTo>
                  <a:pt x="563880" y="486917"/>
                </a:lnTo>
                <a:lnTo>
                  <a:pt x="563880" y="472439"/>
                </a:lnTo>
                <a:lnTo>
                  <a:pt x="520573" y="472439"/>
                </a:lnTo>
                <a:lnTo>
                  <a:pt x="468724" y="456793"/>
                </a:lnTo>
                <a:lnTo>
                  <a:pt x="424270" y="452211"/>
                </a:lnTo>
                <a:close/>
              </a:path>
              <a:path w="563879" h="528954">
                <a:moveTo>
                  <a:pt x="274447" y="420608"/>
                </a:moveTo>
                <a:lnTo>
                  <a:pt x="106303" y="420608"/>
                </a:lnTo>
                <a:lnTo>
                  <a:pt x="148150" y="421091"/>
                </a:lnTo>
                <a:lnTo>
                  <a:pt x="190655" y="431906"/>
                </a:lnTo>
                <a:lnTo>
                  <a:pt x="233020" y="452475"/>
                </a:lnTo>
                <a:lnTo>
                  <a:pt x="274447" y="482218"/>
                </a:lnTo>
                <a:lnTo>
                  <a:pt x="274447" y="420608"/>
                </a:lnTo>
                <a:close/>
              </a:path>
              <a:path w="563879" h="528954">
                <a:moveTo>
                  <a:pt x="418719" y="0"/>
                </a:moveTo>
                <a:lnTo>
                  <a:pt x="382908" y="4917"/>
                </a:lnTo>
                <a:lnTo>
                  <a:pt x="350361" y="18668"/>
                </a:lnTo>
                <a:lnTo>
                  <a:pt x="319670" y="40612"/>
                </a:lnTo>
                <a:lnTo>
                  <a:pt x="289433" y="70103"/>
                </a:lnTo>
                <a:lnTo>
                  <a:pt x="289433" y="482218"/>
                </a:lnTo>
                <a:lnTo>
                  <a:pt x="330859" y="452475"/>
                </a:lnTo>
                <a:lnTo>
                  <a:pt x="373224" y="431906"/>
                </a:lnTo>
                <a:lnTo>
                  <a:pt x="415729" y="421091"/>
                </a:lnTo>
                <a:lnTo>
                  <a:pt x="457576" y="420608"/>
                </a:lnTo>
                <a:lnTo>
                  <a:pt x="497933" y="420608"/>
                </a:lnTo>
                <a:lnTo>
                  <a:pt x="497337" y="237272"/>
                </a:lnTo>
                <a:lnTo>
                  <a:pt x="496951" y="91947"/>
                </a:lnTo>
                <a:lnTo>
                  <a:pt x="543052" y="91947"/>
                </a:lnTo>
                <a:lnTo>
                  <a:pt x="543052" y="75056"/>
                </a:lnTo>
                <a:lnTo>
                  <a:pt x="496824" y="75056"/>
                </a:lnTo>
                <a:lnTo>
                  <a:pt x="496697" y="15874"/>
                </a:lnTo>
                <a:lnTo>
                  <a:pt x="475315" y="8768"/>
                </a:lnTo>
                <a:lnTo>
                  <a:pt x="455279" y="3794"/>
                </a:lnTo>
                <a:lnTo>
                  <a:pt x="436457" y="890"/>
                </a:lnTo>
                <a:lnTo>
                  <a:pt x="418719" y="0"/>
                </a:lnTo>
                <a:close/>
              </a:path>
              <a:path w="563879" h="528954">
                <a:moveTo>
                  <a:pt x="543052" y="91947"/>
                </a:moveTo>
                <a:lnTo>
                  <a:pt x="522224" y="91947"/>
                </a:lnTo>
                <a:lnTo>
                  <a:pt x="520573" y="472439"/>
                </a:lnTo>
                <a:lnTo>
                  <a:pt x="563880" y="472439"/>
                </a:lnTo>
                <a:lnTo>
                  <a:pt x="563880" y="128777"/>
                </a:lnTo>
                <a:lnTo>
                  <a:pt x="543052" y="128777"/>
                </a:lnTo>
                <a:lnTo>
                  <a:pt x="543052" y="91947"/>
                </a:lnTo>
                <a:close/>
              </a:path>
              <a:path w="563879" h="528954">
                <a:moveTo>
                  <a:pt x="138567" y="449943"/>
                </a:moveTo>
                <a:lnTo>
                  <a:pt x="92440" y="453152"/>
                </a:lnTo>
                <a:lnTo>
                  <a:pt x="40005" y="469137"/>
                </a:lnTo>
                <a:lnTo>
                  <a:pt x="227362" y="469137"/>
                </a:lnTo>
                <a:lnTo>
                  <a:pt x="226034" y="468715"/>
                </a:lnTo>
                <a:lnTo>
                  <a:pt x="181919" y="456226"/>
                </a:lnTo>
                <a:lnTo>
                  <a:pt x="138567" y="449943"/>
                </a:lnTo>
                <a:close/>
              </a:path>
              <a:path w="563879" h="528954">
                <a:moveTo>
                  <a:pt x="274447" y="91947"/>
                </a:moveTo>
                <a:lnTo>
                  <a:pt x="66929" y="91947"/>
                </a:lnTo>
                <a:lnTo>
                  <a:pt x="65913" y="431037"/>
                </a:lnTo>
                <a:lnTo>
                  <a:pt x="106303" y="420608"/>
                </a:lnTo>
                <a:lnTo>
                  <a:pt x="274447" y="420608"/>
                </a:lnTo>
                <a:lnTo>
                  <a:pt x="274447" y="91947"/>
                </a:lnTo>
                <a:close/>
              </a:path>
              <a:path w="563879" h="528954">
                <a:moveTo>
                  <a:pt x="497933" y="420608"/>
                </a:moveTo>
                <a:lnTo>
                  <a:pt x="457576" y="420608"/>
                </a:lnTo>
                <a:lnTo>
                  <a:pt x="497967" y="431037"/>
                </a:lnTo>
                <a:lnTo>
                  <a:pt x="497933" y="420608"/>
                </a:lnTo>
                <a:close/>
              </a:path>
              <a:path w="563879" h="528954">
                <a:moveTo>
                  <a:pt x="145161" y="0"/>
                </a:moveTo>
                <a:lnTo>
                  <a:pt x="88564" y="8768"/>
                </a:lnTo>
                <a:lnTo>
                  <a:pt x="67056" y="75056"/>
                </a:lnTo>
                <a:lnTo>
                  <a:pt x="274447" y="75056"/>
                </a:lnTo>
                <a:lnTo>
                  <a:pt x="274447" y="70103"/>
                </a:lnTo>
                <a:lnTo>
                  <a:pt x="244209" y="40612"/>
                </a:lnTo>
                <a:lnTo>
                  <a:pt x="213518" y="18668"/>
                </a:lnTo>
                <a:lnTo>
                  <a:pt x="180971" y="4917"/>
                </a:lnTo>
                <a:lnTo>
                  <a:pt x="145161" y="0"/>
                </a:lnTo>
                <a:close/>
              </a:path>
              <a:path w="563879" h="528954">
                <a:moveTo>
                  <a:pt x="543052" y="74675"/>
                </a:moveTo>
                <a:lnTo>
                  <a:pt x="496824" y="75056"/>
                </a:lnTo>
                <a:lnTo>
                  <a:pt x="543052" y="75056"/>
                </a:lnTo>
                <a:lnTo>
                  <a:pt x="543052" y="74675"/>
                </a:lnTo>
                <a:close/>
              </a:path>
            </a:pathLst>
          </a:custGeom>
          <a:solidFill>
            <a:srgbClr val="716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/>
          <p:cNvSpPr/>
          <p:nvPr/>
        </p:nvSpPr>
        <p:spPr>
          <a:xfrm>
            <a:off x="11060447" y="2449398"/>
            <a:ext cx="1175474" cy="3643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A1E1FF5A-F0AB-2C25-4690-0BE4B37095FB}"/>
              </a:ext>
            </a:extLst>
          </p:cNvPr>
          <p:cNvSpPr txBox="1"/>
          <p:nvPr/>
        </p:nvSpPr>
        <p:spPr>
          <a:xfrm>
            <a:off x="684853" y="5512778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미래의 시작</a:t>
            </a:r>
            <a:r>
              <a:rPr lang="en-US" altLang="ko-KR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!!!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동양미래대학교 </a:t>
            </a:r>
            <a:endParaRPr lang="en-US" altLang="ko-KR" sz="1600" b="1" dirty="0">
              <a:solidFill>
                <a:schemeClr val="bg1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컴퓨터소프트웨어공학과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DBC44B6-11D5-BF9A-BDFC-A992980553E8}"/>
              </a:ext>
            </a:extLst>
          </p:cNvPr>
          <p:cNvGrpSpPr/>
          <p:nvPr/>
        </p:nvGrpSpPr>
        <p:grpSpPr>
          <a:xfrm>
            <a:off x="1776332" y="3858262"/>
            <a:ext cx="1214257" cy="1234265"/>
            <a:chOff x="1545568" y="3970410"/>
            <a:chExt cx="1479518" cy="147951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82E344-48E1-24C0-23F2-6E5BAC7E56DB}"/>
                </a:ext>
              </a:extLst>
            </p:cNvPr>
            <p:cNvSpPr/>
            <p:nvPr/>
          </p:nvSpPr>
          <p:spPr>
            <a:xfrm>
              <a:off x="1545568" y="3970410"/>
              <a:ext cx="1479518" cy="1479518"/>
            </a:xfrm>
            <a:prstGeom prst="ellipse">
              <a:avLst/>
            </a:prstGeom>
            <a:solidFill>
              <a:srgbClr val="23588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4AF7B2-04F0-893B-5919-1A7A97C7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11" y="4119426"/>
              <a:ext cx="1358831" cy="1232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4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120208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547326-35E6-4C69-9621-17471FADEF8B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7D761EC-B5F5-4334-8F0B-FB903B56A5EC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81872-E55D-96A8-4DBF-7B67D1D13E96}"/>
              </a:ext>
            </a:extLst>
          </p:cNvPr>
          <p:cNvSpPr txBox="1"/>
          <p:nvPr/>
        </p:nvSpPr>
        <p:spPr>
          <a:xfrm>
            <a:off x="174957" y="1402829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pip install </a:t>
            </a:r>
            <a:r>
              <a:rPr lang="en-US" altLang="ko-KR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5339D-A779-A68E-7731-9C7840C8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" y="3078760"/>
            <a:ext cx="11842085" cy="3129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DB5A1-2950-47F0-11AD-416B705A3BA9}"/>
              </a:ext>
            </a:extLst>
          </p:cNvPr>
          <p:cNvSpPr txBox="1"/>
          <p:nvPr/>
        </p:nvSpPr>
        <p:spPr>
          <a:xfrm>
            <a:off x="463762" y="2049160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명령 </a:t>
            </a:r>
            <a:r>
              <a:rPr lang="ko-KR" altLang="en-US" dirty="0" err="1"/>
              <a:t>프롬포트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ko-KR" altLang="en-US" dirty="0"/>
              <a:t>에 명령어 입력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126577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513D4-27B2-48A9-9307-B320E47A706C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B82F8B3-EB54-4CE3-90A3-495DB929BD26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99E3A53-57DF-4D4A-48A4-883DC950E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9" t="9325" r="32111" b="50150"/>
          <a:stretch/>
        </p:blipFill>
        <p:spPr>
          <a:xfrm>
            <a:off x="360736" y="1563506"/>
            <a:ext cx="5055239" cy="3453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2D4F9-A87C-9F7E-5FC0-3689D2EB39B7}"/>
              </a:ext>
            </a:extLst>
          </p:cNvPr>
          <p:cNvSpPr txBox="1"/>
          <p:nvPr/>
        </p:nvSpPr>
        <p:spPr>
          <a:xfrm>
            <a:off x="296541" y="1083383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코드</a:t>
            </a:r>
          </a:p>
        </p:txBody>
      </p:sp>
      <p:pic>
        <p:nvPicPr>
          <p:cNvPr id="15" name="그림 1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D10B646-80DC-041B-C840-A8BD4B4264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8412" r="10008" b="28713"/>
          <a:stretch/>
        </p:blipFill>
        <p:spPr>
          <a:xfrm>
            <a:off x="5545870" y="1563506"/>
            <a:ext cx="6458775" cy="4818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78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126577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513D4-27B2-48A9-9307-B320E47A706C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B82F8B3-EB54-4CE3-90A3-495DB929BD26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B93C1C-DD72-1D42-EA23-0F6ABB2804A1}"/>
              </a:ext>
            </a:extLst>
          </p:cNvPr>
          <p:cNvSpPr txBox="1"/>
          <p:nvPr/>
        </p:nvSpPr>
        <p:spPr>
          <a:xfrm>
            <a:off x="2142413" y="1004171"/>
            <a:ext cx="89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KakaoTalk_20230512_210716614">
            <a:hlinkClick r:id="" action="ppaction://media"/>
            <a:extLst>
              <a:ext uri="{FF2B5EF4-FFF2-40B4-BE49-F238E27FC236}">
                <a16:creationId xmlns:a16="http://schemas.microsoft.com/office/drawing/2014/main" id="{5DDB19E3-7196-D58E-3510-ABB9816730A2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75963" y="994096"/>
            <a:ext cx="5771626" cy="5615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1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12657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513D4-27B2-48A9-9307-B320E47A706C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B82F8B3-EB54-4CE3-90A3-495DB929BD26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48067-A176-ED95-BDA8-CE2565AB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5" y="1347474"/>
            <a:ext cx="2147324" cy="369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4C3BE2-FC8A-B47C-DD9C-F220744BD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5" y="2363799"/>
            <a:ext cx="2918543" cy="3692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07D71-A200-E181-3E56-488A4EACC2A8}"/>
              </a:ext>
            </a:extLst>
          </p:cNvPr>
          <p:cNvSpPr txBox="1"/>
          <p:nvPr/>
        </p:nvSpPr>
        <p:spPr>
          <a:xfrm>
            <a:off x="457505" y="100046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가져오는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5C6DE-A228-2E0A-4428-04CD9BAE622A}"/>
              </a:ext>
            </a:extLst>
          </p:cNvPr>
          <p:cNvSpPr txBox="1"/>
          <p:nvPr/>
        </p:nvSpPr>
        <p:spPr>
          <a:xfrm>
            <a:off x="457504" y="2010063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초기화를 위한 코드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1D30B4-A6E6-C07A-43E8-ACB274DE0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04" y="3391784"/>
            <a:ext cx="3267075" cy="4476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DAF974-DCA0-9D44-C0A6-7A9B3C603CE4}"/>
              </a:ext>
            </a:extLst>
          </p:cNvPr>
          <p:cNvSpPr txBox="1"/>
          <p:nvPr/>
        </p:nvSpPr>
        <p:spPr>
          <a:xfrm>
            <a:off x="457504" y="3019661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화면 사이즈 설정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F9DA7B-A453-0A1C-7C3A-EF297993B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04" y="4498159"/>
            <a:ext cx="5288812" cy="4476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C7646E-7891-6C23-4D75-D79015F2A4AD}"/>
              </a:ext>
            </a:extLst>
          </p:cNvPr>
          <p:cNvSpPr txBox="1"/>
          <p:nvPr/>
        </p:nvSpPr>
        <p:spPr>
          <a:xfrm>
            <a:off x="457504" y="412882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게임창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이름 설정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FPS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 설정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DE6FEF-0F8B-D1FB-F6A2-DB3C744C8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04" y="5687318"/>
            <a:ext cx="5448300" cy="447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5F7E4A-3EF9-E973-CBAA-B65BAEACA951}"/>
              </a:ext>
            </a:extLst>
          </p:cNvPr>
          <p:cNvSpPr txBox="1"/>
          <p:nvPr/>
        </p:nvSpPr>
        <p:spPr>
          <a:xfrm>
            <a:off x="457504" y="5287691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배경 이미지 설정</a:t>
            </a:r>
          </a:p>
        </p:txBody>
      </p:sp>
      <p:pic>
        <p:nvPicPr>
          <p:cNvPr id="27" name="그림 26" descr="그림, 만화 영화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7288A56B-6DC6-41D7-F7EF-A76E0C053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33" y="4727198"/>
            <a:ext cx="3086464" cy="2057644"/>
          </a:xfrm>
          <a:prstGeom prst="rect">
            <a:avLst/>
          </a:prstGeom>
        </p:spPr>
      </p:pic>
      <p:pic>
        <p:nvPicPr>
          <p:cNvPr id="29" name="그림 28" descr="아동 미술, 그림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0FB127CB-478E-6AAD-C713-41700AB74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176" y="3598372"/>
            <a:ext cx="2030136" cy="30452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5330B89-699C-5BC8-8AC0-E6225E5054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8789" y="1347474"/>
            <a:ext cx="3234395" cy="7833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10A7D99-C4DE-4C45-06F3-D9B0C3669BE2}"/>
              </a:ext>
            </a:extLst>
          </p:cNvPr>
          <p:cNvSpPr txBox="1"/>
          <p:nvPr/>
        </p:nvSpPr>
        <p:spPr>
          <a:xfrm>
            <a:off x="7018789" y="972547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시작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플레이어가 그려질 화면 좌표 설정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B947E20-F603-AE35-0502-58CACD282B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8788" y="2865668"/>
            <a:ext cx="2808087" cy="5233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EBE11FE-945F-5A1E-CDFD-2C532BBE1C9F}"/>
              </a:ext>
            </a:extLst>
          </p:cNvPr>
          <p:cNvSpPr txBox="1"/>
          <p:nvPr/>
        </p:nvSpPr>
        <p:spPr>
          <a:xfrm>
            <a:off x="7018789" y="2475063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이동 속도 설정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30C880-C23E-05A9-F554-D007B3962494}"/>
              </a:ext>
            </a:extLst>
          </p:cNvPr>
          <p:cNvSpPr txBox="1"/>
          <p:nvPr/>
        </p:nvSpPr>
        <p:spPr>
          <a:xfrm>
            <a:off x="9963656" y="328434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background.png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7BD6D1-435F-EE69-B8E6-8A4421361F63}"/>
              </a:ext>
            </a:extLst>
          </p:cNvPr>
          <p:cNvSpPr txBox="1"/>
          <p:nvPr/>
        </p:nvSpPr>
        <p:spPr>
          <a:xfrm>
            <a:off x="7783028" y="6429423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Character.png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3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12657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513D4-27B2-48A9-9307-B320E47A706C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B82F8B3-EB54-4CE3-90A3-495DB929BD26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5E07F-BDB8-3307-B3CE-0507A773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9" y="1670825"/>
            <a:ext cx="28956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418F9-1EE8-3F16-E516-AB08E68FFB1D}"/>
              </a:ext>
            </a:extLst>
          </p:cNvPr>
          <p:cNvSpPr txBox="1"/>
          <p:nvPr/>
        </p:nvSpPr>
        <p:spPr>
          <a:xfrm>
            <a:off x="495649" y="106450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7B5058-7E77-40A5-7520-438C28608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16"/>
          <a:stretch/>
        </p:blipFill>
        <p:spPr>
          <a:xfrm>
            <a:off x="495649" y="3389133"/>
            <a:ext cx="5019675" cy="16828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04E5C7-ABAC-D0BE-4C52-2D810EA6F7DB}"/>
              </a:ext>
            </a:extLst>
          </p:cNvPr>
          <p:cNvSpPr txBox="1"/>
          <p:nvPr/>
        </p:nvSpPr>
        <p:spPr>
          <a:xfrm>
            <a:off x="495649" y="301980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방향키 설정 코드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D78579-2E05-CDAF-0B92-F2A53EC24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58"/>
          <a:stretch/>
        </p:blipFill>
        <p:spPr>
          <a:xfrm>
            <a:off x="495649" y="5989496"/>
            <a:ext cx="8896238" cy="504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373546-1FD9-E616-2BC7-3BB81ADB3CD1}"/>
              </a:ext>
            </a:extLst>
          </p:cNvPr>
          <p:cNvSpPr txBox="1"/>
          <p:nvPr/>
        </p:nvSpPr>
        <p:spPr>
          <a:xfrm>
            <a:off x="495649" y="5620164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벽에 닿으면 게임 종료하는 코드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8A601EA-7CD0-D4C1-B7EB-B5862E4DEF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591"/>
          <a:stretch/>
        </p:blipFill>
        <p:spPr>
          <a:xfrm>
            <a:off x="6242239" y="1998171"/>
            <a:ext cx="4658619" cy="5049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15326C-FBAC-33AD-FE80-EC55F96A9C3F}"/>
              </a:ext>
            </a:extLst>
          </p:cNvPr>
          <p:cNvSpPr txBox="1"/>
          <p:nvPr/>
        </p:nvSpPr>
        <p:spPr>
          <a:xfrm>
            <a:off x="6242239" y="1628839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화면에 그리는 코드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09E38B0-968C-C764-3650-8589AD80CD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920" b="6350"/>
          <a:stretch/>
        </p:blipFill>
        <p:spPr>
          <a:xfrm>
            <a:off x="6242237" y="3372032"/>
            <a:ext cx="3044375" cy="3158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7AF2CF-6FB4-2E27-9993-5AAA74B01C56}"/>
              </a:ext>
            </a:extLst>
          </p:cNvPr>
          <p:cNvSpPr txBox="1"/>
          <p:nvPr/>
        </p:nvSpPr>
        <p:spPr>
          <a:xfrm>
            <a:off x="6242237" y="2949195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지속적으로 그리는 코드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A451FBA-EDE9-0D02-B456-8315387BF3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1688" b="12016"/>
          <a:stretch/>
        </p:blipFill>
        <p:spPr>
          <a:xfrm>
            <a:off x="6242237" y="4529702"/>
            <a:ext cx="2344119" cy="5049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F52620-CAF2-1FFF-8748-A6A047E2DDF5}"/>
              </a:ext>
            </a:extLst>
          </p:cNvPr>
          <p:cNvSpPr txBox="1"/>
          <p:nvPr/>
        </p:nvSpPr>
        <p:spPr>
          <a:xfrm>
            <a:off x="6242237" y="416037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종료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303F1E-3C25-C751-A9F9-CAEAF75152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787"/>
          <a:stretch/>
        </p:blipFill>
        <p:spPr>
          <a:xfrm>
            <a:off x="495649" y="1447841"/>
            <a:ext cx="839873" cy="222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44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16166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5128697" y="108251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5665433" y="36070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51965-488D-F74A-8C82-97FE72F298C3}"/>
              </a:ext>
            </a:extLst>
          </p:cNvPr>
          <p:cNvSpPr txBox="1"/>
          <p:nvPr/>
        </p:nvSpPr>
        <p:spPr>
          <a:xfrm>
            <a:off x="2911097" y="1182146"/>
            <a:ext cx="6369804" cy="546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dirty="0" err="1"/>
              <a:t>Pygame</a:t>
            </a:r>
            <a:r>
              <a:rPr lang="en-US" altLang="ko-KR" sz="2400" dirty="0"/>
              <a:t>  </a:t>
            </a:r>
            <a:r>
              <a:rPr lang="ko-KR" altLang="en-US" sz="2400" dirty="0"/>
              <a:t>소개</a:t>
            </a:r>
            <a:endParaRPr lang="en-US" altLang="ko-KR" sz="2400" dirty="0"/>
          </a:p>
          <a:p>
            <a:pPr marL="342900" indent="-342900" algn="ctr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dirty="0" err="1"/>
              <a:t>Pygame</a:t>
            </a:r>
            <a:r>
              <a:rPr lang="en-US" altLang="ko-KR" sz="2400" dirty="0"/>
              <a:t> </a:t>
            </a:r>
            <a:r>
              <a:rPr lang="ko-KR" altLang="en-US" sz="2400" dirty="0"/>
              <a:t>기본 구조</a:t>
            </a:r>
            <a:endParaRPr lang="en-US" altLang="ko-KR" sz="2400" dirty="0"/>
          </a:p>
          <a:p>
            <a:pPr algn="ctr">
              <a:lnSpc>
                <a:spcPct val="2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게임 창에 객체 그리기</a:t>
            </a:r>
            <a:endParaRPr lang="en-US" altLang="ko-KR" sz="2400" dirty="0"/>
          </a:p>
          <a:p>
            <a:pPr algn="ctr">
              <a:lnSpc>
                <a:spcPct val="250000"/>
              </a:lnSpc>
            </a:pPr>
            <a:r>
              <a:rPr lang="en-US" altLang="ko-KR" sz="2400" dirty="0"/>
              <a:t>4.</a:t>
            </a:r>
            <a:r>
              <a:rPr lang="ko-KR" altLang="en-US" sz="2400" dirty="0"/>
              <a:t> 이미지 불러오기</a:t>
            </a:r>
            <a:endParaRPr lang="en-US" altLang="ko-KR" sz="2400" dirty="0"/>
          </a:p>
          <a:p>
            <a:pPr algn="ctr">
              <a:lnSpc>
                <a:spcPct val="250000"/>
              </a:lnSpc>
            </a:pPr>
            <a:r>
              <a:rPr lang="en-US" altLang="ko-KR" sz="2400" dirty="0"/>
              <a:t>5. </a:t>
            </a:r>
            <a:r>
              <a:rPr lang="ko-KR" altLang="en-US" sz="2400" dirty="0"/>
              <a:t>이벤트 처리</a:t>
            </a:r>
            <a:endParaRPr lang="en-US" altLang="ko-KR" sz="2400" dirty="0"/>
          </a:p>
          <a:p>
            <a:pPr algn="ctr">
              <a:lnSpc>
                <a:spcPct val="250000"/>
              </a:lnSpc>
            </a:pPr>
            <a:r>
              <a:rPr lang="en-US" altLang="ko-KR" sz="2400" dirty="0"/>
              <a:t>6. </a:t>
            </a:r>
            <a:r>
              <a:rPr lang="ko-KR" altLang="en-US" sz="2400" dirty="0"/>
              <a:t>게임 예제 실습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DED4E-6729-C73F-A6CD-9AA72ECC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791" y="486897"/>
            <a:ext cx="1411209" cy="398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0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5995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546997" y="1021813"/>
            <a:ext cx="536736" cy="241737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169333" y="22084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51965-488D-F74A-8C82-97FE72F298C3}"/>
              </a:ext>
            </a:extLst>
          </p:cNvPr>
          <p:cNvSpPr txBox="1"/>
          <p:nvPr/>
        </p:nvSpPr>
        <p:spPr>
          <a:xfrm>
            <a:off x="260017" y="1260685"/>
            <a:ext cx="10871696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Helvetica Neue"/>
              </a:rPr>
              <a:t>PyGame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라이브러리입니다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Helvetica Neue"/>
              </a:rPr>
              <a:t>. 2D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게임 개발에 사용되며 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Helvetica Neue"/>
              </a:rPr>
              <a:t>모듈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 세트를 사용 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Helvetica Neue"/>
              </a:rPr>
              <a:t>하여 게임을 개발할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Helvetica Neue"/>
              </a:rPr>
              <a:t>수있는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플랫폼이다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DED4E-6729-C73F-A6CD-9AA72ECC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591" y="451616"/>
            <a:ext cx="1411209" cy="398416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C11CEE2-16B4-5412-9AAA-C5F5DA57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825" y="3629182"/>
            <a:ext cx="5157787" cy="24439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장점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000" dirty="0"/>
              <a:t>무료이며</a:t>
            </a:r>
            <a:r>
              <a:rPr lang="en-US" altLang="ko-KR" sz="2000" dirty="0"/>
              <a:t>, </a:t>
            </a:r>
            <a:r>
              <a:rPr lang="ko-KR" altLang="en-US" sz="2000" dirty="0"/>
              <a:t>오픈 소스 라이브러리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000" dirty="0"/>
              <a:t>게임을 쉽게 구현할 수 있음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56304C8-E1F2-BF8C-5D8B-ABE77F99C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429000"/>
            <a:ext cx="5183188" cy="32310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단점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/>
              <a:t>속도가 상대적으로 느림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/>
              <a:t>별도의 </a:t>
            </a:r>
            <a:r>
              <a:rPr lang="en-US" altLang="ko-KR" sz="2000" dirty="0"/>
              <a:t>GUI </a:t>
            </a:r>
            <a:r>
              <a:rPr lang="ko-KR" altLang="en-US" sz="2000" dirty="0"/>
              <a:t>라이브러리를 지원하지 않기 때문에</a:t>
            </a:r>
            <a:r>
              <a:rPr lang="en-US" altLang="ko-KR" sz="2000" dirty="0"/>
              <a:t>, GUI </a:t>
            </a:r>
            <a:r>
              <a:rPr lang="ko-KR" altLang="en-US" sz="2000" dirty="0"/>
              <a:t>디자인을 구현하기 어려움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7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99397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기본 구조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90A59-385D-4BB3-ABBA-A3889127A854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F510CC0-8531-4D4A-B723-CA9D36F07B37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4" name="TextBox 2">
            <a:extLst>
              <a:ext uri="{FF2B5EF4-FFF2-40B4-BE49-F238E27FC236}">
                <a16:creationId xmlns:a16="http://schemas.microsoft.com/office/drawing/2014/main" id="{FEB0E607-AF6C-7E11-AB0B-FD2D4AB1C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38822"/>
              </p:ext>
            </p:extLst>
          </p:nvPr>
        </p:nvGraphicFramePr>
        <p:xfrm>
          <a:off x="322953" y="994096"/>
          <a:ext cx="3140918" cy="568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51A0A1-B058-BDC9-B2C8-1F79E2955EE5}"/>
              </a:ext>
            </a:extLst>
          </p:cNvPr>
          <p:cNvSpPr txBox="1"/>
          <p:nvPr/>
        </p:nvSpPr>
        <p:spPr>
          <a:xfrm>
            <a:off x="3566682" y="1675415"/>
            <a:ext cx="24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pygame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EEA89-0C4E-614C-58B5-78F211676E79}"/>
              </a:ext>
            </a:extLst>
          </p:cNvPr>
          <p:cNvSpPr txBox="1"/>
          <p:nvPr/>
        </p:nvSpPr>
        <p:spPr>
          <a:xfrm>
            <a:off x="3566682" y="2883419"/>
            <a:ext cx="257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pygame.init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9D3BC-6025-913A-C9C9-D9F3D96B7A2E}"/>
              </a:ext>
            </a:extLst>
          </p:cNvPr>
          <p:cNvSpPr txBox="1"/>
          <p:nvPr/>
        </p:nvSpPr>
        <p:spPr>
          <a:xfrm>
            <a:off x="3566682" y="4358133"/>
            <a:ext cx="643545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창 크기 설정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HelveticaNeue"/>
              </a:rPr>
              <a:t>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 =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HelveticaNeue"/>
              </a:rPr>
              <a:t>pygame.display.set_mode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Neue"/>
              </a:rPr>
              <a:t>((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Neue"/>
              </a:rPr>
              <a:t>가로크기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Neue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Neue"/>
              </a:rPr>
              <a:t>세로크기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Neue"/>
              </a:rPr>
              <a:t>))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게임 타이틀 설정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pygame.display.set_caption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")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0A2727-B37B-F1B2-C06E-4B7E042D7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0791" y="188882"/>
            <a:ext cx="1411209" cy="398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72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99397"/>
            <a:ext cx="347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Pygame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기본 구조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90A59-385D-4BB3-ABBA-A3889127A854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F510CC0-8531-4D4A-B723-CA9D36F07B37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4" name="TextBox 2">
            <a:extLst>
              <a:ext uri="{FF2B5EF4-FFF2-40B4-BE49-F238E27FC236}">
                <a16:creationId xmlns:a16="http://schemas.microsoft.com/office/drawing/2014/main" id="{FEB0E607-AF6C-7E11-AB0B-FD2D4AB1C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141881"/>
              </p:ext>
            </p:extLst>
          </p:nvPr>
        </p:nvGraphicFramePr>
        <p:xfrm>
          <a:off x="212882" y="1000465"/>
          <a:ext cx="3140918" cy="5278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4D8159-A294-F23E-7AA9-C1CA840B1767}"/>
              </a:ext>
            </a:extLst>
          </p:cNvPr>
          <p:cNvSpPr txBox="1"/>
          <p:nvPr/>
        </p:nvSpPr>
        <p:spPr>
          <a:xfrm>
            <a:off x="3611129" y="3318403"/>
            <a:ext cx="418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while True: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이벤트 설정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화면 설정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사용자 입력 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1C26F-B033-6ABC-5F77-1C66BCA3D895}"/>
              </a:ext>
            </a:extLst>
          </p:cNvPr>
          <p:cNvSpPr txBox="1"/>
          <p:nvPr/>
        </p:nvSpPr>
        <p:spPr>
          <a:xfrm>
            <a:off x="3566682" y="5531232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pygame.quit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DD40-5A29-D6F6-AE67-5FEC5F97A412}"/>
              </a:ext>
            </a:extLst>
          </p:cNvPr>
          <p:cNvSpPr txBox="1"/>
          <p:nvPr/>
        </p:nvSpPr>
        <p:spPr>
          <a:xfrm rot="10800000" flipV="1">
            <a:off x="3566682" y="871513"/>
            <a:ext cx="7557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>
                <a:latin typeface="+mj-lt"/>
              </a:rPr>
              <a:t>Clock() </a:t>
            </a:r>
            <a:r>
              <a:rPr lang="ko-KR" altLang="en-US" sz="1600" dirty="0">
                <a:latin typeface="+mj-lt"/>
              </a:rPr>
              <a:t>함수 호출</a:t>
            </a:r>
            <a:endParaRPr lang="en-US" altLang="ko-KR" sz="1600" dirty="0">
              <a:latin typeface="+mj-lt"/>
            </a:endParaRPr>
          </a:p>
          <a:p>
            <a:r>
              <a:rPr lang="en-US" altLang="ko-KR" sz="1600" b="1" i="0" dirty="0">
                <a:solidFill>
                  <a:srgbClr val="FF0000"/>
                </a:solidFill>
                <a:effectLst/>
                <a:latin typeface="+mj-lt"/>
              </a:rPr>
              <a:t>clock = </a:t>
            </a:r>
            <a:r>
              <a:rPr lang="en-US" altLang="ko-KR" sz="1600" b="1" i="0" dirty="0" err="1">
                <a:solidFill>
                  <a:srgbClr val="FF0000"/>
                </a:solidFill>
                <a:effectLst/>
                <a:latin typeface="+mj-lt"/>
              </a:rPr>
              <a:t>pygame.time.Clock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+mj-lt"/>
              </a:rPr>
              <a:t>()</a:t>
            </a:r>
          </a:p>
          <a:p>
            <a:endParaRPr lang="en-US" altLang="ko-KR" sz="1600" dirty="0">
              <a:solidFill>
                <a:srgbClr val="444444"/>
              </a:solidFill>
              <a:latin typeface="+mj-lt"/>
            </a:endParaRPr>
          </a:p>
          <a:p>
            <a:endParaRPr lang="en-US" altLang="ko-KR" sz="1600" dirty="0">
              <a:solidFill>
                <a:srgbClr val="444444"/>
              </a:solidFill>
              <a:latin typeface="+mj-lt"/>
            </a:endParaRPr>
          </a:p>
          <a:p>
            <a:r>
              <a:rPr lang="ko-KR" altLang="en-US" sz="1600" dirty="0">
                <a:solidFill>
                  <a:srgbClr val="444444"/>
                </a:solidFill>
                <a:latin typeface="+mj-lt"/>
              </a:rPr>
              <a:t>초당 프레임 설정</a:t>
            </a:r>
            <a:endParaRPr lang="en-US" altLang="ko-KR" sz="1600" dirty="0">
              <a:solidFill>
                <a:srgbClr val="444444"/>
              </a:solidFill>
              <a:latin typeface="+mj-lt"/>
            </a:endParaRPr>
          </a:p>
          <a:p>
            <a:r>
              <a:rPr lang="en-US" altLang="ko-KR" sz="1600" b="1" i="0" dirty="0" err="1">
                <a:solidFill>
                  <a:srgbClr val="FF0000"/>
                </a:solidFill>
                <a:effectLst/>
                <a:latin typeface="+mj-lt"/>
              </a:rPr>
              <a:t>clock.tick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+mj-lt"/>
              </a:rPr>
              <a:t>(60)</a:t>
            </a:r>
            <a:r>
              <a:rPr lang="en-US" altLang="ko-KR" sz="1600" b="0" i="1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altLang="ko-KR" sz="1600" b="0" i="1" dirty="0">
                <a:solidFill>
                  <a:srgbClr val="444444"/>
                </a:solidFill>
                <a:effectLst/>
                <a:latin typeface="+mj-lt"/>
              </a:rPr>
              <a:t>#</a:t>
            </a:r>
            <a:r>
              <a:rPr lang="ko-KR" altLang="en-US" sz="1600" i="1" dirty="0">
                <a:solidFill>
                  <a:srgbClr val="444444"/>
                </a:solidFill>
                <a:latin typeface="+mj-lt"/>
              </a:rPr>
              <a:t>초당 </a:t>
            </a:r>
            <a:r>
              <a:rPr lang="en-US" altLang="ko-KR" sz="1600" i="1" dirty="0">
                <a:solidFill>
                  <a:srgbClr val="444444"/>
                </a:solidFill>
                <a:latin typeface="+mj-lt"/>
              </a:rPr>
              <a:t>60</a:t>
            </a:r>
            <a:r>
              <a:rPr lang="ko-KR" altLang="en-US" sz="1600" i="1" dirty="0">
                <a:solidFill>
                  <a:srgbClr val="444444"/>
                </a:solidFill>
                <a:latin typeface="+mj-lt"/>
              </a:rPr>
              <a:t>번의 화면이 나타난다</a:t>
            </a:r>
            <a:endParaRPr lang="ko-KR" altLang="en-US" sz="1600" i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D26AA1-1F8B-0992-F56D-033303FA8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0791" y="188882"/>
            <a:ext cx="1411209" cy="3984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71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99397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dirty="0"/>
              <a:t># </a:t>
            </a:r>
            <a:r>
              <a:rPr lang="ko-KR" altLang="en-US" sz="3200" dirty="0"/>
              <a:t>화면에 직접 그리기</a:t>
            </a:r>
            <a:endParaRPr lang="en-US" altLang="ko-KR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90A59-385D-4BB3-ABBA-A3889127A854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F510CC0-8531-4D4A-B723-CA9D36F07B37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B5F908-059E-F183-0898-8E2966EF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791" y="188882"/>
            <a:ext cx="1411209" cy="398416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BFBB6A-2C06-D9FD-444C-A800F1F8A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6633" y="1189971"/>
            <a:ext cx="5941869" cy="5259611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03AC792E-4C0D-49FA-6D65-1CECAD1970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1879623"/>
              </p:ext>
            </p:extLst>
          </p:nvPr>
        </p:nvGraphicFramePr>
        <p:xfrm>
          <a:off x="189051" y="1132911"/>
          <a:ext cx="11813898" cy="53871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37966">
                  <a:extLst>
                    <a:ext uri="{9D8B030D-6E8A-4147-A177-3AD203B41FA5}">
                      <a16:colId xmlns:a16="http://schemas.microsoft.com/office/drawing/2014/main" val="4261210543"/>
                    </a:ext>
                  </a:extLst>
                </a:gridCol>
                <a:gridCol w="2706691">
                  <a:extLst>
                    <a:ext uri="{9D8B030D-6E8A-4147-A177-3AD203B41FA5}">
                      <a16:colId xmlns:a16="http://schemas.microsoft.com/office/drawing/2014/main" val="2415965002"/>
                    </a:ext>
                  </a:extLst>
                </a:gridCol>
                <a:gridCol w="5169241">
                  <a:extLst>
                    <a:ext uri="{9D8B030D-6E8A-4147-A177-3AD203B41FA5}">
                      <a16:colId xmlns:a16="http://schemas.microsoft.com/office/drawing/2014/main" val="3980649094"/>
                    </a:ext>
                  </a:extLst>
                </a:gridCol>
              </a:tblGrid>
              <a:tr h="52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8695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pygame.draw.rect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사각형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사각형을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00963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pygame.draw.polygon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삼각형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삼각형을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94932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pygame.draw.circle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원을 그려준다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4894"/>
                  </a:ext>
                </a:extLst>
              </a:tr>
              <a:tr h="539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pygame.draw.ellipse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타원을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14028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pygame.draw.arc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원하는 만큼의 원을 그려준다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원을 얼마나 그려줄지 정할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70765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선을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22630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pygame.draw.lines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개의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여러 개의 선을 이어서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57382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pygame.draw.aaline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부드러운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부드러운 선을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6352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pygame.draw.aalines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부드러운 선들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부드러운 선을 여러 개 이어서 그려준다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2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666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0" y="99397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dirty="0"/>
              <a:t># </a:t>
            </a:r>
            <a:r>
              <a:rPr lang="ko-KR" altLang="en-US" sz="3200" dirty="0"/>
              <a:t>화면에 직접 그리기</a:t>
            </a:r>
            <a:endParaRPr lang="en-US" altLang="ko-KR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90A59-385D-4BB3-ABBA-A3889127A854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F510CC0-8531-4D4A-B723-CA9D36F07B37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B5F908-059E-F183-0898-8E2966EF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791" y="188882"/>
            <a:ext cx="1411209" cy="398416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FD510F-0CEC-8ADE-94C5-306E06C5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096" y="1189970"/>
            <a:ext cx="6529903" cy="5259612"/>
          </a:xfrm>
        </p:spPr>
        <p:txBody>
          <a:bodyPr/>
          <a:lstStyle/>
          <a:p>
            <a:r>
              <a:rPr lang="ko-KR" altLang="en-US" sz="2000" dirty="0"/>
              <a:t>사각형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pygame.draw.rect</a:t>
            </a:r>
            <a:r>
              <a:rPr lang="en-US" altLang="ko-KR" sz="2000" dirty="0"/>
              <a:t>(screen, (R, G, B), (X, Y, </a:t>
            </a:r>
            <a:r>
              <a:rPr lang="en-US" altLang="ko-KR" sz="2000" dirty="0" err="1"/>
              <a:t>width,height</a:t>
            </a:r>
            <a:r>
              <a:rPr lang="en-US" altLang="ko-KR" sz="2000" dirty="0"/>
              <a:t>))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2000" dirty="0"/>
              <a:t>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pygame.draw.circle</a:t>
            </a:r>
            <a:r>
              <a:rPr lang="en-US" altLang="ko-KR" sz="2000" dirty="0"/>
              <a:t>(screen, (R, G, B), (X, Y), radius)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BFBB6A-2C06-D9FD-444C-A800F1F8A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8392" y="1189971"/>
            <a:ext cx="5941869" cy="5259611"/>
          </a:xfrm>
        </p:spPr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832B0D-E461-62CA-082C-63179E3D9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22" y="1048739"/>
            <a:ext cx="4603973" cy="2270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C0F962-EAD8-E2BA-191C-C58C92634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293" y="3460679"/>
            <a:ext cx="4720229" cy="23826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42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1" y="9939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3200" dirty="0"/>
              <a:t>#</a:t>
            </a:r>
            <a:r>
              <a:rPr lang="ko-KR" altLang="en-US" sz="3200" dirty="0"/>
              <a:t>이미지 불러오기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90A59-385D-4BB3-ABBA-A3889127A854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F510CC0-8531-4D4A-B723-CA9D36F07B37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B5F908-059E-F183-0898-8E2966EF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791" y="188882"/>
            <a:ext cx="1411209" cy="398416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FD510F-0CEC-8ADE-94C5-306E06C5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097" y="1253331"/>
            <a:ext cx="5511986" cy="5259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BFBB6A-2C06-D9FD-444C-A800F1F8A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97" y="1194942"/>
            <a:ext cx="10306036" cy="52596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스크린 띄우기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SCREEN = </a:t>
            </a:r>
            <a:r>
              <a:rPr lang="en-US" altLang="ko-KR" sz="2000" dirty="0" err="1">
                <a:solidFill>
                  <a:srgbClr val="FF0000"/>
                </a:solidFill>
              </a:rPr>
              <a:t>pygame.display.set_mode</a:t>
            </a:r>
            <a:r>
              <a:rPr lang="en-US" altLang="ko-KR" sz="2000" dirty="0">
                <a:solidFill>
                  <a:srgbClr val="FF0000"/>
                </a:solidFill>
              </a:rPr>
              <a:t>((SCREEN_WIDTH, SCREEN_HEIGHT))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2. image</a:t>
            </a:r>
            <a:r>
              <a:rPr lang="ko-KR" altLang="en-US" sz="2000" dirty="0"/>
              <a:t> 불러와서 객체로 저장</a:t>
            </a:r>
            <a:endParaRPr lang="en-US" altLang="ko-KR" sz="20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 err="1"/>
              <a:t>image.load</a:t>
            </a:r>
            <a:r>
              <a:rPr lang="en-US" altLang="ko-KR" sz="1800" dirty="0"/>
              <a:t>() </a:t>
            </a:r>
            <a:r>
              <a:rPr lang="ko-KR" altLang="en-US" sz="1800" dirty="0"/>
              <a:t>메서드 사용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player = </a:t>
            </a:r>
            <a:r>
              <a:rPr lang="en-US" altLang="ko-KR" sz="2000" dirty="0" err="1">
                <a:solidFill>
                  <a:srgbClr val="FF0000"/>
                </a:solidFill>
              </a:rPr>
              <a:t>pygame.image.load</a:t>
            </a:r>
            <a:r>
              <a:rPr lang="en-US" altLang="ko-KR" sz="2000" dirty="0">
                <a:solidFill>
                  <a:srgbClr val="FF0000"/>
                </a:solidFill>
              </a:rPr>
              <a:t>(“</a:t>
            </a:r>
            <a:r>
              <a:rPr lang="ko-KR" altLang="en-US" sz="2000" dirty="0">
                <a:solidFill>
                  <a:srgbClr val="FF0000"/>
                </a:solidFill>
              </a:rPr>
              <a:t>이미지 경로</a:t>
            </a:r>
            <a:r>
              <a:rPr lang="en-US" altLang="ko-KR" sz="2000" dirty="0">
                <a:solidFill>
                  <a:srgbClr val="FF0000"/>
                </a:solidFill>
              </a:rPr>
              <a:t>“)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이미지 화면에 출력하기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en-US" altLang="ko-KR" sz="1800" dirty="0" err="1"/>
              <a:t>blit</a:t>
            </a:r>
            <a:r>
              <a:rPr lang="en-US" altLang="ko-KR" sz="1800" dirty="0"/>
              <a:t>(</a:t>
            </a:r>
            <a:r>
              <a:rPr lang="ko-KR" altLang="en-US" sz="1800" dirty="0"/>
              <a:t>이미지 객체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좌표값</a:t>
            </a:r>
            <a:r>
              <a:rPr lang="en-US" altLang="ko-KR" sz="1800" dirty="0"/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SCREEN</a:t>
            </a:r>
            <a:r>
              <a:rPr lang="en-US" altLang="ko-KR" sz="2000" dirty="0" err="1">
                <a:solidFill>
                  <a:srgbClr val="FF0000"/>
                </a:solidFill>
              </a:rPr>
              <a:t>.blit</a:t>
            </a:r>
            <a:r>
              <a:rPr lang="en-US" altLang="ko-KR" sz="2000" dirty="0">
                <a:solidFill>
                  <a:srgbClr val="FF0000"/>
                </a:solidFill>
              </a:rPr>
              <a:t>(player,[x,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y])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화면 </a:t>
            </a:r>
            <a:r>
              <a:rPr lang="en-US" altLang="ko-KR" sz="2000" dirty="0"/>
              <a:t>update </a:t>
            </a:r>
            <a:r>
              <a:rPr lang="ko-KR" altLang="en-US" sz="2000" dirty="0"/>
              <a:t>하기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1800" dirty="0"/>
              <a:t>화면 속 이미지가 계속 움직이려면 업데이트를 꼭 해줘야 화면에 나타나게 됨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pygame.display.update</a:t>
            </a:r>
            <a:r>
              <a:rPr lang="en-US" altLang="ko-KR" sz="2000" dirty="0">
                <a:solidFill>
                  <a:srgbClr val="FF0000"/>
                </a:solidFill>
              </a:rPr>
              <a:t>() </a:t>
            </a:r>
            <a:r>
              <a:rPr lang="en-US" altLang="ko-KR" sz="2000" dirty="0"/>
              <a:t> </a:t>
            </a:r>
            <a:r>
              <a:rPr lang="ko-KR" altLang="en-US" sz="1800" dirty="0"/>
              <a:t>또는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>
                <a:solidFill>
                  <a:srgbClr val="FF0000"/>
                </a:solidFill>
              </a:rPr>
              <a:t>pygame.display.filp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6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B7D39F-4F91-4950-8539-42CECF10BF49}"/>
              </a:ext>
            </a:extLst>
          </p:cNvPr>
          <p:cNvSpPr txBox="1"/>
          <p:nvPr/>
        </p:nvSpPr>
        <p:spPr>
          <a:xfrm>
            <a:off x="1" y="99397"/>
            <a:ext cx="6697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3200" dirty="0"/>
              <a:t># </a:t>
            </a:r>
            <a:r>
              <a:rPr lang="ko-KR" altLang="en-US" sz="3200" dirty="0"/>
              <a:t>이벤트 처리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90A59-385D-4BB3-ABBA-A3889127A854}"/>
              </a:ext>
            </a:extLst>
          </p:cNvPr>
          <p:cNvSpPr/>
          <p:nvPr/>
        </p:nvSpPr>
        <p:spPr>
          <a:xfrm>
            <a:off x="0" y="649797"/>
            <a:ext cx="12192000" cy="92764"/>
          </a:xfrm>
          <a:prstGeom prst="rect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5F510CC0-8531-4D4A-B723-CA9D36F07B37}"/>
              </a:ext>
            </a:extLst>
          </p:cNvPr>
          <p:cNvSpPr/>
          <p:nvPr/>
        </p:nvSpPr>
        <p:spPr>
          <a:xfrm rot="10800000">
            <a:off x="857806" y="748930"/>
            <a:ext cx="536736" cy="245165"/>
          </a:xfrm>
          <a:prstGeom prst="triangle">
            <a:avLst/>
          </a:prstGeom>
          <a:solidFill>
            <a:srgbClr val="235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B5F908-059E-F183-0898-8E2966EF9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791" y="188882"/>
            <a:ext cx="1411209" cy="398416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FD510F-0CEC-8ADE-94C5-306E06C5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097" y="1253331"/>
            <a:ext cx="5511986" cy="5259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EBFBB6A-2C06-D9FD-444C-A800F1F8A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97" y="1194942"/>
            <a:ext cx="10306036" cy="52596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event </a:t>
            </a:r>
            <a:r>
              <a:rPr lang="ko-KR" altLang="en-US" sz="2000" dirty="0"/>
              <a:t>가져오기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pygame.event.get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for event in </a:t>
            </a:r>
            <a:r>
              <a:rPr lang="en-US" altLang="ko-KR" sz="2000" dirty="0" err="1">
                <a:solidFill>
                  <a:srgbClr val="FF0000"/>
                </a:solidFill>
              </a:rPr>
              <a:t>pygame.event.get</a:t>
            </a:r>
            <a:r>
              <a:rPr lang="en-US" altLang="ko-KR" sz="2000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	      #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코드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#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모든 게임 루프에 필요한 이벤트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for event in </a:t>
            </a:r>
            <a:r>
              <a:rPr lang="en-US" altLang="ko-KR" sz="2000" dirty="0" err="1">
                <a:solidFill>
                  <a:srgbClr val="FF0000"/>
                </a:solidFill>
              </a:rPr>
              <a:t>pygame.event.get</a:t>
            </a:r>
            <a:r>
              <a:rPr lang="en-US" altLang="ko-KR" sz="2000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	     if </a:t>
            </a:r>
            <a:r>
              <a:rPr lang="en-US" altLang="ko-KR" sz="2000" dirty="0" err="1">
                <a:solidFill>
                  <a:srgbClr val="FF0000"/>
                </a:solidFill>
              </a:rPr>
              <a:t>event.type</a:t>
            </a:r>
            <a:r>
              <a:rPr lang="en-US" altLang="ko-KR" sz="2000" dirty="0">
                <a:solidFill>
                  <a:srgbClr val="FF0000"/>
                </a:solidFill>
              </a:rPr>
              <a:t> == </a:t>
            </a:r>
            <a:r>
              <a:rPr lang="en-US" altLang="ko-KR" sz="2000" dirty="0" err="1">
                <a:solidFill>
                  <a:srgbClr val="FF0000"/>
                </a:solidFill>
              </a:rPr>
              <a:t>pygame.QUIT</a:t>
            </a:r>
            <a:r>
              <a:rPr lang="en-US" altLang="ko-KR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		</a:t>
            </a:r>
            <a:r>
              <a:rPr lang="en-US" altLang="ko-KR" sz="2000" dirty="0" err="1">
                <a:solidFill>
                  <a:srgbClr val="FF0000"/>
                </a:solidFill>
              </a:rPr>
              <a:t>pygame.quit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# QUIT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이벤트는 창의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버튼을 눌렀을 때 발생한다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. 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즉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를 누르면 프로그램을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종료시킨다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9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65"/>
    </mc:Choice>
    <mc:Fallback xmlns="">
      <p:transition spd="slow" advTm="2508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59.8|4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653</Words>
  <Application>Microsoft Office PowerPoint</Application>
  <PresentationFormat>와이드스크린</PresentationFormat>
  <Paragraphs>152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08서울남산체 EB</vt:lpstr>
      <vt:lpstr>Helvetica Neue</vt:lpstr>
      <vt:lpstr>HelveticaNeue</vt:lpstr>
      <vt:lpstr>나눔고딕</vt:lpstr>
      <vt:lpstr>맑은 고딕</vt:lpstr>
      <vt:lpstr>새굴림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213</cp:lastModifiedBy>
  <cp:revision>221</cp:revision>
  <cp:lastPrinted>2023-01-31T06:21:52Z</cp:lastPrinted>
  <dcterms:created xsi:type="dcterms:W3CDTF">2021-01-05T09:08:05Z</dcterms:created>
  <dcterms:modified xsi:type="dcterms:W3CDTF">2023-05-24T00:56:07Z</dcterms:modified>
</cp:coreProperties>
</file>