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A5131-EE9B-4643-9F57-AD0ECCA3A4B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9DF74-4672-4DBE-B0A9-A34544E8C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1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2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8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2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4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2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6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2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3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0700-AB18-4CE1-9268-EF6B5D5C2D7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315D-B18A-4963-963A-3290930BA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8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colah.github.io/posts/2014-03-NN-Manifolds-Topolog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350696" cy="1470025"/>
          </a:xfrm>
        </p:spPr>
        <p:txBody>
          <a:bodyPr/>
          <a:lstStyle/>
          <a:p>
            <a:r>
              <a:rPr lang="ko-KR" altLang="en-US" dirty="0" smtClean="0"/>
              <a:t>선형 변환</a:t>
            </a:r>
            <a:r>
              <a:rPr lang="en-US" altLang="ko-KR" dirty="0" smtClean="0"/>
              <a:t>(Linear Transformation)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최유</a:t>
            </a:r>
            <a:r>
              <a:rPr lang="ko-KR" altLang="en-US" dirty="0"/>
              <a:t>진</a:t>
            </a:r>
          </a:p>
        </p:txBody>
      </p:sp>
    </p:spTree>
    <p:extLst>
      <p:ext uri="{BB962C8B-B14F-4D97-AF65-F5344CB8AC3E}">
        <p14:creationId xmlns:p14="http://schemas.microsoft.com/office/powerpoint/2010/main" val="246723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92289"/>
            <a:ext cx="8229600" cy="283691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Domain : </a:t>
            </a:r>
            <a:r>
              <a:rPr lang="ko-KR" altLang="en-US" sz="2800" dirty="0" err="1" smtClean="0"/>
              <a:t>정의역</a:t>
            </a:r>
            <a:endParaRPr lang="en-US" altLang="ko-KR" sz="2800" dirty="0" smtClean="0"/>
          </a:p>
          <a:p>
            <a:r>
              <a:rPr lang="en-US" altLang="ko-KR" sz="2800" dirty="0" smtClean="0"/>
              <a:t>Co-domain : </a:t>
            </a:r>
            <a:r>
              <a:rPr lang="ko-KR" altLang="en-US" sz="2800" dirty="0" smtClean="0"/>
              <a:t>공역</a:t>
            </a:r>
            <a:endParaRPr lang="en-US" altLang="ko-KR" sz="2800" dirty="0" smtClean="0"/>
          </a:p>
          <a:p>
            <a:r>
              <a:rPr lang="en-US" altLang="ko-KR" sz="2800" dirty="0" smtClean="0"/>
              <a:t>Image : </a:t>
            </a:r>
            <a:r>
              <a:rPr lang="ko-KR" altLang="en-US" sz="2800" dirty="0" smtClean="0"/>
              <a:t>함수의 </a:t>
            </a:r>
            <a:r>
              <a:rPr lang="en-US" altLang="ko-KR" sz="2800" dirty="0" smtClean="0"/>
              <a:t>output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ex) f(1) = 5 </a:t>
            </a:r>
            <a:r>
              <a:rPr lang="ko-KR" altLang="en-US" sz="2800" dirty="0" smtClean="0"/>
              <a:t>일 때 </a:t>
            </a:r>
            <a:r>
              <a:rPr lang="en-US" altLang="ko-KR" sz="2800" dirty="0" smtClean="0"/>
              <a:t>Image = 5(</a:t>
            </a:r>
            <a:r>
              <a:rPr lang="ko-KR" altLang="en-US" sz="2800" dirty="0" err="1" smtClean="0"/>
              <a:t>함숫값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Range : </a:t>
            </a:r>
            <a:r>
              <a:rPr lang="ko-KR" altLang="en-US" sz="2800" dirty="0" err="1" smtClean="0"/>
              <a:t>치역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13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068" y="5095725"/>
            <a:ext cx="7696200" cy="157363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두 개의 </a:t>
            </a:r>
            <a:r>
              <a:rPr lang="en-US" altLang="ko-KR" sz="2400" dirty="0" smtClean="0"/>
              <a:t>Input</a:t>
            </a:r>
            <a:r>
              <a:rPr lang="ko-KR" altLang="en-US" sz="2400" dirty="0" smtClean="0"/>
              <a:t>을 선형 결합하여 함수 안에 집어 넣었을 때의 </a:t>
            </a:r>
            <a:r>
              <a:rPr lang="en-US" altLang="ko-KR" sz="2400" dirty="0" smtClean="0"/>
              <a:t>output</a:t>
            </a:r>
            <a:r>
              <a:rPr lang="ko-KR" altLang="en-US" sz="2400" dirty="0" smtClean="0"/>
              <a:t>이 두 벡터를 먼저 함수에 집어 넣은 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값을 똑같은 계수로 선형 결합한 </a:t>
            </a:r>
            <a:r>
              <a:rPr lang="en-US" altLang="ko-KR" sz="2400" dirty="0" smtClean="0"/>
              <a:t>output </a:t>
            </a:r>
            <a:r>
              <a:rPr lang="ko-KR" altLang="en-US" sz="2400" dirty="0" smtClean="0"/>
              <a:t>값이 같은 경우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00" y="1628800"/>
            <a:ext cx="769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7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선형성을</a:t>
            </a:r>
            <a:r>
              <a:rPr lang="ko-KR" altLang="en-US" dirty="0" smtClean="0"/>
              <a:t> 만족하는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4624536"/>
            <a:ext cx="8147248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항상 행렬과 입력벡터의 곱으로만 나타낼 수 있다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* </a:t>
            </a:r>
            <a:r>
              <a:rPr lang="ko-KR" altLang="en-US" sz="2400" dirty="0" smtClean="0"/>
              <a:t>이때 </a:t>
            </a:r>
            <a:r>
              <a:rPr lang="en-US" altLang="ko-KR" sz="2400" dirty="0" smtClean="0"/>
              <a:t>A(standard matrix)</a:t>
            </a:r>
            <a:r>
              <a:rPr lang="ko-KR" altLang="en-US" sz="2400" dirty="0" smtClean="0"/>
              <a:t>는 기저벡터를 넣은 </a:t>
            </a:r>
            <a:r>
              <a:rPr lang="en-US" altLang="ko-KR" sz="2400" dirty="0" smtClean="0"/>
              <a:t>T</a:t>
            </a:r>
            <a:r>
              <a:rPr lang="ko-KR" altLang="en-US" sz="2400" dirty="0" smtClean="0"/>
              <a:t>들이다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26881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31" y="3212975"/>
            <a:ext cx="3906342" cy="96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7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24936" cy="496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8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변환에서 일어나는 </a:t>
            </a:r>
            <a:r>
              <a:rPr lang="ko-KR" altLang="en-US" dirty="0"/>
              <a:t>일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475656" y="2502188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83568" y="415837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843808" y="28622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41583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156176" y="2430180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436096" y="3258272"/>
            <a:ext cx="2592288" cy="119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436096" y="2060848"/>
            <a:ext cx="2592288" cy="119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164288" y="2060848"/>
            <a:ext cx="0" cy="296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83568" y="2934236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943672" y="2132856"/>
            <a:ext cx="0" cy="296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11760" y="30348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42387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7092280" y="24301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660232" y="2538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36" name="오른쪽 화살표 35"/>
          <p:cNvSpPr/>
          <p:nvPr/>
        </p:nvSpPr>
        <p:spPr>
          <a:xfrm>
            <a:off x="4139952" y="3404136"/>
            <a:ext cx="720080" cy="394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내용 개체 틀 2"/>
          <p:cNvSpPr>
            <a:spLocks noGrp="1"/>
          </p:cNvSpPr>
          <p:nvPr>
            <p:ph idx="1"/>
          </p:nvPr>
        </p:nvSpPr>
        <p:spPr>
          <a:xfrm>
            <a:off x="683568" y="5700389"/>
            <a:ext cx="8229600" cy="68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모눈 종이가 </a:t>
            </a:r>
            <a:r>
              <a:rPr lang="ko-KR" altLang="en-US" sz="2800" dirty="0" err="1" smtClean="0"/>
              <a:t>평행사변형</a:t>
            </a:r>
            <a:r>
              <a:rPr lang="ko-KR" altLang="en-US" sz="2800" dirty="0" smtClean="0"/>
              <a:t> 모양으로 만들어 진다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733256"/>
            <a:ext cx="8229600" cy="877888"/>
          </a:xfrm>
        </p:spPr>
        <p:txBody>
          <a:bodyPr>
            <a:normAutofit/>
          </a:bodyPr>
          <a:lstStyle/>
          <a:p>
            <a:r>
              <a:rPr lang="es-ES" altLang="ko-KR" sz="2000" dirty="0" smtClean="0">
                <a:hlinkClick r:id="rId2"/>
              </a:rPr>
              <a:t>https://colah.github.io/posts/2014-03-NN-Manifolds-Topology/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47253"/>
            <a:ext cx="4634462" cy="4525963"/>
          </a:xfrm>
        </p:spPr>
      </p:pic>
    </p:spTree>
    <p:extLst>
      <p:ext uri="{BB962C8B-B14F-4D97-AF65-F5344CB8AC3E}">
        <p14:creationId xmlns:p14="http://schemas.microsoft.com/office/powerpoint/2010/main" val="29763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7349" y="5589240"/>
            <a:ext cx="8079107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F(x) = 3x + 2</a:t>
            </a:r>
            <a:r>
              <a:rPr lang="ko-KR" altLang="en-US" sz="2000" dirty="0" smtClean="0"/>
              <a:t>와 같은 식</a:t>
            </a:r>
            <a:r>
              <a:rPr lang="en-US" altLang="ko-KR" sz="2000" dirty="0" smtClean="0"/>
              <a:t>(affine transformation : y</a:t>
            </a:r>
            <a:r>
              <a:rPr lang="ko-KR" altLang="en-US" sz="2000" dirty="0" smtClean="0"/>
              <a:t>절편이 끼어있는 식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선형 변환으로 만들려면 위와 같이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계수에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추가하고 그 값의 행렬을 추가하는 방법을 사용해야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098" name="Picture 2" descr="C:\Users\LG\Pictures\Screenshots\스크린샷(44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6684"/>
            <a:ext cx="8777243" cy="38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도넛 3"/>
          <p:cNvSpPr/>
          <p:nvPr/>
        </p:nvSpPr>
        <p:spPr>
          <a:xfrm>
            <a:off x="1475656" y="4581128"/>
            <a:ext cx="720080" cy="576064"/>
          </a:xfrm>
          <a:prstGeom prst="donut">
            <a:avLst>
              <a:gd name="adj" fmla="val 75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157</Words>
  <Application>Microsoft Office PowerPoint</Application>
  <PresentationFormat>화면 슬라이드 쇼(4:3)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선형 변환(Linear Transformation)</vt:lpstr>
      <vt:lpstr>transformation</vt:lpstr>
      <vt:lpstr>선형 변환</vt:lpstr>
      <vt:lpstr>선형성을 만족하는 변환</vt:lpstr>
      <vt:lpstr>Example</vt:lpstr>
      <vt:lpstr>선형 변환에서 일어나는 일</vt:lpstr>
      <vt:lpstr>https://colah.github.io/posts/2014-03-NN-Manifolds-Topology/</vt:lpstr>
      <vt:lpstr>Example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 변환(Linear Transformation)</dc:title>
  <dc:creator>LG</dc:creator>
  <cp:lastModifiedBy>LG</cp:lastModifiedBy>
  <cp:revision>7</cp:revision>
  <dcterms:created xsi:type="dcterms:W3CDTF">2019-07-18T05:17:04Z</dcterms:created>
  <dcterms:modified xsi:type="dcterms:W3CDTF">2019-07-18T06:21:59Z</dcterms:modified>
</cp:coreProperties>
</file>