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9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8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8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8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ECAA-749C-4873-A4B3-49E2F19706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1DAE-737C-4D64-BBC7-B891D3EC7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AlexNet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최유</a:t>
            </a:r>
            <a:r>
              <a:rPr lang="ko-KR" altLang="en-US" dirty="0"/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18746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AlexNet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171997"/>
            <a:ext cx="8229600" cy="2985195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AlexNet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LeCun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LeNet5</a:t>
            </a:r>
            <a:r>
              <a:rPr lang="ko-KR" altLang="en-US" dirty="0" smtClean="0"/>
              <a:t>와 구조적으로 비슷하지만 </a:t>
            </a:r>
            <a:r>
              <a:rPr lang="ko-KR" altLang="en-US" dirty="0" err="1" smtClean="0"/>
              <a:t>계산량의</a:t>
            </a:r>
            <a:r>
              <a:rPr lang="ko-KR" altLang="en-US" dirty="0" smtClean="0"/>
              <a:t> 문제를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사용하여 개선하였다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후 부터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구조를 설계 할 때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주로 사용하게 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Dataset</a:t>
            </a:r>
            <a:r>
              <a:rPr lang="ko-KR" altLang="en-US" dirty="0" smtClean="0"/>
              <a:t>으로는 </a:t>
            </a:r>
            <a:r>
              <a:rPr lang="en-US" altLang="ko-KR" dirty="0" smtClean="0"/>
              <a:t>ImageNet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.(1500</a:t>
            </a:r>
            <a:r>
              <a:rPr lang="ko-KR" altLang="en-US" dirty="0" smtClean="0"/>
              <a:t>만개의 이미지</a:t>
            </a:r>
            <a:r>
              <a:rPr lang="en-US" altLang="ko-KR" dirty="0" smtClean="0"/>
              <a:t>) – </a:t>
            </a:r>
            <a:r>
              <a:rPr lang="en-US" altLang="ko-KR" dirty="0" smtClean="0">
                <a:solidFill>
                  <a:srgbClr val="FF0000"/>
                </a:solidFill>
              </a:rPr>
              <a:t>Crowd-sourcing </a:t>
            </a:r>
            <a:r>
              <a:rPr lang="ko-KR" altLang="en-US" dirty="0" smtClean="0">
                <a:solidFill>
                  <a:srgbClr val="FF0000"/>
                </a:solidFill>
              </a:rPr>
              <a:t>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3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013176"/>
            <a:ext cx="8322096" cy="1689051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convolutional layer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fully-connected layer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activation function </a:t>
            </a:r>
            <a:r>
              <a:rPr lang="ko-KR" altLang="en-US" dirty="0" smtClean="0"/>
              <a:t>사용하여 학습 속도가 빠르다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https://t1.daumcdn.net/cfile/tistory/996DF533598B952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1" t="33253" r="28600" b="20894"/>
          <a:stretch/>
        </p:blipFill>
        <p:spPr bwMode="auto">
          <a:xfrm>
            <a:off x="2195736" y="1584000"/>
            <a:ext cx="4608512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9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AlexNet</vt:lpstr>
      <vt:lpstr>AlexNet</vt:lpstr>
      <vt:lpstr>구조</vt:lpstr>
      <vt:lpstr>구조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</dc:title>
  <dc:creator>LG</dc:creator>
  <cp:lastModifiedBy>LG</cp:lastModifiedBy>
  <cp:revision>3</cp:revision>
  <dcterms:created xsi:type="dcterms:W3CDTF">2019-11-27T05:18:20Z</dcterms:created>
  <dcterms:modified xsi:type="dcterms:W3CDTF">2019-11-27T05:47:52Z</dcterms:modified>
</cp:coreProperties>
</file>