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50" d="100"/>
          <a:sy n="50" d="100"/>
        </p:scale>
        <p:origin x="24" y="1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4C71-C643-9313-2545-AE30983A4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DACD9-64ED-0CB9-5AF2-EFDAF73D3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1AC93-FEB5-3F2B-137E-5E803FDA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C011-E42C-4EF5-B273-5F92B00A47D5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DBE79-FCFF-0AD1-3BD6-50176E12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5638-19AD-FECA-863B-E12270F9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4D8F-6B2A-470B-AC2E-2AD4275DD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47F-696D-442B-E31E-DC35DAE9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99CCD-361D-5A84-E8F8-158222024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8DD1-DFDA-8D9A-F0C1-55D21251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C011-E42C-4EF5-B273-5F92B00A47D5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8EEB-5241-A134-2405-9542E7D0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BDDA-50F5-C5E6-AFB0-956335E9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4D8F-6B2A-470B-AC2E-2AD4275DD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BC444-9308-C910-9942-6D8F60BC8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F3896-523C-A2D9-63ED-3158501D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D73C-7E91-2923-AECA-C0F388E4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C011-E42C-4EF5-B273-5F92B00A47D5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FF578-CDAB-9B6F-AC59-74C5771A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3EFA-26BA-5EE5-4B3F-7DC0972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4D8F-6B2A-470B-AC2E-2AD4275DD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55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3F49-1CB0-180C-8D86-26DE753B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4F0C-CEBE-52E1-1F40-6E4999C7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F518-A186-51DF-A83F-73D2732F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C011-E42C-4EF5-B273-5F92B00A47D5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D3694-2692-9D5A-0F84-2D153736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34FB-C5BF-45E4-2E6E-AF225EB6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4D8F-6B2A-470B-AC2E-2AD4275DD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23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E953-79FD-1A2E-89D2-F17B0E48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AB0CD-A7DB-1A9D-002C-3332D779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D087-FBC0-C209-88DE-35FA1780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C011-E42C-4EF5-B273-5F92B00A47D5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E0E73-D20C-1157-FEE2-C6B30569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E83BF-90BD-0161-ABC3-C190456B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4D8F-6B2A-470B-AC2E-2AD4275DD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39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1BB0-8B14-42DD-AE4E-711C5ABF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B380-E3A6-9645-91E4-672B650F7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ADA17-67D1-35F3-B872-1D3AA352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17079-D78B-04B6-E6FC-1AC11F6F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C011-E42C-4EF5-B273-5F92B00A47D5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A611-5E6F-CAA2-E645-04F73CDF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4C402-6B1D-CAA4-1F4C-7E199F23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4D8F-6B2A-470B-AC2E-2AD4275DD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9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86A8-B9A3-E492-A25A-07818A8E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1BD5E-A575-6FCD-B913-BA7291100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6818-6124-6A56-5176-F8BF0841D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BB219-36E4-71F7-2FC4-6C63C5AD1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37525-0A69-81F5-3E60-F47A17876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C2B82-113B-B3FF-F2FA-96BDEB5E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C011-E42C-4EF5-B273-5F92B00A47D5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FA441-8A09-D756-7E62-16C6A053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7C0A8-0244-EA95-5301-6D9113FF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4D8F-6B2A-470B-AC2E-2AD4275DD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10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D9B7-8D25-4D24-7325-C6AFECAA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07A21-ADB1-A781-BE7A-0C29D182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C011-E42C-4EF5-B273-5F92B00A47D5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655A5-424A-BDD3-962C-94D2ACC7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7BA23-953D-57A8-877E-288A6478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4D8F-6B2A-470B-AC2E-2AD4275DD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14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59DAB-D421-1A27-8E00-E526BB29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C011-E42C-4EF5-B273-5F92B00A47D5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44FA1-876F-FF9D-7971-6DA84CF1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F1F4-E62A-412A-BC2C-A89EC926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4D8F-6B2A-470B-AC2E-2AD4275DD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1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ED4E-807F-A965-0E39-8CA7CA90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CE70-2C1E-FA3C-264F-B59710E4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9594F-7074-E790-6EE1-FC2712D68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943C1-0E0F-D8A4-AAA2-5A9C361F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C011-E42C-4EF5-B273-5F92B00A47D5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395BA-B374-92B9-9422-073D2663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A9A0-5330-0C3F-7E9D-3E3CCA25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4D8F-6B2A-470B-AC2E-2AD4275DD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29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F84E-3FEA-10D2-AB3F-4DDC97B3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A09A6-066B-C424-2520-EC29591A3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6151D-4487-7B9B-1780-079D7B5E4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B978D-2C70-578A-DB96-9005B189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C011-E42C-4EF5-B273-5F92B00A47D5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C165E-3857-68DD-FC4E-3712735E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2064E-314B-52C3-850A-27A3FA37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4D8F-6B2A-470B-AC2E-2AD4275DD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3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525F4-0AE1-7D22-5E1F-FBFC5F6B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7C74-D0E6-0B23-A64A-E9F475F69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D4C2-3501-3CDF-CF5B-704D606DC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C011-E42C-4EF5-B273-5F92B00A47D5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A256-E456-6CF7-EF2A-157CCF1C1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569A-B492-43B7-FB5C-70E17739A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04D8F-6B2A-470B-AC2E-2AD4275DD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B48D30F-16CF-5766-F222-28B38419F561}"/>
              </a:ext>
            </a:extLst>
          </p:cNvPr>
          <p:cNvSpPr/>
          <p:nvPr/>
        </p:nvSpPr>
        <p:spPr>
          <a:xfrm>
            <a:off x="10115218" y="-2872387"/>
            <a:ext cx="11662648" cy="4081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A20E6E-C672-5410-E1FF-E56079618E68}"/>
              </a:ext>
            </a:extLst>
          </p:cNvPr>
          <p:cNvSpPr/>
          <p:nvPr/>
        </p:nvSpPr>
        <p:spPr>
          <a:xfrm>
            <a:off x="912666" y="3871603"/>
            <a:ext cx="11662648" cy="408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51D08EA7-6CC9-1B4A-2C00-E268AFF1C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39" y="-466370"/>
            <a:ext cx="8444595" cy="4062210"/>
          </a:xfrm>
          <a:prstGeom prst="rect">
            <a:avLst/>
          </a:prstGeom>
        </p:spPr>
      </p:pic>
      <p:pic>
        <p:nvPicPr>
          <p:cNvPr id="49" name="Picture 48" descr="Diagram&#10;&#10;Description automatically generated">
            <a:extLst>
              <a:ext uri="{FF2B5EF4-FFF2-40B4-BE49-F238E27FC236}">
                <a16:creationId xmlns:a16="http://schemas.microsoft.com/office/drawing/2014/main" id="{08021171-807F-32A1-E255-1A781E02EE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r="49196"/>
          <a:stretch/>
        </p:blipFill>
        <p:spPr>
          <a:xfrm>
            <a:off x="3139068" y="3871603"/>
            <a:ext cx="4799577" cy="4081928"/>
          </a:xfrm>
          <a:prstGeom prst="rect">
            <a:avLst/>
          </a:prstGeom>
        </p:spPr>
      </p:pic>
      <p:pic>
        <p:nvPicPr>
          <p:cNvPr id="50" name="Picture 49" descr="Diagram&#10;&#10;Description automatically generated">
            <a:extLst>
              <a:ext uri="{FF2B5EF4-FFF2-40B4-BE49-F238E27FC236}">
                <a16:creationId xmlns:a16="http://schemas.microsoft.com/office/drawing/2014/main" id="{2CC9D968-E89B-EE4E-B897-A172216F9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8" r="24568" b="22358"/>
          <a:stretch/>
        </p:blipFill>
        <p:spPr>
          <a:xfrm>
            <a:off x="8257365" y="4427215"/>
            <a:ext cx="1549667" cy="3169304"/>
          </a:xfrm>
          <a:prstGeom prst="rect">
            <a:avLst/>
          </a:prstGeom>
        </p:spPr>
      </p:pic>
      <p:pic>
        <p:nvPicPr>
          <p:cNvPr id="51" name="Picture 50" descr="Diagram&#10;&#10;Description automatically generated">
            <a:extLst>
              <a:ext uri="{FF2B5EF4-FFF2-40B4-BE49-F238E27FC236}">
                <a16:creationId xmlns:a16="http://schemas.microsoft.com/office/drawing/2014/main" id="{F72A5D09-CB29-18A1-3E10-16898966D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8" t="75222" r="10258" b="5662"/>
          <a:stretch/>
        </p:blipFill>
        <p:spPr>
          <a:xfrm>
            <a:off x="7409256" y="7173212"/>
            <a:ext cx="2969740" cy="780318"/>
          </a:xfrm>
          <a:prstGeom prst="rect">
            <a:avLst/>
          </a:prstGeom>
        </p:spPr>
      </p:pic>
      <p:pic>
        <p:nvPicPr>
          <p:cNvPr id="52" name="Picture 51" descr="Diagram&#10;&#10;Description automatically generated">
            <a:extLst>
              <a:ext uri="{FF2B5EF4-FFF2-40B4-BE49-F238E27FC236}">
                <a16:creationId xmlns:a16="http://schemas.microsoft.com/office/drawing/2014/main" id="{8837FA99-623F-BB37-30A3-5064B42C27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9" t="24042" b="31516"/>
          <a:stretch/>
        </p:blipFill>
        <p:spPr>
          <a:xfrm>
            <a:off x="8112986" y="3871603"/>
            <a:ext cx="2043543" cy="18140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D1AC3A-711B-94EC-BA38-747281BF8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140" y="-2792245"/>
            <a:ext cx="7270012" cy="40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0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Li</dc:creator>
  <cp:lastModifiedBy>Yu Li</cp:lastModifiedBy>
  <cp:revision>1</cp:revision>
  <dcterms:created xsi:type="dcterms:W3CDTF">2022-05-08T10:43:23Z</dcterms:created>
  <dcterms:modified xsi:type="dcterms:W3CDTF">2022-05-09T01:29:47Z</dcterms:modified>
</cp:coreProperties>
</file>