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29"/>
  </p:notesMasterIdLst>
  <p:sldIdLst>
    <p:sldId id="259" r:id="rId3"/>
    <p:sldId id="260" r:id="rId4"/>
    <p:sldId id="261" r:id="rId5"/>
    <p:sldId id="285" r:id="rId6"/>
    <p:sldId id="267" r:id="rId7"/>
    <p:sldId id="263" r:id="rId8"/>
    <p:sldId id="268" r:id="rId9"/>
    <p:sldId id="269" r:id="rId10"/>
    <p:sldId id="270" r:id="rId11"/>
    <p:sldId id="271" r:id="rId12"/>
    <p:sldId id="272" r:id="rId13"/>
    <p:sldId id="273" r:id="rId14"/>
    <p:sldId id="274" r:id="rId15"/>
    <p:sldId id="283" r:id="rId16"/>
    <p:sldId id="264" r:id="rId17"/>
    <p:sldId id="275" r:id="rId18"/>
    <p:sldId id="276" r:id="rId19"/>
    <p:sldId id="277" r:id="rId20"/>
    <p:sldId id="278" r:id="rId21"/>
    <p:sldId id="265" r:id="rId22"/>
    <p:sldId id="279" r:id="rId23"/>
    <p:sldId id="280" r:id="rId24"/>
    <p:sldId id="281" r:id="rId25"/>
    <p:sldId id="282" r:id="rId26"/>
    <p:sldId id="266" r:id="rId27"/>
    <p:sldId id="284" r:id="rId28"/>
  </p:sldIdLst>
  <p:sldSz cx="12192000" cy="6858000"/>
  <p:notesSz cx="7104063" cy="102346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282"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1154378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321642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25305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195000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789645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4202621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1277832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371043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3430296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2367870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18324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extLst>
      <p:ext uri="{BB962C8B-B14F-4D97-AF65-F5344CB8AC3E}">
        <p14:creationId xmlns:p14="http://schemas.microsoft.com/office/powerpoint/2010/main" val="247739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extLst>
      <p:ext uri="{BB962C8B-B14F-4D97-AF65-F5344CB8AC3E}">
        <p14:creationId xmlns:p14="http://schemas.microsoft.com/office/powerpoint/2010/main" val="342173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extLst>
      <p:ext uri="{BB962C8B-B14F-4D97-AF65-F5344CB8AC3E}">
        <p14:creationId xmlns:p14="http://schemas.microsoft.com/office/powerpoint/2010/main" val="2954308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extLst>
      <p:ext uri="{BB962C8B-B14F-4D97-AF65-F5344CB8AC3E}">
        <p14:creationId xmlns:p14="http://schemas.microsoft.com/office/powerpoint/2010/main" val="3289891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25</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522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221587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403537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278183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3054484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165226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196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4328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52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979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109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155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2713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800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513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857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3793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2020/11/19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044847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4"/>
          <a:stretch>
            <a:fillRect/>
          </a:stretch>
        </p:blipFill>
        <p:spPr>
          <a:xfrm>
            <a:off x="1325106" y="1393794"/>
            <a:ext cx="5483363" cy="5520647"/>
          </a:xfrm>
          <a:prstGeom prst="rect">
            <a:avLst/>
          </a:prstGeom>
        </p:spPr>
      </p:pic>
      <p:sp>
        <p:nvSpPr>
          <p:cNvPr id="11" name="文本框 10"/>
          <p:cNvSpPr txBox="1"/>
          <p:nvPr/>
        </p:nvSpPr>
        <p:spPr>
          <a:xfrm>
            <a:off x="6377940" y="2663190"/>
            <a:ext cx="4798060" cy="922020"/>
          </a:xfrm>
          <a:prstGeom prst="rect">
            <a:avLst/>
          </a:prstGeom>
          <a:noFill/>
          <a:effectLst/>
        </p:spPr>
        <p:txBody>
          <a:bodyPr wrap="square" rtlCol="0">
            <a:spAutoFit/>
          </a:bodyPr>
          <a:lstStyle/>
          <a:p>
            <a:pPr algn="r"/>
            <a:r>
              <a:rPr lang="zh-TW" altLang="en-US" sz="5400" dirty="0">
                <a:solidFill>
                  <a:srgbClr val="6AE7FF"/>
                </a:solidFill>
                <a:effectLst/>
                <a:latin typeface="微软雅黑" panose="020B0503020204020204" charset="-122"/>
                <a:ea typeface="微软雅黑" panose="020B0503020204020204" charset="-122"/>
              </a:rPr>
              <a:t>與毒同行</a:t>
            </a:r>
            <a:endParaRPr sz="5400" dirty="0">
              <a:solidFill>
                <a:srgbClr val="6AE7FF"/>
              </a:solidFill>
              <a:effectLst/>
              <a:latin typeface="微软雅黑" panose="020B0503020204020204" charset="-122"/>
              <a:ea typeface="微软雅黑" panose="020B0503020204020204" charset="-122"/>
            </a:endParaRPr>
          </a:p>
        </p:txBody>
      </p:sp>
      <p:sp>
        <p:nvSpPr>
          <p:cNvPr id="12" name="文本框 11"/>
          <p:cNvSpPr txBox="1"/>
          <p:nvPr/>
        </p:nvSpPr>
        <p:spPr>
          <a:xfrm>
            <a:off x="6923315" y="1588770"/>
            <a:ext cx="4252686" cy="1015663"/>
          </a:xfrm>
          <a:prstGeom prst="rect">
            <a:avLst/>
          </a:prstGeom>
          <a:noFill/>
          <a:effectLst/>
        </p:spPr>
        <p:txBody>
          <a:bodyPr wrap="square" rtlCol="0">
            <a:spAutoFit/>
          </a:bodyPr>
          <a:lstStyle/>
          <a:p>
            <a:pPr algn="r"/>
            <a:r>
              <a:rPr lang="zh-TW" altLang="en-US" sz="6000" dirty="0">
                <a:solidFill>
                  <a:srgbClr val="6AE7FF"/>
                </a:solidFill>
                <a:latin typeface="微软雅黑" panose="020B0503020204020204" charset="-122"/>
                <a:ea typeface="微软雅黑" panose="020B0503020204020204" charset="-122"/>
              </a:rPr>
              <a:t>風嶺麥叮噹</a:t>
            </a:r>
            <a:endParaRPr lang="en-US" altLang="zh-CN" sz="6000" dirty="0">
              <a:solidFill>
                <a:srgbClr val="6AE7FF"/>
              </a:solidFill>
              <a:effectLst/>
              <a:latin typeface="微软雅黑" panose="020B0503020204020204" charset="-122"/>
              <a:ea typeface="微软雅黑" panose="020B0503020204020204" charset="-122"/>
            </a:endParaRPr>
          </a:p>
        </p:txBody>
      </p:sp>
      <p:sp>
        <p:nvSpPr>
          <p:cNvPr id="8" name="文本框 7"/>
          <p:cNvSpPr txBox="1"/>
          <p:nvPr/>
        </p:nvSpPr>
        <p:spPr>
          <a:xfrm>
            <a:off x="6468110" y="3737610"/>
            <a:ext cx="4707890" cy="337185"/>
          </a:xfrm>
          <a:prstGeom prst="rect">
            <a:avLst/>
          </a:prstGeom>
          <a:noFill/>
        </p:spPr>
        <p:txBody>
          <a:bodyPr wrap="square" rtlCol="0">
            <a:spAutoFit/>
          </a:bodyPr>
          <a:lstStyle/>
          <a:p>
            <a:pPr algn="r"/>
            <a:r>
              <a:rPr lang="en-US" altLang="zh-CN" sz="1600" dirty="0">
                <a:solidFill>
                  <a:srgbClr val="10FBFE"/>
                </a:solidFill>
                <a:latin typeface="微软雅黑" panose="020B0503020204020204" charset="-122"/>
                <a:ea typeface="微软雅黑" panose="020B0503020204020204" charset="-122"/>
              </a:rPr>
              <a:t>109</a:t>
            </a:r>
            <a:r>
              <a:rPr lang="zh-TW" altLang="en-US" sz="1600" dirty="0">
                <a:solidFill>
                  <a:srgbClr val="10FBFE"/>
                </a:solidFill>
                <a:latin typeface="微软雅黑" panose="020B0503020204020204" charset="-122"/>
                <a:ea typeface="微软雅黑" panose="020B0503020204020204" charset="-122"/>
              </a:rPr>
              <a:t>年 資安故事微電影</a:t>
            </a:r>
            <a:endParaRPr lang="en-US" altLang="zh-CN" sz="1600" dirty="0">
              <a:solidFill>
                <a:srgbClr val="10FBFE"/>
              </a:solidFill>
              <a:latin typeface="微软雅黑" panose="020B0503020204020204" charset="-122"/>
              <a:ea typeface="微软雅黑" panose="020B0503020204020204" charset="-122"/>
            </a:endParaRPr>
          </a:p>
        </p:txBody>
      </p:sp>
      <p:sp>
        <p:nvSpPr>
          <p:cNvPr id="3" name="文本框 2"/>
          <p:cNvSpPr txBox="1"/>
          <p:nvPr/>
        </p:nvSpPr>
        <p:spPr>
          <a:xfrm>
            <a:off x="9355455" y="4323080"/>
            <a:ext cx="1820545" cy="338554"/>
          </a:xfrm>
          <a:prstGeom prst="rect">
            <a:avLst/>
          </a:prstGeom>
          <a:noFill/>
        </p:spPr>
        <p:txBody>
          <a:bodyPr wrap="square" rtlCol="0">
            <a:spAutoFit/>
          </a:bodyPr>
          <a:lstStyle/>
          <a:p>
            <a:pPr algn="r"/>
            <a:r>
              <a:rPr lang="zh-TW" altLang="en-US" sz="1600" dirty="0">
                <a:solidFill>
                  <a:srgbClr val="10FBFE"/>
                </a:solidFill>
                <a:latin typeface="微软雅黑" panose="020B0503020204020204" charset="-122"/>
                <a:ea typeface="微软雅黑" panose="020B0503020204020204" charset="-122"/>
              </a:rPr>
              <a:t>報告</a:t>
            </a:r>
            <a:r>
              <a:rPr lang="zh-CN" altLang="en-US" sz="1600" dirty="0">
                <a:solidFill>
                  <a:srgbClr val="10FBFE"/>
                </a:solidFill>
                <a:latin typeface="微软雅黑" panose="020B0503020204020204" charset="-122"/>
                <a:ea typeface="微软雅黑" panose="020B0503020204020204" charset="-122"/>
              </a:rPr>
              <a:t>人：</a:t>
            </a:r>
            <a:r>
              <a:rPr lang="zh-TW" altLang="en-US" sz="1600" dirty="0">
                <a:solidFill>
                  <a:srgbClr val="10FBFE"/>
                </a:solidFill>
                <a:latin typeface="微软雅黑" panose="020B0503020204020204" charset="-122"/>
                <a:ea typeface="微软雅黑" panose="020B0503020204020204" charset="-122"/>
              </a:rPr>
              <a:t>彭梓峻</a:t>
            </a:r>
            <a:endParaRPr lang="zh-CN" altLang="en-US" sz="1600" dirty="0">
              <a:solidFill>
                <a:srgbClr val="10FBFE"/>
              </a:solidFill>
              <a:latin typeface="微软雅黑" panose="020B0503020204020204" charset="-122"/>
              <a:ea typeface="微软雅黑" panose="020B0503020204020204" charset="-122"/>
            </a:endParaRPr>
          </a:p>
        </p:txBody>
      </p:sp>
      <p:pic>
        <p:nvPicPr>
          <p:cNvPr id="5" name="圖片 4">
            <a:extLst>
              <a:ext uri="{FF2B5EF4-FFF2-40B4-BE49-F238E27FC236}">
                <a16:creationId xmlns:a16="http://schemas.microsoft.com/office/drawing/2014/main" id="{D23829C3-7A92-474C-BBB8-8D2C5514E4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5084" y="3220652"/>
            <a:ext cx="3653872" cy="2739168"/>
          </a:xfrm>
          <a:prstGeom prst="rect">
            <a:avLst/>
          </a:prstGeom>
          <a:effectLst>
            <a:softEdge rad="63500"/>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upRight)">
                                      <p:cBhvr>
                                        <p:cTn id="11" dur="1000"/>
                                        <p:tgtEl>
                                          <p:spTgt spid="2"/>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childTnLst>
                          </p:cTn>
                        </p:par>
                        <p:par>
                          <p:cTn id="18" fill="hold">
                            <p:stCondLst>
                              <p:cond delay="2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1"/>
                                        </p:tgtEl>
                                        <p:attrNameLst>
                                          <p:attrName>ppt_y</p:attrName>
                                        </p:attrNameLst>
                                      </p:cBhvr>
                                      <p:tavLst>
                                        <p:tav tm="0">
                                          <p:val>
                                            <p:strVal val="#ppt_y"/>
                                          </p:val>
                                        </p:tav>
                                        <p:tav tm="100000">
                                          <p:val>
                                            <p:strVal val="#ppt_y"/>
                                          </p:val>
                                        </p:tav>
                                      </p:tavLst>
                                    </p:anim>
                                    <p:anim calcmode="lin" valueType="num">
                                      <p:cBhvr>
                                        <p:cTn id="2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1"/>
                                        </p:tgtEl>
                                      </p:cBhvr>
                                    </p:animEffect>
                                  </p:childTnLst>
                                </p:cTn>
                              </p:par>
                            </p:childTnLst>
                          </p:cTn>
                        </p:par>
                        <p:par>
                          <p:cTn id="26" fill="hold">
                            <p:stCondLst>
                              <p:cond delay="2650"/>
                            </p:stCondLst>
                            <p:childTnLst>
                              <p:par>
                                <p:cTn id="27" presetID="29" presetClass="entr"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ppt_x</p:attrName>
                                        </p:attrNameLst>
                                      </p:cBhvr>
                                      <p:tavLst>
                                        <p:tav tm="0">
                                          <p:val>
                                            <p:strVal val="#ppt_x-.2"/>
                                          </p:val>
                                        </p:tav>
                                        <p:tav tm="100000">
                                          <p:val>
                                            <p:strVal val="#ppt_x"/>
                                          </p:val>
                                        </p:tav>
                                      </p:tavLst>
                                    </p:anim>
                                    <p:anim calcmode="lin" valueType="num">
                                      <p:cBhvr>
                                        <p:cTn id="30"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1" dur="500"/>
                                        <p:tgtEl>
                                          <p:spTgt spid="8"/>
                                        </p:tgtEl>
                                      </p:cBhvr>
                                    </p:animEffect>
                                  </p:childTnLst>
                                </p:cTn>
                              </p:par>
                            </p:childTnLst>
                          </p:cTn>
                        </p:par>
                        <p:par>
                          <p:cTn id="32" fill="hold">
                            <p:stCondLst>
                              <p:cond delay="3150"/>
                            </p:stCondLst>
                            <p:childTnLst>
                              <p:par>
                                <p:cTn id="33" presetID="12" presetClass="entr" presetSubtype="4"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p:tgtEl>
                                          <p:spTgt spid="3"/>
                                        </p:tgtEl>
                                        <p:attrNameLst>
                                          <p:attrName>ppt_y</p:attrName>
                                        </p:attrNameLst>
                                      </p:cBhvr>
                                      <p:tavLst>
                                        <p:tav tm="0">
                                          <p:val>
                                            <p:strVal val="#ppt_y+#ppt_h*1.125000"/>
                                          </p:val>
                                        </p:tav>
                                        <p:tav tm="100000">
                                          <p:val>
                                            <p:strVal val="#ppt_y"/>
                                          </p:val>
                                        </p:tav>
                                      </p:tavLst>
                                    </p:anim>
                                    <p:animEffect transition="in" filter="wipe(up)">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p:bldP spid="8"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 name="Arc 16"/>
          <p:cNvSpPr/>
          <p:nvPr/>
        </p:nvSpPr>
        <p:spPr>
          <a:xfrm flipH="1">
            <a:off x="290766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504507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4946015"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6469380"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309" name="组合 308"/>
          <p:cNvGrpSpPr/>
          <p:nvPr/>
        </p:nvGrpSpPr>
        <p:grpSpPr>
          <a:xfrm>
            <a:off x="8789035" y="3429635"/>
            <a:ext cx="1094740" cy="1101090"/>
            <a:chOff x="13841" y="5401"/>
            <a:chExt cx="1724" cy="1734"/>
          </a:xfrm>
        </p:grpSpPr>
        <p:sp>
          <p:nvSpPr>
            <p:cNvPr id="8" name="Oval 4"/>
            <p:cNvSpPr/>
            <p:nvPr/>
          </p:nvSpPr>
          <p:spPr>
            <a:xfrm flipH="1">
              <a:off x="13841" y="5401"/>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7" name="Group 20"/>
            <p:cNvGrpSpPr/>
            <p:nvPr/>
          </p:nvGrpSpPr>
          <p:grpSpPr>
            <a:xfrm flipH="1">
              <a:off x="14379" y="5891"/>
              <a:ext cx="649" cy="662"/>
              <a:chOff x="7160655" y="2178006"/>
              <a:chExt cx="379359" cy="386846"/>
            </a:xfrm>
            <a:solidFill>
              <a:schemeClr val="bg1"/>
            </a:solidFill>
          </p:grpSpPr>
          <p:sp>
            <p:nvSpPr>
              <p:cNvPr id="49"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6"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51"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8" name="组合 57"/>
          <p:cNvGrpSpPr/>
          <p:nvPr/>
        </p:nvGrpSpPr>
        <p:grpSpPr>
          <a:xfrm>
            <a:off x="2244725" y="3487420"/>
            <a:ext cx="1094740" cy="1101090"/>
            <a:chOff x="3535" y="5492"/>
            <a:chExt cx="1724" cy="1734"/>
          </a:xfrm>
        </p:grpSpPr>
        <p:sp>
          <p:nvSpPr>
            <p:cNvPr id="11" name="Oval 7"/>
            <p:cNvSpPr/>
            <p:nvPr/>
          </p:nvSpPr>
          <p:spPr>
            <a:xfrm flipH="1">
              <a:off x="3535" y="5492"/>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8" name="Freeform 62"/>
            <p:cNvSpPr>
              <a:spLocks noEditPoints="1"/>
            </p:cNvSpPr>
            <p:nvPr/>
          </p:nvSpPr>
          <p:spPr bwMode="auto">
            <a:xfrm flipH="1">
              <a:off x="4090" y="5908"/>
              <a:ext cx="615" cy="829"/>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lumMod val="85000"/>
                  </a:schemeClr>
                </a:solidFill>
              </a:endParaRPr>
            </a:p>
          </p:txBody>
        </p:sp>
      </p:grpSp>
      <p:grpSp>
        <p:nvGrpSpPr>
          <p:cNvPr id="308" name="组合 307"/>
          <p:cNvGrpSpPr/>
          <p:nvPr/>
        </p:nvGrpSpPr>
        <p:grpSpPr>
          <a:xfrm>
            <a:off x="6635115" y="3453130"/>
            <a:ext cx="1094740" cy="1101090"/>
            <a:chOff x="10449" y="5438"/>
            <a:chExt cx="1724" cy="1734"/>
          </a:xfrm>
        </p:grpSpPr>
        <p:sp>
          <p:nvSpPr>
            <p:cNvPr id="9" name="Oval 5"/>
            <p:cNvSpPr/>
            <p:nvPr/>
          </p:nvSpPr>
          <p:spPr>
            <a:xfrm flipH="1">
              <a:off x="10449" y="5438"/>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0" name="Group 31"/>
            <p:cNvGrpSpPr/>
            <p:nvPr/>
          </p:nvGrpSpPr>
          <p:grpSpPr>
            <a:xfrm flipH="1">
              <a:off x="10955" y="6139"/>
              <a:ext cx="714" cy="444"/>
              <a:chOff x="2942785" y="3296116"/>
              <a:chExt cx="416796" cy="259561"/>
            </a:xfrm>
            <a:solidFill>
              <a:schemeClr val="bg1"/>
            </a:solidFill>
          </p:grpSpPr>
          <p:sp>
            <p:nvSpPr>
              <p:cNvPr id="41"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2" name="Rectangle 96"/>
              <p:cNvSpPr>
                <a:spLocks noChangeArrowheads="1"/>
              </p:cNvSpPr>
              <p:nvPr/>
            </p:nvSpPr>
            <p:spPr bwMode="auto">
              <a:xfrm>
                <a:off x="3000187" y="3351023"/>
                <a:ext cx="79865"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3" name="Rectangle 97"/>
              <p:cNvSpPr>
                <a:spLocks noChangeArrowheads="1"/>
              </p:cNvSpPr>
              <p:nvPr/>
            </p:nvSpPr>
            <p:spPr bwMode="auto">
              <a:xfrm>
                <a:off x="3092532" y="3351023"/>
                <a:ext cx="77370"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307" name="组合 306"/>
          <p:cNvGrpSpPr/>
          <p:nvPr/>
        </p:nvGrpSpPr>
        <p:grpSpPr>
          <a:xfrm>
            <a:off x="4398645" y="3463925"/>
            <a:ext cx="1094740" cy="1101090"/>
            <a:chOff x="6927" y="5455"/>
            <a:chExt cx="1724" cy="1734"/>
          </a:xfrm>
        </p:grpSpPr>
        <p:sp>
          <p:nvSpPr>
            <p:cNvPr id="10" name="Oval 6"/>
            <p:cNvSpPr/>
            <p:nvPr/>
          </p:nvSpPr>
          <p:spPr>
            <a:xfrm flipH="1">
              <a:off x="6927" y="5455"/>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1" name="Group 35"/>
            <p:cNvGrpSpPr/>
            <p:nvPr/>
          </p:nvGrpSpPr>
          <p:grpSpPr>
            <a:xfrm flipH="1">
              <a:off x="7358" y="5877"/>
              <a:ext cx="897" cy="891"/>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6" name="Rectangle 153"/>
              <p:cNvSpPr>
                <a:spLocks noChangeArrowheads="1"/>
              </p:cNvSpPr>
              <p:nvPr/>
            </p:nvSpPr>
            <p:spPr bwMode="auto">
              <a:xfrm>
                <a:off x="7068311" y="3987447"/>
                <a:ext cx="19966" cy="42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7" name="组合 56"/>
          <p:cNvGrpSpPr/>
          <p:nvPr/>
        </p:nvGrpSpPr>
        <p:grpSpPr>
          <a:xfrm>
            <a:off x="5309870" y="1515110"/>
            <a:ext cx="1573530" cy="1582420"/>
            <a:chOff x="8362" y="2386"/>
            <a:chExt cx="2478" cy="2492"/>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9" name="Group 25"/>
            <p:cNvGrpSpPr/>
            <p:nvPr/>
          </p:nvGrpSpPr>
          <p:grpSpPr>
            <a:xfrm flipH="1">
              <a:off x="9038" y="2915"/>
              <a:ext cx="1126" cy="991"/>
              <a:chOff x="6040049" y="4182118"/>
              <a:chExt cx="521619" cy="459224"/>
            </a:xfrm>
            <a:solidFill>
              <a:schemeClr val="bg1"/>
            </a:solidFill>
          </p:grpSpPr>
          <p:sp>
            <p:nvSpPr>
              <p:cNvPr id="44"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5"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6"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7"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8"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sp>
          <p:nvSpPr>
            <p:cNvPr id="22" name="Text Box 10"/>
            <p:cNvSpPr txBox="1">
              <a:spLocks noChangeArrowheads="1"/>
            </p:cNvSpPr>
            <p:nvPr/>
          </p:nvSpPr>
          <p:spPr bwMode="auto">
            <a:xfrm flipH="1">
              <a:off x="8593" y="4005"/>
              <a:ext cx="2014" cy="459"/>
            </a:xfrm>
            <a:prstGeom prst="rect">
              <a:avLst/>
            </a:prstGeom>
            <a:noFill/>
            <a:ln w="9525">
              <a:noFill/>
              <a:miter lim="800000"/>
            </a:ln>
          </p:spPr>
          <p:txBody>
            <a:bodyPr wrap="square" lIns="45720" tIns="22860" rIns="45720" bIns="22860">
              <a:spAutoFit/>
            </a:bodyPr>
            <a:lstStyle/>
            <a:p>
              <a:pPr algn="ctr" defTabSz="1087755"/>
              <a:r>
                <a:rPr lang="zh-CN" altLang="en-US" sz="1600" b="1" dirty="0">
                  <a:solidFill>
                    <a:schemeClr val="bg1"/>
                  </a:solidFill>
                  <a:latin typeface="微软雅黑" panose="020B0503020204020204" charset="-122"/>
                  <a:ea typeface="微软雅黑" panose="020B0503020204020204" charset="-122"/>
                  <a:cs typeface="Open Sans" pitchFamily="34" charset="0"/>
                </a:rPr>
                <a:t>输入标题</a:t>
              </a:r>
            </a:p>
          </p:txBody>
        </p:sp>
      </p:grpSp>
      <p:sp>
        <p:nvSpPr>
          <p:cNvPr id="52" name="矩形 51"/>
          <p:cNvSpPr/>
          <p:nvPr/>
        </p:nvSpPr>
        <p:spPr>
          <a:xfrm>
            <a:off x="1819910" y="4751705"/>
            <a:ext cx="194437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3" name="矩形 52"/>
          <p:cNvSpPr/>
          <p:nvPr/>
        </p:nvSpPr>
        <p:spPr>
          <a:xfrm>
            <a:off x="3965575" y="4751705"/>
            <a:ext cx="1961515"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4" name="矩形 53"/>
          <p:cNvSpPr/>
          <p:nvPr/>
        </p:nvSpPr>
        <p:spPr>
          <a:xfrm>
            <a:off x="6195060" y="4751705"/>
            <a:ext cx="197485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5" name="矩形 54"/>
          <p:cNvSpPr/>
          <p:nvPr/>
        </p:nvSpPr>
        <p:spPr>
          <a:xfrm>
            <a:off x="8372475" y="4751705"/>
            <a:ext cx="192913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12" presetClass="entr" presetSubtype="4"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ppt_y</p:attrName>
                                        </p:attrNameLst>
                                      </p:cBhvr>
                                      <p:tavLst>
                                        <p:tav tm="0">
                                          <p:val>
                                            <p:strVal val="#ppt_y+#ppt_h*1.125000"/>
                                          </p:val>
                                        </p:tav>
                                        <p:tav tm="100000">
                                          <p:val>
                                            <p:strVal val="#ppt_y"/>
                                          </p:val>
                                        </p:tav>
                                      </p:tavLst>
                                    </p:anim>
                                    <p:animEffect transition="in" filter="wipe(up)">
                                      <p:cBhvr>
                                        <p:cTn id="34" dur="500"/>
                                        <p:tgtEl>
                                          <p:spTgt spid="52"/>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p:cTn id="42" dur="500" fill="hold"/>
                                        <p:tgtEl>
                                          <p:spTgt spid="307"/>
                                        </p:tgtEl>
                                        <p:attrNameLst>
                                          <p:attrName>ppt_w</p:attrName>
                                        </p:attrNameLst>
                                      </p:cBhvr>
                                      <p:tavLst>
                                        <p:tav tm="0">
                                          <p:val>
                                            <p:fltVal val="0"/>
                                          </p:val>
                                        </p:tav>
                                        <p:tav tm="100000">
                                          <p:val>
                                            <p:strVal val="#ppt_w"/>
                                          </p:val>
                                        </p:tav>
                                      </p:tavLst>
                                    </p:anim>
                                    <p:anim calcmode="lin" valueType="num">
                                      <p:cBhvr>
                                        <p:cTn id="43" dur="500" fill="hold"/>
                                        <p:tgtEl>
                                          <p:spTgt spid="307"/>
                                        </p:tgtEl>
                                        <p:attrNameLst>
                                          <p:attrName>ppt_h</p:attrName>
                                        </p:attrNameLst>
                                      </p:cBhvr>
                                      <p:tavLst>
                                        <p:tav tm="0">
                                          <p:val>
                                            <p:fltVal val="0"/>
                                          </p:val>
                                        </p:tav>
                                        <p:tav tm="100000">
                                          <p:val>
                                            <p:strVal val="#ppt_h"/>
                                          </p:val>
                                        </p:tav>
                                      </p:tavLst>
                                    </p:anim>
                                    <p:animEffect transition="in" filter="fade">
                                      <p:cBhvr>
                                        <p:cTn id="44" dur="500"/>
                                        <p:tgtEl>
                                          <p:spTgt spid="307"/>
                                        </p:tgtEl>
                                      </p:cBhvr>
                                    </p:animEffect>
                                  </p:childTnLst>
                                </p:cTn>
                              </p:par>
                            </p:childTnLst>
                          </p:cTn>
                        </p:par>
                        <p:par>
                          <p:cTn id="45" fill="hold">
                            <p:stCondLst>
                              <p:cond delay="4000"/>
                            </p:stCondLst>
                            <p:childTnLst>
                              <p:par>
                                <p:cTn id="46" presetID="12" presetClass="entr" presetSubtype="4"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p:tgtEl>
                                          <p:spTgt spid="53"/>
                                        </p:tgtEl>
                                        <p:attrNameLst>
                                          <p:attrName>ppt_y</p:attrName>
                                        </p:attrNameLst>
                                      </p:cBhvr>
                                      <p:tavLst>
                                        <p:tav tm="0">
                                          <p:val>
                                            <p:strVal val="#ppt_y+#ppt_h*1.125000"/>
                                          </p:val>
                                        </p:tav>
                                        <p:tav tm="100000">
                                          <p:val>
                                            <p:strVal val="#ppt_y"/>
                                          </p:val>
                                        </p:tav>
                                      </p:tavLst>
                                    </p:anim>
                                    <p:animEffect transition="in" filter="wipe(up)">
                                      <p:cBhvr>
                                        <p:cTn id="49" dur="500"/>
                                        <p:tgtEl>
                                          <p:spTgt spid="53"/>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308"/>
                                        </p:tgtEl>
                                        <p:attrNameLst>
                                          <p:attrName>style.visibility</p:attrName>
                                        </p:attrNameLst>
                                      </p:cBhvr>
                                      <p:to>
                                        <p:strVal val="visible"/>
                                      </p:to>
                                    </p:set>
                                    <p:anim calcmode="lin" valueType="num">
                                      <p:cBhvr>
                                        <p:cTn id="57" dur="500" fill="hold"/>
                                        <p:tgtEl>
                                          <p:spTgt spid="308"/>
                                        </p:tgtEl>
                                        <p:attrNameLst>
                                          <p:attrName>ppt_w</p:attrName>
                                        </p:attrNameLst>
                                      </p:cBhvr>
                                      <p:tavLst>
                                        <p:tav tm="0">
                                          <p:val>
                                            <p:fltVal val="0"/>
                                          </p:val>
                                        </p:tav>
                                        <p:tav tm="100000">
                                          <p:val>
                                            <p:strVal val="#ppt_w"/>
                                          </p:val>
                                        </p:tav>
                                      </p:tavLst>
                                    </p:anim>
                                    <p:anim calcmode="lin" valueType="num">
                                      <p:cBhvr>
                                        <p:cTn id="58" dur="500" fill="hold"/>
                                        <p:tgtEl>
                                          <p:spTgt spid="308"/>
                                        </p:tgtEl>
                                        <p:attrNameLst>
                                          <p:attrName>ppt_h</p:attrName>
                                        </p:attrNameLst>
                                      </p:cBhvr>
                                      <p:tavLst>
                                        <p:tav tm="0">
                                          <p:val>
                                            <p:fltVal val="0"/>
                                          </p:val>
                                        </p:tav>
                                        <p:tav tm="100000">
                                          <p:val>
                                            <p:strVal val="#ppt_h"/>
                                          </p:val>
                                        </p:tav>
                                      </p:tavLst>
                                    </p:anim>
                                    <p:animEffect transition="in" filter="fade">
                                      <p:cBhvr>
                                        <p:cTn id="59" dur="500"/>
                                        <p:tgtEl>
                                          <p:spTgt spid="308"/>
                                        </p:tgtEl>
                                      </p:cBhvr>
                                    </p:animEffect>
                                  </p:childTnLst>
                                </p:cTn>
                              </p:par>
                            </p:childTnLst>
                          </p:cTn>
                        </p:par>
                        <p:par>
                          <p:cTn id="60" fill="hold">
                            <p:stCondLst>
                              <p:cond delay="5500"/>
                            </p:stCondLst>
                            <p:childTnLst>
                              <p:par>
                                <p:cTn id="61" presetID="12" presetClass="entr" presetSubtype="4"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p:tgtEl>
                                          <p:spTgt spid="54"/>
                                        </p:tgtEl>
                                        <p:attrNameLst>
                                          <p:attrName>ppt_y</p:attrName>
                                        </p:attrNameLst>
                                      </p:cBhvr>
                                      <p:tavLst>
                                        <p:tav tm="0">
                                          <p:val>
                                            <p:strVal val="#ppt_y+#ppt_h*1.125000"/>
                                          </p:val>
                                        </p:tav>
                                        <p:tav tm="100000">
                                          <p:val>
                                            <p:strVal val="#ppt_y"/>
                                          </p:val>
                                        </p:tav>
                                      </p:tavLst>
                                    </p:anim>
                                    <p:animEffect transition="in" filter="wipe(up)">
                                      <p:cBhvr>
                                        <p:cTn id="64" dur="500"/>
                                        <p:tgtEl>
                                          <p:spTgt spid="54"/>
                                        </p:tgtEl>
                                      </p:cBhvr>
                                    </p:animEffect>
                                  </p:childTnLst>
                                </p:cTn>
                              </p:par>
                            </p:childTnLst>
                          </p:cTn>
                        </p:par>
                        <p:par>
                          <p:cTn id="65" fill="hold">
                            <p:stCondLst>
                              <p:cond delay="6000"/>
                            </p:stCondLst>
                            <p:childTnLst>
                              <p:par>
                                <p:cTn id="66" presetID="22" presetClass="entr" presetSubtype="1"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500"/>
                                        <p:tgtEl>
                                          <p:spTgt spid="14"/>
                                        </p:tgtEl>
                                      </p:cBhvr>
                                    </p:animEffect>
                                  </p:childTnLst>
                                </p:cTn>
                              </p:par>
                            </p:childTnLst>
                          </p:cTn>
                        </p:par>
                        <p:par>
                          <p:cTn id="69" fill="hold">
                            <p:stCondLst>
                              <p:cond delay="6500"/>
                            </p:stCondLst>
                            <p:childTnLst>
                              <p:par>
                                <p:cTn id="70" presetID="53" presetClass="entr" presetSubtype="16" fill="hold" nodeType="afterEffect">
                                  <p:stCondLst>
                                    <p:cond delay="0"/>
                                  </p:stCondLst>
                                  <p:childTnLst>
                                    <p:set>
                                      <p:cBhvr>
                                        <p:cTn id="71" dur="1" fill="hold">
                                          <p:stCondLst>
                                            <p:cond delay="0"/>
                                          </p:stCondLst>
                                        </p:cTn>
                                        <p:tgtEl>
                                          <p:spTgt spid="309"/>
                                        </p:tgtEl>
                                        <p:attrNameLst>
                                          <p:attrName>style.visibility</p:attrName>
                                        </p:attrNameLst>
                                      </p:cBhvr>
                                      <p:to>
                                        <p:strVal val="visible"/>
                                      </p:to>
                                    </p:set>
                                    <p:anim calcmode="lin" valueType="num">
                                      <p:cBhvr>
                                        <p:cTn id="72" dur="500" fill="hold"/>
                                        <p:tgtEl>
                                          <p:spTgt spid="309"/>
                                        </p:tgtEl>
                                        <p:attrNameLst>
                                          <p:attrName>ppt_w</p:attrName>
                                        </p:attrNameLst>
                                      </p:cBhvr>
                                      <p:tavLst>
                                        <p:tav tm="0">
                                          <p:val>
                                            <p:fltVal val="0"/>
                                          </p:val>
                                        </p:tav>
                                        <p:tav tm="100000">
                                          <p:val>
                                            <p:strVal val="#ppt_w"/>
                                          </p:val>
                                        </p:tav>
                                      </p:tavLst>
                                    </p:anim>
                                    <p:anim calcmode="lin" valueType="num">
                                      <p:cBhvr>
                                        <p:cTn id="73" dur="500" fill="hold"/>
                                        <p:tgtEl>
                                          <p:spTgt spid="309"/>
                                        </p:tgtEl>
                                        <p:attrNameLst>
                                          <p:attrName>ppt_h</p:attrName>
                                        </p:attrNameLst>
                                      </p:cBhvr>
                                      <p:tavLst>
                                        <p:tav tm="0">
                                          <p:val>
                                            <p:fltVal val="0"/>
                                          </p:val>
                                        </p:tav>
                                        <p:tav tm="100000">
                                          <p:val>
                                            <p:strVal val="#ppt_h"/>
                                          </p:val>
                                        </p:tav>
                                      </p:tavLst>
                                    </p:anim>
                                    <p:animEffect transition="in" filter="fade">
                                      <p:cBhvr>
                                        <p:cTn id="74" dur="500"/>
                                        <p:tgtEl>
                                          <p:spTgt spid="309"/>
                                        </p:tgtEl>
                                      </p:cBhvr>
                                    </p:animEffect>
                                  </p:childTnLst>
                                </p:cTn>
                              </p:par>
                            </p:childTnLst>
                          </p:cTn>
                        </p:par>
                        <p:par>
                          <p:cTn id="75" fill="hold">
                            <p:stCondLst>
                              <p:cond delay="7000"/>
                            </p:stCondLst>
                            <p:childTnLst>
                              <p:par>
                                <p:cTn id="76" presetID="12" presetClass="entr" presetSubtype="4"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p:tgtEl>
                                          <p:spTgt spid="55"/>
                                        </p:tgtEl>
                                        <p:attrNameLst>
                                          <p:attrName>ppt_y</p:attrName>
                                        </p:attrNameLst>
                                      </p:cBhvr>
                                      <p:tavLst>
                                        <p:tav tm="0">
                                          <p:val>
                                            <p:strVal val="#ppt_y+#ppt_h*1.125000"/>
                                          </p:val>
                                        </p:tav>
                                        <p:tav tm="100000">
                                          <p:val>
                                            <p:strVal val="#ppt_y"/>
                                          </p:val>
                                        </p:tav>
                                      </p:tavLst>
                                    </p:anim>
                                    <p:animEffect transition="in" filter="wipe(up)">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animBg="1"/>
      <p:bldP spid="15" grpId="0" animBg="1"/>
      <p:bldP spid="16" grpId="0" animBg="1"/>
      <p:bldP spid="52" grpId="0"/>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151924"/>
            <a:ext cx="3109230" cy="1274644"/>
            <a:chOff x="1818113" y="1981592"/>
            <a:chExt cx="3109230" cy="1274644"/>
          </a:xfrm>
        </p:grpSpPr>
        <p:sp>
          <p:nvSpPr>
            <p:cNvPr id="63" name="矩形 6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4" name="矩形 6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65" name="组合 64"/>
          <p:cNvGrpSpPr/>
          <p:nvPr/>
        </p:nvGrpSpPr>
        <p:grpSpPr>
          <a:xfrm>
            <a:off x="8104870" y="4169409"/>
            <a:ext cx="3109230" cy="1274644"/>
            <a:chOff x="1818113" y="1981592"/>
            <a:chExt cx="3109230" cy="1274644"/>
          </a:xfrm>
        </p:grpSpPr>
        <p:sp>
          <p:nvSpPr>
            <p:cNvPr id="66" name="矩形 65"/>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7" name="矩形 66"/>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8" name="组合 67"/>
          <p:cNvGrpSpPr/>
          <p:nvPr/>
        </p:nvGrpSpPr>
        <p:grpSpPr>
          <a:xfrm>
            <a:off x="887868" y="2151924"/>
            <a:ext cx="3109229" cy="1274644"/>
            <a:chOff x="1818114" y="1981592"/>
            <a:chExt cx="3109229" cy="1274644"/>
          </a:xfrm>
        </p:grpSpPr>
        <p:sp>
          <p:nvSpPr>
            <p:cNvPr id="69" name="矩形 68"/>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0" name="矩形 69"/>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71" name="组合 70"/>
          <p:cNvGrpSpPr/>
          <p:nvPr/>
        </p:nvGrpSpPr>
        <p:grpSpPr>
          <a:xfrm>
            <a:off x="887868" y="4169409"/>
            <a:ext cx="3109229" cy="1274644"/>
            <a:chOff x="1818114" y="1981592"/>
            <a:chExt cx="3109229" cy="1274644"/>
          </a:xfrm>
        </p:grpSpPr>
        <p:sp>
          <p:nvSpPr>
            <p:cNvPr id="72" name="矩形 7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3" name="矩形 7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57010" y="2059940"/>
            <a:ext cx="1413510" cy="141351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1500"/>
                            </p:stCondLst>
                            <p:childTnLst>
                              <p:par>
                                <p:cTn id="40" presetID="2" presetClass="entr" presetSubtype="2" fill="hold" grpId="1"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 presetClass="entr" presetSubtype="2"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2"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p:tgtEl>
                                          <p:spTgt spid="68"/>
                                        </p:tgtEl>
                                        <p:attrNameLst>
                                          <p:attrName>ppt_x</p:attrName>
                                        </p:attrNameLst>
                                      </p:cBhvr>
                                      <p:tavLst>
                                        <p:tav tm="0">
                                          <p:val>
                                            <p:strVal val="#ppt_x+#ppt_w*1.125000"/>
                                          </p:val>
                                        </p:tav>
                                        <p:tav tm="100000">
                                          <p:val>
                                            <p:strVal val="#ppt_x"/>
                                          </p:val>
                                        </p:tav>
                                      </p:tavLst>
                                    </p:anim>
                                    <p:animEffect transition="in" filter="wipe(left)">
                                      <p:cBhvr>
                                        <p:cTn id="60" dur="500"/>
                                        <p:tgtEl>
                                          <p:spTgt spid="68"/>
                                        </p:tgtEl>
                                      </p:cBhvr>
                                    </p:animEffect>
                                  </p:childTnLst>
                                </p:cTn>
                              </p:par>
                              <p:par>
                                <p:cTn id="61" presetID="12" presetClass="entr" presetSubtype="8" fill="hold"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p:tgtEl>
                                          <p:spTgt spid="62"/>
                                        </p:tgtEl>
                                        <p:attrNameLst>
                                          <p:attrName>ppt_x</p:attrName>
                                        </p:attrNameLst>
                                      </p:cBhvr>
                                      <p:tavLst>
                                        <p:tav tm="0">
                                          <p:val>
                                            <p:strVal val="#ppt_x-#ppt_w*1.125000"/>
                                          </p:val>
                                        </p:tav>
                                        <p:tav tm="100000">
                                          <p:val>
                                            <p:strVal val="#ppt_x"/>
                                          </p:val>
                                        </p:tav>
                                      </p:tavLst>
                                    </p:anim>
                                    <p:animEffect transition="in" filter="wipe(right)">
                                      <p:cBhvr>
                                        <p:cTn id="64" dur="500"/>
                                        <p:tgtEl>
                                          <p:spTgt spid="62"/>
                                        </p:tgtEl>
                                      </p:cBhvr>
                                    </p:animEffect>
                                  </p:childTnLst>
                                </p:cTn>
                              </p:par>
                              <p:par>
                                <p:cTn id="65" presetID="12" presetClass="entr" presetSubtype="2" fill="hold" nodeType="withEffect">
                                  <p:stCondLst>
                                    <p:cond delay="5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left)">
                                      <p:cBhvr>
                                        <p:cTn id="68" dur="500"/>
                                        <p:tgtEl>
                                          <p:spTgt spid="71"/>
                                        </p:tgtEl>
                                      </p:cBhvr>
                                    </p:animEffect>
                                  </p:childTnLst>
                                </p:cTn>
                              </p:par>
                              <p:par>
                                <p:cTn id="69" presetID="12" presetClass="entr" presetSubtype="8" fill="hold" nodeType="withEffect">
                                  <p:stCondLst>
                                    <p:cond delay="75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p:tgtEl>
                                          <p:spTgt spid="65"/>
                                        </p:tgtEl>
                                        <p:attrNameLst>
                                          <p:attrName>ppt_x</p:attrName>
                                        </p:attrNameLst>
                                      </p:cBhvr>
                                      <p:tavLst>
                                        <p:tav tm="0">
                                          <p:val>
                                            <p:strVal val="#ppt_x-#ppt_w*1.125000"/>
                                          </p:val>
                                        </p:tav>
                                        <p:tav tm="100000">
                                          <p:val>
                                            <p:strVal val="#ppt_x"/>
                                          </p:val>
                                        </p:tav>
                                      </p:tavLst>
                                    </p:anim>
                                    <p:animEffect transition="in" filter="wipe(right)">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90%</a:t>
              </a:r>
            </a:p>
          </p:txBody>
        </p:sp>
      </p:grpSp>
      <p:sp>
        <p:nvSpPr>
          <p:cNvPr id="19467" name="文本框 1"/>
          <p:cNvSpPr txBox="1">
            <a:spLocks noChangeArrowheads="1"/>
          </p:cNvSpPr>
          <p:nvPr/>
        </p:nvSpPr>
        <p:spPr bwMode="auto">
          <a:xfrm>
            <a:off x="775970" y="3943350"/>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8" name="文本框 103"/>
          <p:cNvSpPr txBox="1">
            <a:spLocks noChangeArrowheads="1"/>
          </p:cNvSpPr>
          <p:nvPr/>
        </p:nvSpPr>
        <p:spPr bwMode="auto">
          <a:xfrm>
            <a:off x="3495993" y="39430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9" name="文本框 104"/>
          <p:cNvSpPr txBox="1">
            <a:spLocks noChangeArrowheads="1"/>
          </p:cNvSpPr>
          <p:nvPr/>
        </p:nvSpPr>
        <p:spPr bwMode="auto">
          <a:xfrm>
            <a:off x="6220778"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70" name="文本框 105"/>
          <p:cNvSpPr txBox="1">
            <a:spLocks noChangeArrowheads="1"/>
          </p:cNvSpPr>
          <p:nvPr/>
        </p:nvSpPr>
        <p:spPr bwMode="auto">
          <a:xfrm>
            <a:off x="8945880"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0" presetClass="entr" presetSubtype="0" fill="hold" nodeType="after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edge">
                                      <p:cBhvr>
                                        <p:cTn id="17" dur="500"/>
                                        <p:tgtEl>
                                          <p:spTgt spid="1946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9467"/>
                                        </p:tgtEl>
                                        <p:attrNameLst>
                                          <p:attrName>style.visibility</p:attrName>
                                        </p:attrNameLst>
                                      </p:cBhvr>
                                      <p:to>
                                        <p:strVal val="visible"/>
                                      </p:to>
                                    </p:set>
                                    <p:anim calcmode="lin" valueType="num">
                                      <p:cBhvr additive="base">
                                        <p:cTn id="21" dur="500"/>
                                        <p:tgtEl>
                                          <p:spTgt spid="19467"/>
                                        </p:tgtEl>
                                        <p:attrNameLst>
                                          <p:attrName>ppt_y</p:attrName>
                                        </p:attrNameLst>
                                      </p:cBhvr>
                                      <p:tavLst>
                                        <p:tav tm="0">
                                          <p:val>
                                            <p:strVal val="#ppt_y+#ppt_h*1.125000"/>
                                          </p:val>
                                        </p:tav>
                                        <p:tav tm="100000">
                                          <p:val>
                                            <p:strVal val="#ppt_y"/>
                                          </p:val>
                                        </p:tav>
                                      </p:tavLst>
                                    </p:anim>
                                    <p:animEffect transition="in" filter="wipe(up)">
                                      <p:cBhvr>
                                        <p:cTn id="22" dur="500"/>
                                        <p:tgtEl>
                                          <p:spTgt spid="19467"/>
                                        </p:tgtEl>
                                      </p:cBhvr>
                                    </p:animEffect>
                                  </p:childTnLst>
                                </p:cTn>
                              </p:par>
                            </p:childTnLst>
                          </p:cTn>
                        </p:par>
                        <p:par>
                          <p:cTn id="23" fill="hold">
                            <p:stCondLst>
                              <p:cond delay="2000"/>
                            </p:stCondLst>
                            <p:childTnLst>
                              <p:par>
                                <p:cTn id="24" presetID="20" presetClass="entr" presetSubtype="0" fill="hold"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edge">
                                      <p:cBhvr>
                                        <p:cTn id="26" dur="500"/>
                                        <p:tgtEl>
                                          <p:spTgt spid="1946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9468"/>
                                        </p:tgtEl>
                                        <p:attrNameLst>
                                          <p:attrName>style.visibility</p:attrName>
                                        </p:attrNameLst>
                                      </p:cBhvr>
                                      <p:to>
                                        <p:strVal val="visible"/>
                                      </p:to>
                                    </p:set>
                                    <p:anim calcmode="lin" valueType="num">
                                      <p:cBhvr additive="base">
                                        <p:cTn id="30" dur="500"/>
                                        <p:tgtEl>
                                          <p:spTgt spid="19468"/>
                                        </p:tgtEl>
                                        <p:attrNameLst>
                                          <p:attrName>ppt_y</p:attrName>
                                        </p:attrNameLst>
                                      </p:cBhvr>
                                      <p:tavLst>
                                        <p:tav tm="0">
                                          <p:val>
                                            <p:strVal val="#ppt_y+#ppt_h*1.125000"/>
                                          </p:val>
                                        </p:tav>
                                        <p:tav tm="100000">
                                          <p:val>
                                            <p:strVal val="#ppt_y"/>
                                          </p:val>
                                        </p:tav>
                                      </p:tavLst>
                                    </p:anim>
                                    <p:animEffect transition="in" filter="wipe(up)">
                                      <p:cBhvr>
                                        <p:cTn id="31" dur="500"/>
                                        <p:tgtEl>
                                          <p:spTgt spid="19468"/>
                                        </p:tgtEl>
                                      </p:cBhvr>
                                    </p:animEffect>
                                  </p:childTnLst>
                                </p:cTn>
                              </p:par>
                            </p:childTnLst>
                          </p:cTn>
                        </p:par>
                        <p:par>
                          <p:cTn id="32" fill="hold">
                            <p:stCondLst>
                              <p:cond delay="3000"/>
                            </p:stCondLst>
                            <p:childTnLst>
                              <p:par>
                                <p:cTn id="33" presetID="20" presetClass="entr" presetSubtype="0" fill="hold" nodeType="after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wedge">
                                      <p:cBhvr>
                                        <p:cTn id="35" dur="500"/>
                                        <p:tgtEl>
                                          <p:spTgt spid="1946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9469"/>
                                        </p:tgtEl>
                                        <p:attrNameLst>
                                          <p:attrName>style.visibility</p:attrName>
                                        </p:attrNameLst>
                                      </p:cBhvr>
                                      <p:to>
                                        <p:strVal val="visible"/>
                                      </p:to>
                                    </p:set>
                                    <p:anim calcmode="lin" valueType="num">
                                      <p:cBhvr additive="base">
                                        <p:cTn id="39" dur="500"/>
                                        <p:tgtEl>
                                          <p:spTgt spid="19469"/>
                                        </p:tgtEl>
                                        <p:attrNameLst>
                                          <p:attrName>ppt_y</p:attrName>
                                        </p:attrNameLst>
                                      </p:cBhvr>
                                      <p:tavLst>
                                        <p:tav tm="0">
                                          <p:val>
                                            <p:strVal val="#ppt_y+#ppt_h*1.125000"/>
                                          </p:val>
                                        </p:tav>
                                        <p:tav tm="100000">
                                          <p:val>
                                            <p:strVal val="#ppt_y"/>
                                          </p:val>
                                        </p:tav>
                                      </p:tavLst>
                                    </p:anim>
                                    <p:animEffect transition="in" filter="wipe(up)">
                                      <p:cBhvr>
                                        <p:cTn id="40" dur="500"/>
                                        <p:tgtEl>
                                          <p:spTgt spid="19469"/>
                                        </p:tgtEl>
                                      </p:cBhvr>
                                    </p:animEffect>
                                  </p:childTnLst>
                                </p:cTn>
                              </p:par>
                            </p:childTnLst>
                          </p:cTn>
                        </p:par>
                        <p:par>
                          <p:cTn id="41" fill="hold">
                            <p:stCondLst>
                              <p:cond delay="4000"/>
                            </p:stCondLst>
                            <p:childTnLst>
                              <p:par>
                                <p:cTn id="42" presetID="20" presetClass="entr" presetSubtype="0" fill="hold" nodeType="after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wedge">
                                      <p:cBhvr>
                                        <p:cTn id="44" dur="500"/>
                                        <p:tgtEl>
                                          <p:spTgt spid="19466"/>
                                        </p:tgtEl>
                                      </p:cBhvr>
                                    </p:animEffect>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19470"/>
                                        </p:tgtEl>
                                        <p:attrNameLst>
                                          <p:attrName>style.visibility</p:attrName>
                                        </p:attrNameLst>
                                      </p:cBhvr>
                                      <p:to>
                                        <p:strVal val="visible"/>
                                      </p:to>
                                    </p:set>
                                    <p:anim calcmode="lin" valueType="num">
                                      <p:cBhvr additive="base">
                                        <p:cTn id="48" dur="500"/>
                                        <p:tgtEl>
                                          <p:spTgt spid="19470"/>
                                        </p:tgtEl>
                                        <p:attrNameLst>
                                          <p:attrName>ppt_y</p:attrName>
                                        </p:attrNameLst>
                                      </p:cBhvr>
                                      <p:tavLst>
                                        <p:tav tm="0">
                                          <p:val>
                                            <p:strVal val="#ppt_y+#ppt_h*1.125000"/>
                                          </p:val>
                                        </p:tav>
                                        <p:tav tm="100000">
                                          <p:val>
                                            <p:strVal val="#ppt_y"/>
                                          </p:val>
                                        </p:tav>
                                      </p:tavLst>
                                    </p:anim>
                                    <p:animEffect transition="in" filter="wipe(up)">
                                      <p:cBhvr>
                                        <p:cTn id="49"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2" name="矩形 36"/>
          <p:cNvSpPr>
            <a:spLocks noChangeArrowheads="1"/>
          </p:cNvSpPr>
          <p:nvPr/>
        </p:nvSpPr>
        <p:spPr bwMode="auto">
          <a:xfrm>
            <a:off x="6243955" y="3467735"/>
            <a:ext cx="49847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23563" name="矩形 37"/>
          <p:cNvSpPr>
            <a:spLocks noChangeArrowheads="1"/>
          </p:cNvSpPr>
          <p:nvPr/>
        </p:nvSpPr>
        <p:spPr bwMode="auto">
          <a:xfrm>
            <a:off x="6243955" y="2452370"/>
            <a:ext cx="50501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874395" y="2032000"/>
            <a:ext cx="4651375" cy="3466465"/>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left)">
                                      <p:cBhvr>
                                        <p:cTn id="33" dur="500"/>
                                        <p:tgtEl>
                                          <p:spTgt spid="2356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wipe(left)">
                                      <p:cBhvr>
                                        <p:cTn id="36" dur="500"/>
                                        <p:tgtEl>
                                          <p:spTgt spid="23563"/>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23562"/>
                                        </p:tgtEl>
                                        <p:attrNameLst>
                                          <p:attrName>style.visibility</p:attrName>
                                        </p:attrNameLst>
                                      </p:cBhvr>
                                      <p:to>
                                        <p:strVal val="visible"/>
                                      </p:to>
                                    </p:set>
                                    <p:anim calcmode="lin" valueType="num">
                                      <p:cBhvr additive="base">
                                        <p:cTn id="40" dur="500"/>
                                        <p:tgtEl>
                                          <p:spTgt spid="23562"/>
                                        </p:tgtEl>
                                        <p:attrNameLst>
                                          <p:attrName>ppt_y</p:attrName>
                                        </p:attrNameLst>
                                      </p:cBhvr>
                                      <p:tavLst>
                                        <p:tav tm="0">
                                          <p:val>
                                            <p:strVal val="#ppt_y+#ppt_h*1.125000"/>
                                          </p:val>
                                        </p:tav>
                                        <p:tav tm="100000">
                                          <p:val>
                                            <p:strVal val="#ppt_y"/>
                                          </p:val>
                                        </p:tav>
                                      </p:tavLst>
                                    </p:anim>
                                    <p:animEffect transition="in" filter="wipe(up)">
                                      <p:cBhvr>
                                        <p:cTn id="4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49886" y="1874567"/>
            <a:ext cx="3109230" cy="1274644"/>
            <a:chOff x="1818113" y="1981592"/>
            <a:chExt cx="3109230" cy="1274644"/>
          </a:xfrm>
        </p:grpSpPr>
        <p:sp>
          <p:nvSpPr>
            <p:cNvPr id="21" name="矩形 20"/>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2" name="矩形 21"/>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932884" y="1874567"/>
            <a:ext cx="3109229" cy="1274644"/>
            <a:chOff x="1818114" y="1981592"/>
            <a:chExt cx="3109229" cy="1274644"/>
          </a:xfrm>
        </p:grpSpPr>
        <p:sp>
          <p:nvSpPr>
            <p:cNvPr id="24" name="矩形 23"/>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5" name="矩形 24"/>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8" name="组合 27"/>
          <p:cNvGrpSpPr/>
          <p:nvPr/>
        </p:nvGrpSpPr>
        <p:grpSpPr>
          <a:xfrm>
            <a:off x="8149886" y="4303469"/>
            <a:ext cx="3109230" cy="1274644"/>
            <a:chOff x="1818113" y="1981592"/>
            <a:chExt cx="3109230" cy="1274644"/>
          </a:xfrm>
        </p:grpSpPr>
        <p:sp>
          <p:nvSpPr>
            <p:cNvPr id="32" name="矩形 31"/>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3" name="矩形 32"/>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9" name="组合 28"/>
          <p:cNvGrpSpPr/>
          <p:nvPr/>
        </p:nvGrpSpPr>
        <p:grpSpPr>
          <a:xfrm>
            <a:off x="932884" y="4303469"/>
            <a:ext cx="3109229" cy="1274644"/>
            <a:chOff x="1818114" y="1981592"/>
            <a:chExt cx="3109229" cy="1274644"/>
          </a:xfrm>
        </p:grpSpPr>
        <p:sp>
          <p:nvSpPr>
            <p:cNvPr id="30" name="矩形 29"/>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1" name="矩形 30"/>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6903085" y="1724660"/>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3"/>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62315" y="1724660"/>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3"/>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9" name="组合 18"/>
          <p:cNvGrpSpPr/>
          <p:nvPr/>
        </p:nvGrpSpPr>
        <p:grpSpPr>
          <a:xfrm>
            <a:off x="9853295" y="1724660"/>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3"/>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03085" y="3148965"/>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3"/>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3"/>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5" name="组合 14"/>
          <p:cNvGrpSpPr/>
          <p:nvPr/>
        </p:nvGrpSpPr>
        <p:grpSpPr>
          <a:xfrm>
            <a:off x="8362315" y="3148965"/>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1" name="Freeform 9">
              <a:hlinkClick r:id="rId3"/>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20230" y="4693285"/>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3" name="Freeform 6">
              <a:hlinkClick r:id="rId3"/>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46945" y="3148965"/>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5" name="Freeform 17">
              <a:hlinkClick r:id="rId3"/>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46945" y="4693285"/>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3"/>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1" name="Freeform 20">
                <a:hlinkClick r:id="rId3"/>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2" name="Freeform 21">
                <a:hlinkClick r:id="rId3"/>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3" name="Rectangle 22">
                <a:hlinkClick r:id="rId3"/>
              </p:cNvPr>
              <p:cNvSpPr>
                <a:spLocks noChangeArrowheads="1"/>
              </p:cNvSpPr>
              <p:nvPr/>
            </p:nvSpPr>
            <p:spPr bwMode="auto">
              <a:xfrm>
                <a:off x="0" y="450850"/>
                <a:ext cx="455613" cy="49213"/>
              </a:xfrm>
              <a:prstGeom prst="rect">
                <a:avLst/>
              </a:pr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4" name="Freeform 23">
                <a:hlinkClick r:id="rId3"/>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grpSp>
      <p:grpSp>
        <p:nvGrpSpPr>
          <p:cNvPr id="10" name="组合 9"/>
          <p:cNvGrpSpPr/>
          <p:nvPr/>
        </p:nvGrpSpPr>
        <p:grpSpPr>
          <a:xfrm>
            <a:off x="8420100" y="4693285"/>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9" name="Freeform 24">
              <a:hlinkClick r:id="rId3"/>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30836" name="TextBox 35"/>
          <p:cNvSpPr txBox="1">
            <a:spLocks noChangeArrowheads="1"/>
          </p:cNvSpPr>
          <p:nvPr/>
        </p:nvSpPr>
        <p:spPr bwMode="auto">
          <a:xfrm>
            <a:off x="1309370" y="27571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309370" y="24199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20800" y="39287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1320800" y="35921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0937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1307465" y="48152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1307465" y="51682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6000"/>
                            </p:stCondLst>
                            <p:childTnLst>
                              <p:par>
                                <p:cTn id="76" presetID="53" presetClass="entr" presetSubtype="16"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7000"/>
                            </p:stCondLst>
                            <p:childTnLst>
                              <p:par>
                                <p:cTn id="88" presetID="53" presetClass="entr" presetSubtype="16"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animEffect transition="in" filter="fade">
                                      <p:cBhvr>
                                        <p:cTn id="92" dur="500"/>
                                        <p:tgtEl>
                                          <p:spTgt spid="10"/>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fltVal val="0"/>
                                          </p:val>
                                        </p:tav>
                                        <p:tav tm="100000">
                                          <p:val>
                                            <p:strVal val="#ppt_w"/>
                                          </p:val>
                                        </p:tav>
                                      </p:tavLst>
                                    </p:anim>
                                    <p:anim calcmode="lin" valueType="num">
                                      <p:cBhvr>
                                        <p:cTn id="97" dur="500" fill="hold"/>
                                        <p:tgtEl>
                                          <p:spTgt spid="7"/>
                                        </p:tgtEl>
                                        <p:attrNameLst>
                                          <p:attrName>ppt_h</p:attrName>
                                        </p:attrNameLst>
                                      </p:cBhvr>
                                      <p:tavLst>
                                        <p:tav tm="0">
                                          <p:val>
                                            <p:fltVal val="0"/>
                                          </p:val>
                                        </p:tav>
                                        <p:tav tm="100000">
                                          <p:val>
                                            <p:strVal val="#ppt_h"/>
                                          </p:val>
                                        </p:tav>
                                      </p:tavLst>
                                    </p:anim>
                                    <p:animEffect transition="in" filter="fade">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5" name="平行四边形 4"/>
          <p:cNvSpPr/>
          <p:nvPr/>
        </p:nvSpPr>
        <p:spPr>
          <a:xfrm>
            <a:off x="344519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平行四边形 5"/>
          <p:cNvSpPr/>
          <p:nvPr/>
        </p:nvSpPr>
        <p:spPr>
          <a:xfrm>
            <a:off x="4826318" y="312396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3709512" y="312158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81112" y="311681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6" name="文本框 14"/>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7" name="文本框 15"/>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en-US" altLang="zh-CN" sz="1200" dirty="0">
              <a:solidFill>
                <a:schemeClr val="bg1"/>
              </a:solidFill>
              <a:latin typeface="微软雅黑" panose="020B0503020204020204" charset="-122"/>
              <a:ea typeface="微软雅黑" panose="020B0503020204020204" charset="-122"/>
            </a:endParaRPr>
          </a:p>
        </p:txBody>
      </p:sp>
      <p:sp>
        <p:nvSpPr>
          <p:cNvPr id="28689" name="文本框 17"/>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4" name="组合 13"/>
          <p:cNvGrpSpPr/>
          <p:nvPr/>
        </p:nvGrpSpPr>
        <p:grpSpPr>
          <a:xfrm>
            <a:off x="885825" y="2011680"/>
            <a:ext cx="5735320" cy="3423920"/>
            <a:chOff x="1395" y="3168"/>
            <a:chExt cx="9032" cy="5392"/>
          </a:xfrm>
        </p:grpSpPr>
        <p:pic>
          <p:nvPicPr>
            <p:cNvPr id="5"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6952298" y="201136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3" name="矩形 37"/>
          <p:cNvSpPr>
            <a:spLocks noChangeArrowheads="1"/>
          </p:cNvSpPr>
          <p:nvPr/>
        </p:nvSpPr>
        <p:spPr bwMode="auto">
          <a:xfrm>
            <a:off x="6952615" y="237998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15" name="矩形 34"/>
          <p:cNvSpPr>
            <a:spLocks noChangeArrowheads="1"/>
          </p:cNvSpPr>
          <p:nvPr/>
        </p:nvSpPr>
        <p:spPr bwMode="auto">
          <a:xfrm>
            <a:off x="6952298" y="390493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16" name="矩形 37"/>
          <p:cNvSpPr>
            <a:spLocks noChangeArrowheads="1"/>
          </p:cNvSpPr>
          <p:nvPr/>
        </p:nvSpPr>
        <p:spPr bwMode="auto">
          <a:xfrm>
            <a:off x="6952615" y="427355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4"/>
                                        </p:tgtEl>
                                        <p:attrNameLst>
                                          <p:attrName>ppt_x</p:attrName>
                                          <p:attrName>ppt_y</p:attrName>
                                        </p:attrNameLst>
                                      </p:cBhvr>
                                    </p:animMotion>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3"/>
                                        </p:tgtEl>
                                        <p:attrNameLst>
                                          <p:attrName>style.visibility</p:attrName>
                                        </p:attrNameLst>
                                      </p:cBhvr>
                                      <p:to>
                                        <p:strVal val="visible"/>
                                      </p:to>
                                    </p:set>
                                    <p:animEffect transition="in" filter="wipe(left)">
                                      <p:cBhvr>
                                        <p:cTn id="26" dur="500"/>
                                        <p:tgtEl>
                                          <p:spTgt spid="2356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31318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374650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7982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8613775"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panose="020B0503020204020204" charset="-122"/>
                <a:ea typeface="微软雅黑" panose="020B0503020204020204" charset="-122"/>
              </a:rPr>
              <a:t>前 言</a:t>
            </a:r>
          </a:p>
        </p:txBody>
      </p:sp>
      <p:sp>
        <p:nvSpPr>
          <p:cNvPr id="8" name="文本框 7"/>
          <p:cNvSpPr txBox="1"/>
          <p:nvPr/>
        </p:nvSpPr>
        <p:spPr>
          <a:xfrm>
            <a:off x="1494790" y="3042285"/>
            <a:ext cx="9202420" cy="510524"/>
          </a:xfrm>
          <a:prstGeom prst="rect">
            <a:avLst/>
          </a:prstGeom>
          <a:noFill/>
        </p:spPr>
        <p:txBody>
          <a:bodyPr wrap="square" rtlCol="0">
            <a:spAutoFit/>
          </a:bodyPr>
          <a:lstStyle/>
          <a:p>
            <a:pPr algn="ctr">
              <a:lnSpc>
                <a:spcPct val="200000"/>
              </a:lnSpc>
            </a:pPr>
            <a:r>
              <a:rPr lang="zh-TW" altLang="en-US" sz="1600" dirty="0">
                <a:solidFill>
                  <a:srgbClr val="10FBFE"/>
                </a:solidFill>
                <a:latin typeface="微软雅黑" panose="020B0503020204020204" charset="-122"/>
                <a:ea typeface="微软雅黑" panose="020B0503020204020204" charset="-122"/>
              </a:rPr>
              <a:t> 使用網路謹慎小心 網路時代</a:t>
            </a:r>
            <a:endParaRPr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525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892800" y="35159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997784"/>
            <a:chOff x="1818113" y="1981592"/>
            <a:chExt cx="5807849" cy="997784"/>
          </a:xfrm>
        </p:grpSpPr>
        <p:sp>
          <p:nvSpPr>
            <p:cNvPr id="55" name="矩形 54"/>
            <p:cNvSpPr/>
            <p:nvPr/>
          </p:nvSpPr>
          <p:spPr>
            <a:xfrm>
              <a:off x="1818114" y="2334216"/>
              <a:ext cx="5807848"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微软雅黑" panose="020B0503020204020204" charset="-122"/>
                <a:ea typeface="微软雅黑" panose="020B0503020204020204" charset="-122"/>
                <a:sym typeface="+mn-ea"/>
              </a:endParaRPr>
            </a:p>
          </p:txBody>
        </p:sp>
      </p:grpSp>
      <p:grpSp>
        <p:nvGrpSpPr>
          <p:cNvPr id="58" name="组合 57"/>
          <p:cNvGrpSpPr/>
          <p:nvPr/>
        </p:nvGrpSpPr>
        <p:grpSpPr>
          <a:xfrm>
            <a:off x="1818113" y="3364919"/>
            <a:ext cx="4760487" cy="997784"/>
            <a:chOff x="1818113" y="1981592"/>
            <a:chExt cx="4760487" cy="997784"/>
          </a:xfrm>
        </p:grpSpPr>
        <p:sp>
          <p:nvSpPr>
            <p:cNvPr id="59" name="矩形 58"/>
            <p:cNvSpPr/>
            <p:nvPr/>
          </p:nvSpPr>
          <p:spPr>
            <a:xfrm>
              <a:off x="1818114" y="2334216"/>
              <a:ext cx="476048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1" name="组合 60"/>
          <p:cNvGrpSpPr/>
          <p:nvPr/>
        </p:nvGrpSpPr>
        <p:grpSpPr>
          <a:xfrm>
            <a:off x="1818113" y="4808979"/>
            <a:ext cx="6357717" cy="997784"/>
            <a:chOff x="1818113" y="1981592"/>
            <a:chExt cx="6357717" cy="997784"/>
          </a:xfrm>
        </p:grpSpPr>
        <p:sp>
          <p:nvSpPr>
            <p:cNvPr id="62" name="矩形 61"/>
            <p:cNvSpPr/>
            <p:nvPr/>
          </p:nvSpPr>
          <p:spPr>
            <a:xfrm>
              <a:off x="1818114" y="2334216"/>
              <a:ext cx="635771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3" name="矩形 62"/>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836920" y="1689735"/>
            <a:ext cx="5400675" cy="431673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6" name="TextBox 35"/>
          <p:cNvSpPr txBox="1">
            <a:spLocks noChangeArrowheads="1"/>
          </p:cNvSpPr>
          <p:nvPr/>
        </p:nvSpPr>
        <p:spPr bwMode="auto">
          <a:xfrm>
            <a:off x="1013460" y="432816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7" name="文本框 7"/>
          <p:cNvSpPr txBox="1">
            <a:spLocks noChangeArrowheads="1"/>
          </p:cNvSpPr>
          <p:nvPr/>
        </p:nvSpPr>
        <p:spPr bwMode="auto">
          <a:xfrm>
            <a:off x="1013460" y="399097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4500"/>
                            </p:stCondLst>
                            <p:childTnLst>
                              <p:par>
                                <p:cTn id="60" presetID="14" presetClass="entr" presetSubtype="5"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006600" y="320040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29" name="TextBox 28"/>
          <p:cNvSpPr txBox="1"/>
          <p:nvPr/>
        </p:nvSpPr>
        <p:spPr>
          <a:xfrm>
            <a:off x="2006600" y="2886075"/>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43140" y="1953895"/>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3" name="TextBox 54"/>
          <p:cNvSpPr txBox="1"/>
          <p:nvPr/>
        </p:nvSpPr>
        <p:spPr>
          <a:xfrm>
            <a:off x="7343140" y="1639570"/>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
        <p:nvSpPr>
          <p:cNvPr id="144" name="矩形 143"/>
          <p:cNvSpPr/>
          <p:nvPr/>
        </p:nvSpPr>
        <p:spPr>
          <a:xfrm>
            <a:off x="7343140" y="437642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5" name="TextBox 54"/>
          <p:cNvSpPr txBox="1"/>
          <p:nvPr/>
        </p:nvSpPr>
        <p:spPr>
          <a:xfrm>
            <a:off x="7343140" y="4062095"/>
            <a:ext cx="1900555" cy="314325"/>
          </a:xfrm>
          <a:prstGeom prst="rect">
            <a:avLst/>
          </a:prstGeom>
          <a:noFill/>
        </p:spPr>
        <p:txBody>
          <a:bodyPr wrap="square" lIns="68580" tIns="34290" rIns="68580" bIns="34290" rtlCol="0">
            <a:spAutoFit/>
          </a:bodyPr>
          <a:lstStyle/>
          <a:p>
            <a:pPr algn="l"/>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animBg="1"/>
      <p:bldP spid="140" grpId="0" animBg="1"/>
      <p:bldP spid="141" grpId="0" animBg="1"/>
      <p:bldP spid="142" grpId="0"/>
      <p:bldP spid="143" grpId="0"/>
      <p:bldP spid="144" grpId="0"/>
      <p:bldP spid="1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p>
        </p:txBody>
      </p:sp>
      <p:sp>
        <p:nvSpPr>
          <p:cNvPr id="19" name="矩形 18"/>
          <p:cNvSpPr/>
          <p:nvPr/>
        </p:nvSpPr>
        <p:spPr>
          <a:xfrm>
            <a:off x="6809105" y="3572510"/>
            <a:ext cx="4447540" cy="922020"/>
          </a:xfrm>
          <a:prstGeom prst="rect">
            <a:avLst/>
          </a:prstGeom>
        </p:spPr>
        <p:txBody>
          <a:bodyPr wrap="square">
            <a:spAutoFit/>
          </a:bodyPr>
          <a:lstStyle/>
          <a:p>
            <a:pPr algn="r">
              <a:lnSpc>
                <a:spcPct val="150000"/>
              </a:lnSpc>
            </a:pPr>
            <a:r>
              <a:rPr sz="1200" dirty="0">
                <a:solidFill>
                  <a:srgbClr val="6AE7FF"/>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99"/>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019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7886"/>
          </a:xfrm>
          <a:prstGeom prst="rect">
            <a:avLst/>
          </a:prstGeom>
          <a:noFill/>
        </p:spPr>
        <p:txBody>
          <a:bodyPr wrap="square" rtlCol="0">
            <a:spAutoFit/>
          </a:bodyPr>
          <a:lstStyle/>
          <a:p>
            <a:pPr algn="ctr"/>
            <a:r>
              <a:rPr lang="zh-TW" altLang="en-US" sz="4000" b="1" dirty="0">
                <a:solidFill>
                  <a:srgbClr val="6AE7FF"/>
                </a:solidFill>
                <a:latin typeface="微软雅黑" panose="020B0503020204020204" charset="-122"/>
                <a:ea typeface="微软雅黑" panose="020B0503020204020204" charset="-122"/>
              </a:rPr>
              <a:t>目錄</a:t>
            </a:r>
            <a:endParaRPr lang="en-US" altLang="zh-CN" sz="2000" dirty="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rgbClr val="6AE7FF"/>
                </a:solidFill>
                <a:latin typeface="微软雅黑" panose="020B0503020204020204" charset="-122"/>
                <a:ea typeface="微软雅黑" panose="020B0503020204020204" charset="-122"/>
              </a:rPr>
              <a:t>自我介紹</a:t>
            </a:r>
            <a:endParaRPr lang="zh-CN" altLang="en-US" sz="2000" b="1" dirty="0">
              <a:solidFill>
                <a:srgbClr val="6AE7FF"/>
              </a:solidFill>
              <a:latin typeface="微软雅黑" panose="020B0503020204020204" charset="-122"/>
              <a:ea typeface="微软雅黑" panose="020B0503020204020204" charset="-122"/>
            </a:endParaRP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rgbClr val="6AE7FF"/>
                </a:solidFill>
                <a:latin typeface="微软雅黑" panose="020B0503020204020204" charset="-122"/>
                <a:ea typeface="微软雅黑" panose="020B0503020204020204" charset="-122"/>
              </a:rPr>
              <a:t>參賽動機</a:t>
            </a:r>
            <a:endParaRPr lang="zh-CN" altLang="en-US" sz="2000" b="1" dirty="0">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rgbClr val="6AE7FF"/>
                </a:solidFill>
                <a:latin typeface="微软雅黑" panose="020B0503020204020204" charset="-122"/>
                <a:ea typeface="微软雅黑" panose="020B0503020204020204" charset="-122"/>
              </a:rPr>
              <a:t>特色</a:t>
            </a:r>
            <a:endParaRPr lang="zh-CN" altLang="en-US" sz="2000" b="1" dirty="0">
              <a:solidFill>
                <a:srgbClr val="6AE7FF"/>
              </a:solidFill>
              <a:latin typeface="微软雅黑" panose="020B0503020204020204" charset="-122"/>
              <a:ea typeface="微软雅黑" panose="020B0503020204020204" charset="-122"/>
            </a:endParaRP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rgbClr val="6AE7FF"/>
                </a:solidFill>
                <a:latin typeface="微软雅黑" panose="020B0503020204020204" charset="-122"/>
                <a:ea typeface="微软雅黑" panose="020B0503020204020204" charset="-122"/>
              </a:rPr>
              <a:t>創作理念</a:t>
            </a:r>
            <a:endParaRPr lang="zh-CN" altLang="en-US" sz="2000" b="1" dirty="0">
              <a:solidFill>
                <a:srgbClr val="6AE7FF"/>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3"/>
                                        </p:tgtEl>
                                        <p:attrNameLst>
                                          <p:attrName>ppt_y</p:attrName>
                                        </p:attrNameLst>
                                      </p:cBhvr>
                                      <p:tavLst>
                                        <p:tav tm="0">
                                          <p:val>
                                            <p:strVal val="#ppt_y"/>
                                          </p:val>
                                        </p:tav>
                                        <p:tav tm="100000">
                                          <p:val>
                                            <p:strVal val="#ppt_y"/>
                                          </p:val>
                                        </p:tav>
                                      </p:tavLst>
                                    </p:anim>
                                    <p:anim calcmode="lin" valueType="num">
                                      <p:cBhvr>
                                        <p:cTn id="9"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3"/>
                                        </p:tgtEl>
                                      </p:cBhvr>
                                    </p:animEffect>
                                  </p:childTnLst>
                                </p:cTn>
                              </p:par>
                            </p:childTnLst>
                          </p:cTn>
                        </p:par>
                        <p:par>
                          <p:cTn id="12" fill="hold">
                            <p:stCondLst>
                              <p:cond delay="275"/>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250" fill="hold"/>
                                        <p:tgtEl>
                                          <p:spTgt spid="8"/>
                                        </p:tgtEl>
                                        <p:attrNameLst>
                                          <p:attrName>ppt_w</p:attrName>
                                        </p:attrNameLst>
                                      </p:cBhvr>
                                      <p:tavLst>
                                        <p:tav tm="0">
                                          <p:val>
                                            <p:fltVal val="0"/>
                                          </p:val>
                                        </p:tav>
                                        <p:tav tm="100000">
                                          <p:val>
                                            <p:strVal val="#ppt_w"/>
                                          </p:val>
                                        </p:tav>
                                      </p:tavLst>
                                    </p:anim>
                                    <p:anim calcmode="lin" valueType="num">
                                      <p:cBhvr>
                                        <p:cTn id="16" dur="250" fill="hold"/>
                                        <p:tgtEl>
                                          <p:spTgt spid="8"/>
                                        </p:tgtEl>
                                        <p:attrNameLst>
                                          <p:attrName>ppt_h</p:attrName>
                                        </p:attrNameLst>
                                      </p:cBhvr>
                                      <p:tavLst>
                                        <p:tav tm="0">
                                          <p:val>
                                            <p:fltVal val="0"/>
                                          </p:val>
                                        </p:tav>
                                        <p:tav tm="100000">
                                          <p:val>
                                            <p:strVal val="#ppt_h"/>
                                          </p:val>
                                        </p:tav>
                                      </p:tavLst>
                                    </p:anim>
                                    <p:animEffect transition="in" filter="fade">
                                      <p:cBhvr>
                                        <p:cTn id="17" dur="250"/>
                                        <p:tgtEl>
                                          <p:spTgt spid="8"/>
                                        </p:tgtEl>
                                      </p:cBhvr>
                                    </p:animEffect>
                                  </p:childTnLst>
                                </p:cTn>
                              </p:par>
                            </p:childTnLst>
                          </p:cTn>
                        </p:par>
                        <p:par>
                          <p:cTn id="18" fill="hold">
                            <p:stCondLst>
                              <p:cond delay="525"/>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250" fill="hold"/>
                                        <p:tgtEl>
                                          <p:spTgt spid="9"/>
                                        </p:tgtEl>
                                        <p:attrNameLst>
                                          <p:attrName>ppt_x</p:attrName>
                                        </p:attrNameLst>
                                      </p:cBhvr>
                                      <p:tavLst>
                                        <p:tav tm="0">
                                          <p:val>
                                            <p:strVal val="#ppt_x-.2"/>
                                          </p:val>
                                        </p:tav>
                                        <p:tav tm="100000">
                                          <p:val>
                                            <p:strVal val="#ppt_x"/>
                                          </p:val>
                                        </p:tav>
                                      </p:tavLst>
                                    </p:anim>
                                    <p:anim calcmode="lin" valueType="num">
                                      <p:cBhvr>
                                        <p:cTn id="22" dur="25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250"/>
                                        <p:tgtEl>
                                          <p:spTgt spid="9"/>
                                        </p:tgtEl>
                                      </p:cBhvr>
                                    </p:animEffect>
                                  </p:childTnLst>
                                </p:cTn>
                              </p:par>
                            </p:childTnLst>
                          </p:cTn>
                        </p:par>
                        <p:par>
                          <p:cTn id="24" fill="hold">
                            <p:stCondLst>
                              <p:cond delay="775"/>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250" fill="hold"/>
                                        <p:tgtEl>
                                          <p:spTgt spid="10"/>
                                        </p:tgtEl>
                                        <p:attrNameLst>
                                          <p:attrName>ppt_w</p:attrName>
                                        </p:attrNameLst>
                                      </p:cBhvr>
                                      <p:tavLst>
                                        <p:tav tm="0">
                                          <p:val>
                                            <p:fltVal val="0"/>
                                          </p:val>
                                        </p:tav>
                                        <p:tav tm="100000">
                                          <p:val>
                                            <p:strVal val="#ppt_w"/>
                                          </p:val>
                                        </p:tav>
                                      </p:tavLst>
                                    </p:anim>
                                    <p:anim calcmode="lin" valueType="num">
                                      <p:cBhvr>
                                        <p:cTn id="28" dur="250" fill="hold"/>
                                        <p:tgtEl>
                                          <p:spTgt spid="10"/>
                                        </p:tgtEl>
                                        <p:attrNameLst>
                                          <p:attrName>ppt_h</p:attrName>
                                        </p:attrNameLst>
                                      </p:cBhvr>
                                      <p:tavLst>
                                        <p:tav tm="0">
                                          <p:val>
                                            <p:fltVal val="0"/>
                                          </p:val>
                                        </p:tav>
                                        <p:tav tm="100000">
                                          <p:val>
                                            <p:strVal val="#ppt_h"/>
                                          </p:val>
                                        </p:tav>
                                      </p:tavLst>
                                    </p:anim>
                                    <p:animEffect transition="in" filter="fade">
                                      <p:cBhvr>
                                        <p:cTn id="29" dur="250"/>
                                        <p:tgtEl>
                                          <p:spTgt spid="10"/>
                                        </p:tgtEl>
                                      </p:cBhvr>
                                    </p:animEffect>
                                  </p:childTnLst>
                                </p:cTn>
                              </p:par>
                            </p:childTnLst>
                          </p:cTn>
                        </p:par>
                        <p:par>
                          <p:cTn id="30" fill="hold">
                            <p:stCondLst>
                              <p:cond delay="1025"/>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250" fill="hold"/>
                                        <p:tgtEl>
                                          <p:spTgt spid="11"/>
                                        </p:tgtEl>
                                        <p:attrNameLst>
                                          <p:attrName>ppt_x</p:attrName>
                                        </p:attrNameLst>
                                      </p:cBhvr>
                                      <p:tavLst>
                                        <p:tav tm="0">
                                          <p:val>
                                            <p:strVal val="#ppt_x-.2"/>
                                          </p:val>
                                        </p:tav>
                                        <p:tav tm="100000">
                                          <p:val>
                                            <p:strVal val="#ppt_x"/>
                                          </p:val>
                                        </p:tav>
                                      </p:tavLst>
                                    </p:anim>
                                    <p:anim calcmode="lin" valueType="num">
                                      <p:cBhvr>
                                        <p:cTn id="34" dur="25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250"/>
                                        <p:tgtEl>
                                          <p:spTgt spid="11"/>
                                        </p:tgtEl>
                                      </p:cBhvr>
                                    </p:animEffect>
                                  </p:childTnLst>
                                </p:cTn>
                              </p:par>
                            </p:childTnLst>
                          </p:cTn>
                        </p:par>
                        <p:par>
                          <p:cTn id="36" fill="hold">
                            <p:stCondLst>
                              <p:cond delay="1275"/>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250" fill="hold"/>
                                        <p:tgtEl>
                                          <p:spTgt spid="12"/>
                                        </p:tgtEl>
                                        <p:attrNameLst>
                                          <p:attrName>ppt_w</p:attrName>
                                        </p:attrNameLst>
                                      </p:cBhvr>
                                      <p:tavLst>
                                        <p:tav tm="0">
                                          <p:val>
                                            <p:fltVal val="0"/>
                                          </p:val>
                                        </p:tav>
                                        <p:tav tm="100000">
                                          <p:val>
                                            <p:strVal val="#ppt_w"/>
                                          </p:val>
                                        </p:tav>
                                      </p:tavLst>
                                    </p:anim>
                                    <p:anim calcmode="lin" valueType="num">
                                      <p:cBhvr>
                                        <p:cTn id="40" dur="250" fill="hold"/>
                                        <p:tgtEl>
                                          <p:spTgt spid="12"/>
                                        </p:tgtEl>
                                        <p:attrNameLst>
                                          <p:attrName>ppt_h</p:attrName>
                                        </p:attrNameLst>
                                      </p:cBhvr>
                                      <p:tavLst>
                                        <p:tav tm="0">
                                          <p:val>
                                            <p:fltVal val="0"/>
                                          </p:val>
                                        </p:tav>
                                        <p:tav tm="100000">
                                          <p:val>
                                            <p:strVal val="#ppt_h"/>
                                          </p:val>
                                        </p:tav>
                                      </p:tavLst>
                                    </p:anim>
                                    <p:animEffect transition="in" filter="fade">
                                      <p:cBhvr>
                                        <p:cTn id="41" dur="250"/>
                                        <p:tgtEl>
                                          <p:spTgt spid="12"/>
                                        </p:tgtEl>
                                      </p:cBhvr>
                                    </p:animEffect>
                                  </p:childTnLst>
                                </p:cTn>
                              </p:par>
                            </p:childTnLst>
                          </p:cTn>
                        </p:par>
                        <p:par>
                          <p:cTn id="42" fill="hold">
                            <p:stCondLst>
                              <p:cond delay="1525"/>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250" fill="hold"/>
                                        <p:tgtEl>
                                          <p:spTgt spid="13"/>
                                        </p:tgtEl>
                                        <p:attrNameLst>
                                          <p:attrName>ppt_x</p:attrName>
                                        </p:attrNameLst>
                                      </p:cBhvr>
                                      <p:tavLst>
                                        <p:tav tm="0">
                                          <p:val>
                                            <p:strVal val="#ppt_x-.2"/>
                                          </p:val>
                                        </p:tav>
                                        <p:tav tm="100000">
                                          <p:val>
                                            <p:strVal val="#ppt_x"/>
                                          </p:val>
                                        </p:tav>
                                      </p:tavLst>
                                    </p:anim>
                                    <p:anim calcmode="lin" valueType="num">
                                      <p:cBhvr>
                                        <p:cTn id="46" dur="25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250"/>
                                        <p:tgtEl>
                                          <p:spTgt spid="13"/>
                                        </p:tgtEl>
                                      </p:cBhvr>
                                    </p:animEffect>
                                  </p:childTnLst>
                                </p:cTn>
                              </p:par>
                            </p:childTnLst>
                          </p:cTn>
                        </p:par>
                        <p:par>
                          <p:cTn id="48" fill="hold">
                            <p:stCondLst>
                              <p:cond delay="1775"/>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250" fill="hold"/>
                                        <p:tgtEl>
                                          <p:spTgt spid="32"/>
                                        </p:tgtEl>
                                        <p:attrNameLst>
                                          <p:attrName>ppt_w</p:attrName>
                                        </p:attrNameLst>
                                      </p:cBhvr>
                                      <p:tavLst>
                                        <p:tav tm="0">
                                          <p:val>
                                            <p:fltVal val="0"/>
                                          </p:val>
                                        </p:tav>
                                        <p:tav tm="100000">
                                          <p:val>
                                            <p:strVal val="#ppt_w"/>
                                          </p:val>
                                        </p:tav>
                                      </p:tavLst>
                                    </p:anim>
                                    <p:anim calcmode="lin" valueType="num">
                                      <p:cBhvr>
                                        <p:cTn id="52" dur="250" fill="hold"/>
                                        <p:tgtEl>
                                          <p:spTgt spid="32"/>
                                        </p:tgtEl>
                                        <p:attrNameLst>
                                          <p:attrName>ppt_h</p:attrName>
                                        </p:attrNameLst>
                                      </p:cBhvr>
                                      <p:tavLst>
                                        <p:tav tm="0">
                                          <p:val>
                                            <p:fltVal val="0"/>
                                          </p:val>
                                        </p:tav>
                                        <p:tav tm="100000">
                                          <p:val>
                                            <p:strVal val="#ppt_h"/>
                                          </p:val>
                                        </p:tav>
                                      </p:tavLst>
                                    </p:anim>
                                    <p:animEffect transition="in" filter="fade">
                                      <p:cBhvr>
                                        <p:cTn id="53" dur="250"/>
                                        <p:tgtEl>
                                          <p:spTgt spid="32"/>
                                        </p:tgtEl>
                                      </p:cBhvr>
                                    </p:animEffect>
                                  </p:childTnLst>
                                </p:cTn>
                              </p:par>
                            </p:childTnLst>
                          </p:cTn>
                        </p:par>
                        <p:par>
                          <p:cTn id="54" fill="hold">
                            <p:stCondLst>
                              <p:cond delay="2025"/>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250" fill="hold"/>
                                        <p:tgtEl>
                                          <p:spTgt spid="33"/>
                                        </p:tgtEl>
                                        <p:attrNameLst>
                                          <p:attrName>ppt_x</p:attrName>
                                        </p:attrNameLst>
                                      </p:cBhvr>
                                      <p:tavLst>
                                        <p:tav tm="0">
                                          <p:val>
                                            <p:strVal val="#ppt_x-.2"/>
                                          </p:val>
                                        </p:tav>
                                        <p:tav tm="100000">
                                          <p:val>
                                            <p:strVal val="#ppt_x"/>
                                          </p:val>
                                        </p:tav>
                                      </p:tavLst>
                                    </p:anim>
                                    <p:anim calcmode="lin" valueType="num">
                                      <p:cBhvr>
                                        <p:cTn id="58" dur="25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01</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TW" altLang="en-US" sz="2400" dirty="0">
                <a:solidFill>
                  <a:srgbClr val="10FBFE"/>
                </a:solidFill>
                <a:latin typeface="微软雅黑" panose="020B0503020204020204" charset="-122"/>
                <a:ea typeface="微软雅黑" panose="020B0503020204020204" charset="-122"/>
              </a:rPr>
              <a:t>自我介紹</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8868609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264" name="文本框 263"/>
          <p:cNvSpPr txBox="1"/>
          <p:nvPr/>
        </p:nvSpPr>
        <p:spPr>
          <a:xfrm>
            <a:off x="960755" y="507963"/>
            <a:ext cx="5235575" cy="398780"/>
          </a:xfrm>
          <a:prstGeom prst="rect">
            <a:avLst/>
          </a:prstGeom>
          <a:noFill/>
        </p:spPr>
        <p:txBody>
          <a:bodyPr wrap="square" rtlCol="0">
            <a:spAutoFit/>
          </a:bodyPr>
          <a:lstStyle/>
          <a:p>
            <a:r>
              <a:rPr lang="zh-TW" altLang="en-US" sz="2000" b="1" dirty="0">
                <a:solidFill>
                  <a:srgbClr val="10FBFE"/>
                </a:solidFill>
                <a:latin typeface="微软雅黑" panose="020B0503020204020204" charset="-122"/>
                <a:ea typeface="微软雅黑" panose="020B0503020204020204" charset="-122"/>
              </a:rPr>
              <a:t>自我介紹</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835308" y="2318730"/>
            <a:ext cx="3491230" cy="1207770"/>
            <a:chOff x="7373197" y="1238250"/>
            <a:chExt cx="4654973" cy="1610360"/>
          </a:xfrm>
        </p:grpSpPr>
        <p:sp>
          <p:nvSpPr>
            <p:cNvPr id="8198" name="矩形 16"/>
            <p:cNvSpPr>
              <a:spLocks noChangeArrowheads="1"/>
            </p:cNvSpPr>
            <p:nvPr/>
          </p:nvSpPr>
          <p:spPr bwMode="auto">
            <a:xfrm>
              <a:off x="7373197" y="1619250"/>
              <a:ext cx="4654973" cy="12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8199" name="矩形 9"/>
            <p:cNvSpPr>
              <a:spLocks noChangeArrowheads="1"/>
            </p:cNvSpPr>
            <p:nvPr/>
          </p:nvSpPr>
          <p:spPr bwMode="auto">
            <a:xfrm>
              <a:off x="8100484"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1" hangingPunct="1"/>
              <a:r>
                <a:rPr lang="zh-TW" altLang="en-US" sz="1600" b="1" dirty="0">
                  <a:solidFill>
                    <a:srgbClr val="10FBFE"/>
                  </a:solidFill>
                  <a:latin typeface="微软雅黑" panose="020B0503020204020204" charset="-122"/>
                  <a:ea typeface="微软雅黑" panose="020B0503020204020204" charset="-122"/>
                  <a:sym typeface="+mn-ea"/>
                </a:rPr>
                <a:t>彭梓峻</a:t>
              </a:r>
              <a:endParaRPr lang="zh-CN" altLang="en-US" b="1" dirty="0">
                <a:solidFill>
                  <a:schemeClr val="bg1"/>
                </a:solidFill>
              </a:endParaRPr>
            </a:p>
          </p:txBody>
        </p:sp>
        <p:grpSp>
          <p:nvGrpSpPr>
            <p:cNvPr id="8204" name="组合 16"/>
            <p:cNvGrpSpPr/>
            <p:nvPr/>
          </p:nvGrpSpPr>
          <p:grpSpPr bwMode="auto">
            <a:xfrm>
              <a:off x="11210280" y="1238254"/>
              <a:ext cx="566128" cy="428625"/>
              <a:chOff x="6336033" y="642927"/>
              <a:chExt cx="424599" cy="321471"/>
            </a:xfrm>
          </p:grpSpPr>
          <p:sp>
            <p:nvSpPr>
              <p:cNvPr id="15" name="等腰三角形 14"/>
              <p:cNvSpPr/>
              <p:nvPr/>
            </p:nvSpPr>
            <p:spPr>
              <a:xfrm rot="16200000">
                <a:off x="6318173" y="660787"/>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6" name="等腰三角形 15"/>
              <p:cNvSpPr/>
              <p:nvPr/>
            </p:nvSpPr>
            <p:spPr>
              <a:xfrm rot="16200000">
                <a:off x="6528458" y="696506"/>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grpSp>
      <p:grpSp>
        <p:nvGrpSpPr>
          <p:cNvPr id="5" name="组合 4"/>
          <p:cNvGrpSpPr/>
          <p:nvPr/>
        </p:nvGrpSpPr>
        <p:grpSpPr>
          <a:xfrm>
            <a:off x="4631531" y="2394266"/>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8171111" y="2318730"/>
            <a:ext cx="3644900" cy="1484630"/>
            <a:chOff x="6762750" y="1238250"/>
            <a:chExt cx="4859867" cy="1979507"/>
          </a:xfrm>
        </p:grpSpPr>
        <p:sp>
          <p:nvSpPr>
            <p:cNvPr id="18" name="矩形 16"/>
            <p:cNvSpPr>
              <a:spLocks noChangeArrowheads="1"/>
            </p:cNvSpPr>
            <p:nvPr/>
          </p:nvSpPr>
          <p:spPr bwMode="auto">
            <a:xfrm>
              <a:off x="7373197" y="1619250"/>
              <a:ext cx="4249420" cy="159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21"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TW" altLang="en-US" sz="1600" b="1" dirty="0">
                  <a:solidFill>
                    <a:srgbClr val="10FBFE"/>
                  </a:solidFill>
                  <a:latin typeface="微软雅黑" panose="020B0503020204020204" charset="-122"/>
                  <a:ea typeface="微软雅黑" panose="020B0503020204020204" charset="-122"/>
                  <a:sym typeface="+mn-ea"/>
                </a:rPr>
                <a:t>劉育綸</a:t>
              </a:r>
              <a:endParaRPr lang="zh-CN" altLang="en-US" b="1" dirty="0">
                <a:solidFill>
                  <a:schemeClr val="bg1"/>
                </a:solidFill>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27" name="组合 26"/>
          <p:cNvGrpSpPr/>
          <p:nvPr/>
        </p:nvGrpSpPr>
        <p:grpSpPr>
          <a:xfrm>
            <a:off x="5089367" y="918514"/>
            <a:ext cx="3187065" cy="1484630"/>
            <a:chOff x="7373197" y="1238250"/>
            <a:chExt cx="4249420" cy="1979507"/>
          </a:xfrm>
        </p:grpSpPr>
        <p:sp>
          <p:nvSpPr>
            <p:cNvPr id="28" name="矩形 16"/>
            <p:cNvSpPr>
              <a:spLocks noChangeArrowheads="1"/>
            </p:cNvSpPr>
            <p:nvPr/>
          </p:nvSpPr>
          <p:spPr bwMode="auto">
            <a:xfrm>
              <a:off x="7373197" y="1619250"/>
              <a:ext cx="4249420" cy="159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29"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TW" altLang="en-US" sz="1600" b="1" dirty="0">
                  <a:solidFill>
                    <a:srgbClr val="10FBFE"/>
                  </a:solidFill>
                  <a:latin typeface="微软雅黑" panose="020B0503020204020204" charset="-122"/>
                  <a:ea typeface="微软雅黑" panose="020B0503020204020204" charset="-122"/>
                  <a:sym typeface="+mn-ea"/>
                </a:rPr>
                <a:t>陳祿恩</a:t>
              </a:r>
              <a:endParaRPr lang="zh-CN" altLang="en-US" b="1" dirty="0">
                <a:solidFill>
                  <a:schemeClr val="bg1"/>
                </a:solidFill>
              </a:endParaRPr>
            </a:p>
          </p:txBody>
        </p:sp>
      </p:grpSp>
      <p:grpSp>
        <p:nvGrpSpPr>
          <p:cNvPr id="39" name="组合 8">
            <a:extLst>
              <a:ext uri="{FF2B5EF4-FFF2-40B4-BE49-F238E27FC236}">
                <a16:creationId xmlns:a16="http://schemas.microsoft.com/office/drawing/2014/main" id="{6EDE1A0F-2E09-49C1-96B8-9211023871EE}"/>
              </a:ext>
            </a:extLst>
          </p:cNvPr>
          <p:cNvGrpSpPr/>
          <p:nvPr/>
        </p:nvGrpSpPr>
        <p:grpSpPr>
          <a:xfrm>
            <a:off x="7666362" y="4962074"/>
            <a:ext cx="3949065" cy="1207770"/>
            <a:chOff x="6762750" y="1238250"/>
            <a:chExt cx="5265420" cy="1610360"/>
          </a:xfrm>
        </p:grpSpPr>
        <p:sp>
          <p:nvSpPr>
            <p:cNvPr id="40" name="矩形 16">
              <a:extLst>
                <a:ext uri="{FF2B5EF4-FFF2-40B4-BE49-F238E27FC236}">
                  <a16:creationId xmlns:a16="http://schemas.microsoft.com/office/drawing/2014/main" id="{891ADD70-E8A9-4EF2-A945-ADBE9982A36B}"/>
                </a:ext>
              </a:extLst>
            </p:cNvPr>
            <p:cNvSpPr>
              <a:spLocks noChangeArrowheads="1"/>
            </p:cNvSpPr>
            <p:nvPr/>
          </p:nvSpPr>
          <p:spPr bwMode="auto">
            <a:xfrm>
              <a:off x="7373197" y="1619250"/>
              <a:ext cx="4654973" cy="12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41" name="矩形 9">
              <a:extLst>
                <a:ext uri="{FF2B5EF4-FFF2-40B4-BE49-F238E27FC236}">
                  <a16:creationId xmlns:a16="http://schemas.microsoft.com/office/drawing/2014/main" id="{7A04E6EC-2A9A-420C-B732-4D42F3F38817}"/>
                </a:ext>
              </a:extLst>
            </p:cNvPr>
            <p:cNvSpPr>
              <a:spLocks noChangeArrowheads="1"/>
            </p:cNvSpPr>
            <p:nvPr/>
          </p:nvSpPr>
          <p:spPr bwMode="auto">
            <a:xfrm>
              <a:off x="7373938"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TW" altLang="en-US" sz="1600" b="1" dirty="0">
                  <a:solidFill>
                    <a:srgbClr val="10FBFE"/>
                  </a:solidFill>
                  <a:latin typeface="微软雅黑" panose="020B0503020204020204" charset="-122"/>
                  <a:ea typeface="微软雅黑" panose="020B0503020204020204" charset="-122"/>
                  <a:sym typeface="+mn-ea"/>
                </a:rPr>
                <a:t>蘇品瑄</a:t>
              </a:r>
              <a:endParaRPr lang="zh-CN" altLang="en-US" b="1" dirty="0">
                <a:solidFill>
                  <a:schemeClr val="bg1"/>
                </a:solidFill>
              </a:endParaRPr>
            </a:p>
          </p:txBody>
        </p:sp>
        <p:grpSp>
          <p:nvGrpSpPr>
            <p:cNvPr id="42" name="组合 16">
              <a:extLst>
                <a:ext uri="{FF2B5EF4-FFF2-40B4-BE49-F238E27FC236}">
                  <a16:creationId xmlns:a16="http://schemas.microsoft.com/office/drawing/2014/main" id="{054A7896-C4AC-4F59-A5D7-5F5A52252DDF}"/>
                </a:ext>
              </a:extLst>
            </p:cNvPr>
            <p:cNvGrpSpPr/>
            <p:nvPr/>
          </p:nvGrpSpPr>
          <p:grpSpPr bwMode="auto">
            <a:xfrm>
              <a:off x="6762750" y="1238250"/>
              <a:ext cx="571500" cy="428625"/>
              <a:chOff x="3000364" y="642924"/>
              <a:chExt cx="428628" cy="321471"/>
            </a:xfrm>
          </p:grpSpPr>
          <p:sp>
            <p:nvSpPr>
              <p:cNvPr id="43" name="等腰三角形 42">
                <a:extLst>
                  <a:ext uri="{FF2B5EF4-FFF2-40B4-BE49-F238E27FC236}">
                    <a16:creationId xmlns:a16="http://schemas.microsoft.com/office/drawing/2014/main" id="{B2A94A5F-8AAF-4B84-850E-CB61E2FB55BA}"/>
                  </a:ext>
                </a:extLst>
              </p:cNvPr>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等腰三角形 43">
                <a:extLst>
                  <a:ext uri="{FF2B5EF4-FFF2-40B4-BE49-F238E27FC236}">
                    <a16:creationId xmlns:a16="http://schemas.microsoft.com/office/drawing/2014/main" id="{346EB7A0-54E5-4E7E-85E0-924E44A741F6}"/>
                  </a:ext>
                </a:extLst>
              </p:cNvPr>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 name="群組 10">
            <a:extLst>
              <a:ext uri="{FF2B5EF4-FFF2-40B4-BE49-F238E27FC236}">
                <a16:creationId xmlns:a16="http://schemas.microsoft.com/office/drawing/2014/main" id="{19F6C7ED-A611-4897-9486-5527A0433B94}"/>
              </a:ext>
            </a:extLst>
          </p:cNvPr>
          <p:cNvGrpSpPr/>
          <p:nvPr/>
        </p:nvGrpSpPr>
        <p:grpSpPr>
          <a:xfrm>
            <a:off x="1185357" y="4893664"/>
            <a:ext cx="3491230" cy="1212747"/>
            <a:chOff x="1467621" y="4921377"/>
            <a:chExt cx="3491230" cy="1212747"/>
          </a:xfrm>
        </p:grpSpPr>
        <p:grpSp>
          <p:nvGrpSpPr>
            <p:cNvPr id="33" name="组合 8">
              <a:extLst>
                <a:ext uri="{FF2B5EF4-FFF2-40B4-BE49-F238E27FC236}">
                  <a16:creationId xmlns:a16="http://schemas.microsoft.com/office/drawing/2014/main" id="{FF9446B3-567E-473A-A34F-69781BA477F7}"/>
                </a:ext>
              </a:extLst>
            </p:cNvPr>
            <p:cNvGrpSpPr/>
            <p:nvPr/>
          </p:nvGrpSpPr>
          <p:grpSpPr>
            <a:xfrm>
              <a:off x="1467621" y="4926354"/>
              <a:ext cx="3491230" cy="1207770"/>
              <a:chOff x="7373197" y="1238250"/>
              <a:chExt cx="4654973" cy="1610360"/>
            </a:xfrm>
          </p:grpSpPr>
          <p:sp>
            <p:nvSpPr>
              <p:cNvPr id="34" name="矩形 16">
                <a:extLst>
                  <a:ext uri="{FF2B5EF4-FFF2-40B4-BE49-F238E27FC236}">
                    <a16:creationId xmlns:a16="http://schemas.microsoft.com/office/drawing/2014/main" id="{5DF36F63-7E9C-4ABD-9A46-0D918BC20086}"/>
                  </a:ext>
                </a:extLst>
              </p:cNvPr>
              <p:cNvSpPr>
                <a:spLocks noChangeArrowheads="1"/>
              </p:cNvSpPr>
              <p:nvPr/>
            </p:nvSpPr>
            <p:spPr bwMode="auto">
              <a:xfrm>
                <a:off x="7373197" y="1619250"/>
                <a:ext cx="4654973" cy="12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35" name="矩形 9">
                <a:extLst>
                  <a:ext uri="{FF2B5EF4-FFF2-40B4-BE49-F238E27FC236}">
                    <a16:creationId xmlns:a16="http://schemas.microsoft.com/office/drawing/2014/main" id="{044651CA-A3E0-4E85-A3FE-73E90C59090D}"/>
                  </a:ext>
                </a:extLst>
              </p:cNvPr>
              <p:cNvSpPr>
                <a:spLocks noChangeArrowheads="1"/>
              </p:cNvSpPr>
              <p:nvPr/>
            </p:nvSpPr>
            <p:spPr bwMode="auto">
              <a:xfrm>
                <a:off x="8230434"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1" hangingPunct="1"/>
                <a:r>
                  <a:rPr lang="zh-TW" altLang="en-US" sz="1600" b="1" dirty="0">
                    <a:solidFill>
                      <a:srgbClr val="10FBFE"/>
                    </a:solidFill>
                    <a:latin typeface="微软雅黑" panose="020B0503020204020204" charset="-122"/>
                    <a:ea typeface="微软雅黑" panose="020B0503020204020204" charset="-122"/>
                    <a:sym typeface="+mn-ea"/>
                  </a:rPr>
                  <a:t>陳炫儒</a:t>
                </a:r>
                <a:endParaRPr lang="zh-CN" altLang="en-US" b="1" dirty="0">
                  <a:solidFill>
                    <a:schemeClr val="bg1"/>
                  </a:solidFill>
                </a:endParaRPr>
              </a:p>
            </p:txBody>
          </p:sp>
        </p:grpSp>
        <p:sp>
          <p:nvSpPr>
            <p:cNvPr id="45" name="等腰三角形 44">
              <a:extLst>
                <a:ext uri="{FF2B5EF4-FFF2-40B4-BE49-F238E27FC236}">
                  <a16:creationId xmlns:a16="http://schemas.microsoft.com/office/drawing/2014/main" id="{128D2B27-1E7E-4C7A-8623-2CC153E4F3FE}"/>
                </a:ext>
              </a:extLst>
            </p:cNvPr>
            <p:cNvSpPr/>
            <p:nvPr/>
          </p:nvSpPr>
          <p:spPr bwMode="auto">
            <a:xfrm rot="16200000">
              <a:off x="4353689" y="4939237"/>
              <a:ext cx="321469" cy="285750"/>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6" name="等腰三角形 45">
              <a:extLst>
                <a:ext uri="{FF2B5EF4-FFF2-40B4-BE49-F238E27FC236}">
                  <a16:creationId xmlns:a16="http://schemas.microsoft.com/office/drawing/2014/main" id="{C91A72A8-42DD-47A1-827B-0E1F5C15DD6D}"/>
                </a:ext>
              </a:extLst>
            </p:cNvPr>
            <p:cNvSpPr/>
            <p:nvPr/>
          </p:nvSpPr>
          <p:spPr bwMode="auto">
            <a:xfrm rot="16200000">
              <a:off x="4563971" y="4974956"/>
              <a:ext cx="250031" cy="21431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500"/>
                            </p:stCondLst>
                            <p:childTnLst>
                              <p:par>
                                <p:cTn id="26" presetID="22" presetClass="entr" presetSubtype="2"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5000"/>
                            </p:stCondLst>
                            <p:childTnLst>
                              <p:par>
                                <p:cTn id="38" presetID="22" presetClass="entr" presetSubtype="2"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TW" altLang="en-US" sz="2400" dirty="0">
                <a:solidFill>
                  <a:srgbClr val="10FBFE"/>
                </a:solidFill>
                <a:latin typeface="微软雅黑" panose="020B0503020204020204" charset="-122"/>
                <a:ea typeface="微软雅黑" panose="020B0503020204020204" charset="-122"/>
              </a:rPr>
              <a:t>參賽動機</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38554"/>
          </a:xfrm>
          <a:prstGeom prst="rect">
            <a:avLst/>
          </a:prstGeom>
          <a:noFill/>
        </p:spPr>
        <p:txBody>
          <a:bodyPr wrap="square" rtlCol="0">
            <a:spAutoFit/>
          </a:bodyPr>
          <a:lstStyle/>
          <a:p>
            <a:r>
              <a:rPr lang="zh-TW" altLang="en-US" sz="1600" b="1" dirty="0">
                <a:solidFill>
                  <a:srgbClr val="10FBFE"/>
                </a:solidFill>
                <a:latin typeface="微软雅黑" panose="020B0503020204020204" charset="-122"/>
                <a:ea typeface="微软雅黑" panose="020B0503020204020204" charset="-122"/>
                <a:sym typeface="+mn-ea"/>
              </a:rPr>
              <a:t>參賽動機</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972273" y="2958986"/>
            <a:ext cx="16493924"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2156735" y="374265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dirty="0"/>
            </a:p>
          </p:txBody>
        </p:sp>
      </p:grpSp>
      <p:grpSp>
        <p:nvGrpSpPr>
          <p:cNvPr id="35" name="组合 34"/>
          <p:cNvGrpSpPr/>
          <p:nvPr/>
        </p:nvGrpSpPr>
        <p:grpSpPr>
          <a:xfrm>
            <a:off x="5281930" y="2739587"/>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p>
          </p:txBody>
        </p:sp>
      </p:grpSp>
      <p:grpSp>
        <p:nvGrpSpPr>
          <p:cNvPr id="34" name="组合 33"/>
          <p:cNvGrpSpPr/>
          <p:nvPr/>
        </p:nvGrpSpPr>
        <p:grpSpPr>
          <a:xfrm>
            <a:off x="9319589"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12" name="组合 11"/>
          <p:cNvGrpSpPr/>
          <p:nvPr/>
        </p:nvGrpSpPr>
        <p:grpSpPr>
          <a:xfrm>
            <a:off x="2745470" y="4657059"/>
            <a:ext cx="3109230" cy="1274644"/>
            <a:chOff x="1818113" y="1981592"/>
            <a:chExt cx="3109230" cy="1274644"/>
          </a:xfrm>
        </p:grpSpPr>
        <p:sp>
          <p:nvSpPr>
            <p:cNvPr id="13" name="矩形 1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14" name="矩形 13"/>
            <p:cNvSpPr/>
            <p:nvPr/>
          </p:nvSpPr>
          <p:spPr>
            <a:xfrm>
              <a:off x="1818113" y="1981592"/>
              <a:ext cx="2241974" cy="338554"/>
            </a:xfrm>
            <a:prstGeom prst="rect">
              <a:avLst/>
            </a:prstGeom>
          </p:spPr>
          <p:txBody>
            <a:bodyPr wrap="square">
              <a:spAutoFit/>
            </a:bodyPr>
            <a:lstStyle/>
            <a:p>
              <a:pPr algn="l">
                <a:lnSpc>
                  <a:spcPct val="100000"/>
                </a:lnSpc>
              </a:pPr>
              <a:r>
                <a:rPr lang="zh-TW" altLang="en-US" sz="1600" b="1" dirty="0">
                  <a:solidFill>
                    <a:srgbClr val="10FBFE"/>
                  </a:solidFill>
                  <a:latin typeface="微软雅黑" panose="020B0503020204020204" charset="-122"/>
                  <a:ea typeface="微软雅黑" panose="020B0503020204020204" charset="-122"/>
                  <a:sym typeface="+mn-ea"/>
                </a:rPr>
                <a:t>老師的鼓舞下</a:t>
              </a:r>
              <a:endParaRPr lang="zh-CN" altLang="en-US" b="1" dirty="0">
                <a:solidFill>
                  <a:schemeClr val="tx1">
                    <a:lumMod val="65000"/>
                    <a:lumOff val="35000"/>
                  </a:schemeClr>
                </a:solidFill>
              </a:endParaRPr>
            </a:p>
          </p:txBody>
        </p:sp>
      </p:grpSp>
      <p:grpSp>
        <p:nvGrpSpPr>
          <p:cNvPr id="15" name="组合 14"/>
          <p:cNvGrpSpPr/>
          <p:nvPr/>
        </p:nvGrpSpPr>
        <p:grpSpPr>
          <a:xfrm>
            <a:off x="3727315" y="1449210"/>
            <a:ext cx="3109229" cy="1246704"/>
            <a:chOff x="1818749" y="1981592"/>
            <a:chExt cx="3109229" cy="1246704"/>
          </a:xfrm>
        </p:grpSpPr>
        <p:sp>
          <p:nvSpPr>
            <p:cNvPr id="16" name="矩形 15"/>
            <p:cNvSpPr/>
            <p:nvPr/>
          </p:nvSpPr>
          <p:spPr>
            <a:xfrm>
              <a:off x="1818749" y="230627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p:txBody>
        </p:sp>
        <p:sp>
          <p:nvSpPr>
            <p:cNvPr id="17" name="矩形 16"/>
            <p:cNvSpPr/>
            <p:nvPr/>
          </p:nvSpPr>
          <p:spPr>
            <a:xfrm>
              <a:off x="2685369" y="1981592"/>
              <a:ext cx="2241974" cy="337185"/>
            </a:xfrm>
            <a:prstGeom prst="rect">
              <a:avLst/>
            </a:prstGeom>
          </p:spPr>
          <p:txBody>
            <a:bodyPr wrap="square">
              <a:spAutoFit/>
            </a:bodyPr>
            <a:lstStyle/>
            <a:p>
              <a:pPr algn="r">
                <a:lnSpc>
                  <a:spcPct val="100000"/>
                </a:lnSpc>
              </a:pPr>
              <a:r>
                <a:rPr lang="zh-TW" altLang="en-US" sz="1600" b="1" dirty="0">
                  <a:solidFill>
                    <a:srgbClr val="10FBFE"/>
                  </a:solidFill>
                  <a:latin typeface="微软雅黑" panose="020B0503020204020204" charset="-122"/>
                  <a:ea typeface="微软雅黑" panose="020B0503020204020204" charset="-122"/>
                  <a:sym typeface="+mn-ea"/>
                </a:rPr>
                <a:t>病毒擬人化</a:t>
              </a:r>
              <a:endParaRPr lang="zh-CN" altLang="en-US" b="1" dirty="0">
                <a:solidFill>
                  <a:schemeClr val="tx1">
                    <a:lumMod val="65000"/>
                    <a:lumOff val="35000"/>
                  </a:schemeClr>
                </a:solidFill>
              </a:endParaRPr>
            </a:p>
          </p:txBody>
        </p:sp>
      </p:grpSp>
      <p:grpSp>
        <p:nvGrpSpPr>
          <p:cNvPr id="18" name="组合 17"/>
          <p:cNvGrpSpPr/>
          <p:nvPr/>
        </p:nvGrpSpPr>
        <p:grpSpPr>
          <a:xfrm>
            <a:off x="7518484" y="4657059"/>
            <a:ext cx="3109230" cy="1274644"/>
            <a:chOff x="1818113" y="1981592"/>
            <a:chExt cx="3109230" cy="1274644"/>
          </a:xfrm>
        </p:grpSpPr>
        <p:sp>
          <p:nvSpPr>
            <p:cNvPr id="19" name="矩形 18"/>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7185"/>
            </a:xfrm>
            <a:prstGeom prst="rect">
              <a:avLst/>
            </a:prstGeom>
          </p:spPr>
          <p:txBody>
            <a:bodyPr wrap="square">
              <a:spAutoFit/>
            </a:bodyPr>
            <a:lstStyle/>
            <a:p>
              <a:pPr algn="l">
                <a:lnSpc>
                  <a:spcPct val="100000"/>
                </a:lnSpc>
              </a:pPr>
              <a:r>
                <a:rPr lang="zh-TW" altLang="en-US" sz="1600" b="1" dirty="0">
                  <a:solidFill>
                    <a:srgbClr val="10FBFE"/>
                  </a:solidFill>
                  <a:latin typeface="微软雅黑" panose="020B0503020204020204" charset="-122"/>
                  <a:ea typeface="微软雅黑" panose="020B0503020204020204" charset="-122"/>
                  <a:sym typeface="+mn-ea"/>
                </a:rPr>
                <a:t>同學有類似事件發生</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6*min(max(#ppt_w*#ppt_h,.3),1)-7.4)/-.7*#ppt_w"/>
                                          </p:val>
                                        </p:tav>
                                        <p:tav tm="100000">
                                          <p:val>
                                            <p:strVal val="#ppt_w"/>
                                          </p:val>
                                        </p:tav>
                                      </p:tavLst>
                                    </p:anim>
                                    <p:anim calcmode="lin" valueType="num">
                                      <p:cBhvr>
                                        <p:cTn id="22" dur="500" fill="hold"/>
                                        <p:tgtEl>
                                          <p:spTgt spid="33"/>
                                        </p:tgtEl>
                                        <p:attrNameLst>
                                          <p:attrName>ppt_h</p:attrName>
                                        </p:attrNameLst>
                                      </p:cBhvr>
                                      <p:tavLst>
                                        <p:tav tm="0">
                                          <p:val>
                                            <p:strVal val="(6*min(max(#ppt_w*#ppt_h,.3),1)-7.4)/-.7*#ppt_h"/>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strVal val="(6*min(max(#ppt_w*#ppt_h,.3),1)-7.4)/-.7*#ppt_w"/>
                                          </p:val>
                                        </p:tav>
                                        <p:tav tm="100000">
                                          <p:val>
                                            <p:strVal val="#ppt_w"/>
                                          </p:val>
                                        </p:tav>
                                      </p:tavLst>
                                    </p:anim>
                                    <p:anim calcmode="lin" valueType="num">
                                      <p:cBhvr>
                                        <p:cTn id="28" dur="500" fill="hold"/>
                                        <p:tgtEl>
                                          <p:spTgt spid="35"/>
                                        </p:tgtEl>
                                        <p:attrNameLst>
                                          <p:attrName>ppt_h</p:attrName>
                                        </p:attrNameLst>
                                      </p:cBhvr>
                                      <p:tavLst>
                                        <p:tav tm="0">
                                          <p:val>
                                            <p:strVal val="(6*min(max(#ppt_w*#ppt_h,.3),1)-7.4)/-.7*#ppt_h"/>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6*min(max(#ppt_w*#ppt_h,.3),1)-7.4)/-.7*#ppt_w"/>
                                          </p:val>
                                        </p:tav>
                                        <p:tav tm="100000">
                                          <p:val>
                                            <p:strVal val="#ppt_w"/>
                                          </p:val>
                                        </p:tav>
                                      </p:tavLst>
                                    </p:anim>
                                    <p:anim calcmode="lin" valueType="num">
                                      <p:cBhvr>
                                        <p:cTn id="34" dur="500" fill="hold"/>
                                        <p:tgtEl>
                                          <p:spTgt spid="34"/>
                                        </p:tgtEl>
                                        <p:attrNameLst>
                                          <p:attrName>ppt_h</p:attrName>
                                        </p:attrNameLst>
                                      </p:cBhvr>
                                      <p:tavLst>
                                        <p:tav tm="0">
                                          <p:val>
                                            <p:strVal val="(6*min(max(#ppt_w*#ppt_h,.3),1)-7.4)/-.7*#ppt_h"/>
                                          </p:val>
                                        </p:tav>
                                        <p:tav tm="100000">
                                          <p:val>
                                            <p:strVal val="#ppt_h"/>
                                          </p:val>
                                        </p:tav>
                                      </p:tavLst>
                                    </p:anim>
                                    <p:anim calcmode="lin" valueType="num">
                                      <p:cBhvr>
                                        <p:cTn id="35" dur="500" fill="hold"/>
                                        <p:tgtEl>
                                          <p:spTgt spid="34"/>
                                        </p:tgtEl>
                                        <p:attrNameLst>
                                          <p:attrName>ppt_x</p:attrName>
                                        </p:attrNameLst>
                                      </p:cBhvr>
                                      <p:tavLst>
                                        <p:tav tm="0">
                                          <p:val>
                                            <p:fltVal val="0.5"/>
                                          </p:val>
                                        </p:tav>
                                        <p:tav tm="100000">
                                          <p:val>
                                            <p:strVal val="#ppt_x"/>
                                          </p:val>
                                        </p:tav>
                                      </p:tavLst>
                                    </p:anim>
                                    <p:anim calcmode="lin" valueType="num">
                                      <p:cBhvr>
                                        <p:cTn id="36"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37" fill="hold">
                            <p:stCondLst>
                              <p:cond delay="2500"/>
                            </p:stCondLst>
                            <p:childTnLst>
                              <p:par>
                                <p:cTn id="38" presetID="12" presetClass="entr" presetSubtype="8"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p:tgtEl>
                                          <p:spTgt spid="12"/>
                                        </p:tgtEl>
                                        <p:attrNameLst>
                                          <p:attrName>ppt_x</p:attrName>
                                        </p:attrNameLst>
                                      </p:cBhvr>
                                      <p:tavLst>
                                        <p:tav tm="0">
                                          <p:val>
                                            <p:strVal val="#ppt_x-#ppt_w*1.125000"/>
                                          </p:val>
                                        </p:tav>
                                        <p:tav tm="100000">
                                          <p:val>
                                            <p:strVal val="#ppt_x"/>
                                          </p:val>
                                        </p:tav>
                                      </p:tavLst>
                                    </p:anim>
                                    <p:animEffect transition="in" filter="wipe(right)">
                                      <p:cBhvr>
                                        <p:cTn id="41" dur="500"/>
                                        <p:tgtEl>
                                          <p:spTgt spid="12"/>
                                        </p:tgtEl>
                                      </p:cBhvr>
                                    </p:animEffect>
                                  </p:childTnLst>
                                </p:cTn>
                              </p:par>
                              <p:par>
                                <p:cTn id="42" presetID="12" presetClass="entr" presetSubtype="2" fill="hold" nodeType="withEffect">
                                  <p:stCondLst>
                                    <p:cond delay="25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p:tgtEl>
                                          <p:spTgt spid="15"/>
                                        </p:tgtEl>
                                        <p:attrNameLst>
                                          <p:attrName>ppt_x</p:attrName>
                                        </p:attrNameLst>
                                      </p:cBhvr>
                                      <p:tavLst>
                                        <p:tav tm="0">
                                          <p:val>
                                            <p:strVal val="#ppt_x+#ppt_w*1.125000"/>
                                          </p:val>
                                        </p:tav>
                                        <p:tav tm="100000">
                                          <p:val>
                                            <p:strVal val="#ppt_x"/>
                                          </p:val>
                                        </p:tav>
                                      </p:tavLst>
                                    </p:anim>
                                    <p:animEffect transition="in" filter="wipe(left)">
                                      <p:cBhvr>
                                        <p:cTn id="45" dur="500"/>
                                        <p:tgtEl>
                                          <p:spTgt spid="15"/>
                                        </p:tgtEl>
                                      </p:cBhvr>
                                    </p:animEffect>
                                  </p:childTnLst>
                                </p:cTn>
                              </p:par>
                              <p:par>
                                <p:cTn id="46" presetID="12" presetClass="entr" presetSubtype="8" fill="hold"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p:tgtEl>
                                          <p:spTgt spid="18"/>
                                        </p:tgtEl>
                                        <p:attrNameLst>
                                          <p:attrName>ppt_x</p:attrName>
                                        </p:attrNameLst>
                                      </p:cBhvr>
                                      <p:tavLst>
                                        <p:tav tm="0">
                                          <p:val>
                                            <p:strVal val="#ppt_x-#ppt_w*1.125000"/>
                                          </p:val>
                                        </p:tav>
                                        <p:tav tm="100000">
                                          <p:val>
                                            <p:strVal val="#ppt_x"/>
                                          </p:val>
                                        </p:tav>
                                      </p:tavLst>
                                    </p:anim>
                                    <p:animEffect transition="in" filter="wipe(right)">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TW" altLang="en-US" sz="2000" b="1" dirty="0">
                <a:solidFill>
                  <a:srgbClr val="10FBFE"/>
                </a:solidFill>
                <a:latin typeface="微软雅黑" panose="020B0503020204020204" charset="-122"/>
                <a:ea typeface="微软雅黑" panose="020B0503020204020204" charset="-122"/>
              </a:rPr>
              <a:t>老師鼓舞下</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100" name="矩形 4"/>
          <p:cNvSpPr>
            <a:spLocks noChangeArrowheads="1"/>
          </p:cNvSpPr>
          <p:nvPr/>
        </p:nvSpPr>
        <p:spPr bwMode="auto">
          <a:xfrm>
            <a:off x="5114925" y="4067175"/>
            <a:ext cx="5822950"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p>
          <a:p>
            <a:pPr algn="l" eaLnBrk="1" hangingPunct="1">
              <a:lnSpc>
                <a:spcPct val="150000"/>
              </a:lnSpc>
            </a:pPr>
            <a:endParaRPr lang="en-US" altLang="zh-CN" sz="1000" dirty="0">
              <a:solidFill>
                <a:schemeClr val="bg1"/>
              </a:solidFill>
              <a:latin typeface="微软雅黑" panose="020B0503020204020204" charset="-122"/>
              <a:ea typeface="微软雅黑" panose="020B0503020204020204" charset="-122"/>
            </a:endParaRPr>
          </a:p>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hurt.When a cigarette falls in love with a match,it is destined to be hurt.When a cigarette falls in love with a match,it is destined to be hurt.</a:t>
            </a:r>
            <a:endParaRPr lang="en-US" altLang="zh-CN" sz="1000" dirty="0">
              <a:solidFill>
                <a:schemeClr val="bg1"/>
              </a:solidFill>
              <a:latin typeface="微软雅黑" panose="020B0503020204020204" charset="-122"/>
              <a:ea typeface="微软雅黑" panose="020B0503020204020204" charset="-122"/>
            </a:endParaRPr>
          </a:p>
        </p:txBody>
      </p:sp>
      <p:sp>
        <p:nvSpPr>
          <p:cNvPr id="4099" name="矩形 3"/>
          <p:cNvSpPr>
            <a:spLocks noChangeArrowheads="1"/>
          </p:cNvSpPr>
          <p:nvPr/>
        </p:nvSpPr>
        <p:spPr bwMode="auto">
          <a:xfrm>
            <a:off x="5114925" y="3612515"/>
            <a:ext cx="22212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b="1" dirty="0">
                <a:solidFill>
                  <a:srgbClr val="10FBFE"/>
                </a:solidFill>
                <a:latin typeface="微软雅黑" panose="020B0503020204020204" charset="-122"/>
                <a:ea typeface="微软雅黑" panose="020B0503020204020204" charset="-122"/>
                <a:sym typeface="+mn-ea"/>
              </a:rPr>
              <a:t>单击此处输入标题</a:t>
            </a:r>
          </a:p>
        </p:txBody>
      </p:sp>
      <p:grpSp>
        <p:nvGrpSpPr>
          <p:cNvPr id="4102" name="组合 7"/>
          <p:cNvGrpSpPr/>
          <p:nvPr/>
        </p:nvGrpSpPr>
        <p:grpSpPr bwMode="auto">
          <a:xfrm>
            <a:off x="5181600" y="2217420"/>
            <a:ext cx="782320" cy="769620"/>
            <a:chOff x="0" y="0"/>
            <a:chExt cx="871174" cy="874617"/>
          </a:xfrm>
        </p:grpSpPr>
        <p:sp>
          <p:nvSpPr>
            <p:cNvPr id="4205" name="Freeform 6">
              <a:hlinkClick r:id="rId3"/>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8272780" y="221742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3"/>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3"/>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3"/>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3"/>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3"/>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6764020" y="221742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3"/>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704070" y="2217420"/>
            <a:ext cx="768350" cy="753110"/>
            <a:chOff x="0" y="0"/>
            <a:chExt cx="871174" cy="874617"/>
          </a:xfrm>
        </p:grpSpPr>
        <p:sp>
          <p:nvSpPr>
            <p:cNvPr id="4194" name="Freeform 9">
              <a:hlinkClick r:id="rId3"/>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pic>
        <p:nvPicPr>
          <p:cNvPr id="7" name="图片 6" descr="25"/>
          <p:cNvPicPr>
            <a:picLocks noChangeAspect="1"/>
          </p:cNvPicPr>
          <p:nvPr/>
        </p:nvPicPr>
        <p:blipFill>
          <a:blip r:embed="rId4"/>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 calcmode="lin" valueType="num">
                                      <p:cBhvr>
                                        <p:cTn id="27" dur="500" fill="hold"/>
                                        <p:tgtEl>
                                          <p:spTgt spid="4104"/>
                                        </p:tgtEl>
                                        <p:attrNameLst>
                                          <p:attrName>ppt_w</p:attrName>
                                        </p:attrNameLst>
                                      </p:cBhvr>
                                      <p:tavLst>
                                        <p:tav tm="0">
                                          <p:val>
                                            <p:fltVal val="0"/>
                                          </p:val>
                                        </p:tav>
                                        <p:tav tm="100000">
                                          <p:val>
                                            <p:strVal val="#ppt_w"/>
                                          </p:val>
                                        </p:tav>
                                      </p:tavLst>
                                    </p:anim>
                                    <p:anim calcmode="lin" valueType="num">
                                      <p:cBhvr>
                                        <p:cTn id="28" dur="500" fill="hold"/>
                                        <p:tgtEl>
                                          <p:spTgt spid="4104"/>
                                        </p:tgtEl>
                                        <p:attrNameLst>
                                          <p:attrName>ppt_h</p:attrName>
                                        </p:attrNameLst>
                                      </p:cBhvr>
                                      <p:tavLst>
                                        <p:tav tm="0">
                                          <p:val>
                                            <p:fltVal val="0"/>
                                          </p:val>
                                        </p:tav>
                                        <p:tav tm="100000">
                                          <p:val>
                                            <p:strVal val="#ppt_h"/>
                                          </p:val>
                                        </p:tav>
                                      </p:tavLst>
                                    </p:anim>
                                    <p:animEffect transition="in" filter="fade">
                                      <p:cBhvr>
                                        <p:cTn id="29" dur="500"/>
                                        <p:tgtEl>
                                          <p:spTgt spid="410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103"/>
                                        </p:tgtEl>
                                        <p:attrNameLst>
                                          <p:attrName>style.visibility</p:attrName>
                                        </p:attrNameLst>
                                      </p:cBhvr>
                                      <p:to>
                                        <p:strVal val="visible"/>
                                      </p:to>
                                    </p:set>
                                    <p:anim calcmode="lin" valueType="num">
                                      <p:cBhvr>
                                        <p:cTn id="33" dur="500" fill="hold"/>
                                        <p:tgtEl>
                                          <p:spTgt spid="4103"/>
                                        </p:tgtEl>
                                        <p:attrNameLst>
                                          <p:attrName>ppt_w</p:attrName>
                                        </p:attrNameLst>
                                      </p:cBhvr>
                                      <p:tavLst>
                                        <p:tav tm="0">
                                          <p:val>
                                            <p:fltVal val="0"/>
                                          </p:val>
                                        </p:tav>
                                        <p:tav tm="100000">
                                          <p:val>
                                            <p:strVal val="#ppt_w"/>
                                          </p:val>
                                        </p:tav>
                                      </p:tavLst>
                                    </p:anim>
                                    <p:anim calcmode="lin" valueType="num">
                                      <p:cBhvr>
                                        <p:cTn id="34" dur="500" fill="hold"/>
                                        <p:tgtEl>
                                          <p:spTgt spid="4103"/>
                                        </p:tgtEl>
                                        <p:attrNameLst>
                                          <p:attrName>ppt_h</p:attrName>
                                        </p:attrNameLst>
                                      </p:cBhvr>
                                      <p:tavLst>
                                        <p:tav tm="0">
                                          <p:val>
                                            <p:fltVal val="0"/>
                                          </p:val>
                                        </p:tav>
                                        <p:tav tm="100000">
                                          <p:val>
                                            <p:strVal val="#ppt_h"/>
                                          </p:val>
                                        </p:tav>
                                      </p:tavLst>
                                    </p:anim>
                                    <p:animEffect transition="in" filter="fade">
                                      <p:cBhvr>
                                        <p:cTn id="35" dur="500"/>
                                        <p:tgtEl>
                                          <p:spTgt spid="410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05"/>
                                        </p:tgtEl>
                                        <p:attrNameLst>
                                          <p:attrName>style.visibility</p:attrName>
                                        </p:attrNameLst>
                                      </p:cBhvr>
                                      <p:to>
                                        <p:strVal val="visible"/>
                                      </p:to>
                                    </p:set>
                                    <p:anim calcmode="lin" valueType="num">
                                      <p:cBhvr>
                                        <p:cTn id="39" dur="500" fill="hold"/>
                                        <p:tgtEl>
                                          <p:spTgt spid="4105"/>
                                        </p:tgtEl>
                                        <p:attrNameLst>
                                          <p:attrName>ppt_w</p:attrName>
                                        </p:attrNameLst>
                                      </p:cBhvr>
                                      <p:tavLst>
                                        <p:tav tm="0">
                                          <p:val>
                                            <p:fltVal val="0"/>
                                          </p:val>
                                        </p:tav>
                                        <p:tav tm="100000">
                                          <p:val>
                                            <p:strVal val="#ppt_w"/>
                                          </p:val>
                                        </p:tav>
                                      </p:tavLst>
                                    </p:anim>
                                    <p:anim calcmode="lin" valueType="num">
                                      <p:cBhvr>
                                        <p:cTn id="40" dur="500" fill="hold"/>
                                        <p:tgtEl>
                                          <p:spTgt spid="4105"/>
                                        </p:tgtEl>
                                        <p:attrNameLst>
                                          <p:attrName>ppt_h</p:attrName>
                                        </p:attrNameLst>
                                      </p:cBhvr>
                                      <p:tavLst>
                                        <p:tav tm="0">
                                          <p:val>
                                            <p:fltVal val="0"/>
                                          </p:val>
                                        </p:tav>
                                        <p:tav tm="100000">
                                          <p:val>
                                            <p:strVal val="#ppt_h"/>
                                          </p:val>
                                        </p:tav>
                                      </p:tavLst>
                                    </p:anim>
                                    <p:animEffect transition="in" filter="fade">
                                      <p:cBhvr>
                                        <p:cTn id="41" dur="500"/>
                                        <p:tgtEl>
                                          <p:spTgt spid="410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additive="base">
                                        <p:cTn id="45" dur="500"/>
                                        <p:tgtEl>
                                          <p:spTgt spid="4099"/>
                                        </p:tgtEl>
                                        <p:attrNameLst>
                                          <p:attrName>ppt_y</p:attrName>
                                        </p:attrNameLst>
                                      </p:cBhvr>
                                      <p:tavLst>
                                        <p:tav tm="0">
                                          <p:val>
                                            <p:strVal val="#ppt_y+#ppt_h*1.125000"/>
                                          </p:val>
                                        </p:tav>
                                        <p:tav tm="100000">
                                          <p:val>
                                            <p:strVal val="#ppt_y"/>
                                          </p:val>
                                        </p:tav>
                                      </p:tavLst>
                                    </p:anim>
                                    <p:animEffect transition="in" filter="wipe(up)">
                                      <p:cBhvr>
                                        <p:cTn id="46" dur="500"/>
                                        <p:tgtEl>
                                          <p:spTgt spid="409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additive="base">
                                        <p:cTn id="49" dur="500"/>
                                        <p:tgtEl>
                                          <p:spTgt spid="4100"/>
                                        </p:tgtEl>
                                        <p:attrNameLst>
                                          <p:attrName>ppt_y</p:attrName>
                                        </p:attrNameLst>
                                      </p:cBhvr>
                                      <p:tavLst>
                                        <p:tav tm="0">
                                          <p:val>
                                            <p:strVal val="#ppt_y+#ppt_h*1.125000"/>
                                          </p:val>
                                        </p:tav>
                                        <p:tav tm="100000">
                                          <p:val>
                                            <p:strVal val="#ppt_y"/>
                                          </p:val>
                                        </p:tav>
                                      </p:tavLst>
                                    </p:anim>
                                    <p:animEffect transition="in" filter="wipe(up)">
                                      <p:cBhvr>
                                        <p:cTn id="5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P spid="40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TW" altLang="en-US" sz="2000" b="1" dirty="0">
                <a:solidFill>
                  <a:srgbClr val="10FBFE"/>
                </a:solidFill>
                <a:latin typeface="微软雅黑" panose="020B0503020204020204" charset="-122"/>
                <a:ea typeface="微软雅黑" panose="020B0503020204020204" charset="-122"/>
              </a:rPr>
              <a:t>病毒擬人化</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363" y="1728029"/>
            <a:ext cx="6160135" cy="4110355"/>
            <a:chOff x="5138363" y="2008064"/>
            <a:chExt cx="6160135" cy="4110355"/>
          </a:xfrm>
        </p:grpSpPr>
        <p:sp>
          <p:nvSpPr>
            <p:cNvPr id="41" name="Rounded Rectangle 18"/>
            <p:cNvSpPr/>
            <p:nvPr/>
          </p:nvSpPr>
          <p:spPr>
            <a:xfrm>
              <a:off x="5138554"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cs typeface="Open Sans" pitchFamily="34" charset="0"/>
                <a:sym typeface="+mn-ea"/>
              </a:endParaRPr>
            </a:p>
          </p:txBody>
        </p:sp>
        <p:sp>
          <p:nvSpPr>
            <p:cNvPr id="44" name="Rounded Rectangle 23"/>
            <p:cNvSpPr/>
            <p:nvPr/>
          </p:nvSpPr>
          <p:spPr>
            <a:xfrm>
              <a:off x="7260558"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p>
          </p:txBody>
        </p:sp>
        <p:sp>
          <p:nvSpPr>
            <p:cNvPr id="47" name="Rounded Rectangle 26"/>
            <p:cNvSpPr/>
            <p:nvPr/>
          </p:nvSpPr>
          <p:spPr>
            <a:xfrm>
              <a:off x="9369105"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微软雅黑" panose="020B0503020204020204" charset="-122"/>
                  <a:ea typeface="微软雅黑" panose="020B0503020204020204" charset="-122"/>
                </a:rPr>
                <a:t>输入标题</a:t>
              </a:r>
            </a:p>
          </p:txBody>
        </p:sp>
        <p:sp>
          <p:nvSpPr>
            <p:cNvPr id="10" name="矩形 9"/>
            <p:cNvSpPr/>
            <p:nvPr/>
          </p:nvSpPr>
          <p:spPr>
            <a:xfrm>
              <a:off x="5286509" y="3544129"/>
              <a:ext cx="1633220" cy="1198880"/>
            </a:xfrm>
            <a:prstGeom prst="rect">
              <a:avLst/>
            </a:prstGeom>
          </p:spPr>
          <p:txBody>
            <a:bodyPr wrap="square">
              <a:spAutoFit/>
            </a:bodyPr>
            <a:lstStyle/>
            <a:p>
              <a:pPr algn="ctr" fontAlgn="auto">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7" name="矩形 56"/>
            <p:cNvSpPr/>
            <p:nvPr/>
          </p:nvSpPr>
          <p:spPr>
            <a:xfrm>
              <a:off x="9507989" y="3565084"/>
              <a:ext cx="165036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8" name="矩形 57"/>
            <p:cNvSpPr/>
            <p:nvPr/>
          </p:nvSpPr>
          <p:spPr>
            <a:xfrm>
              <a:off x="5138363" y="5196399"/>
              <a:ext cx="6160135"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600" dirty="0"/>
            </a:p>
          </p:txBody>
        </p:sp>
      </p:grpSp>
      <p:grpSp>
        <p:nvGrpSpPr>
          <p:cNvPr id="7" name="组合 6"/>
          <p:cNvGrpSpPr/>
          <p:nvPr/>
        </p:nvGrpSpPr>
        <p:grpSpPr>
          <a:xfrm>
            <a:off x="1002213" y="1912786"/>
            <a:ext cx="3681817" cy="3785167"/>
            <a:chOff x="1002213" y="2192821"/>
            <a:chExt cx="3681817"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706755"/>
            </a:xfrm>
            <a:prstGeom prst="rect">
              <a:avLst/>
            </a:prstGeom>
          </p:spPr>
          <p:txBody>
            <a:bodyPr wrap="square">
              <a:spAutoFit/>
            </a:bodyPr>
            <a:lstStyle/>
            <a:p>
              <a:pPr algn="ctr"/>
              <a:r>
                <a:rPr lang="zh-CN" altLang="en-US" sz="2000" b="1">
                  <a:solidFill>
                    <a:schemeClr val="bg1"/>
                  </a:solidFill>
                  <a:latin typeface="微软雅黑" panose="020B0503020204020204" charset="-122"/>
                  <a:ea typeface="微软雅黑" panose="020B0503020204020204" charset="-122"/>
                  <a:sym typeface="+mn-ea"/>
                </a:rPr>
                <a:t>单击此处输入标题文本</a:t>
              </a:r>
              <a:endParaRPr lang="zh-CN" altLang="en-US" sz="20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2450</Words>
  <Application>Microsoft Office PowerPoint</Application>
  <PresentationFormat>寬螢幕</PresentationFormat>
  <Paragraphs>210</Paragraphs>
  <Slides>26</Slides>
  <Notes>26</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26</vt:i4>
      </vt:variant>
    </vt:vector>
  </HeadingPairs>
  <TitlesOfParts>
    <vt:vector size="36" baseType="lpstr">
      <vt:lpstr>等线</vt:lpstr>
      <vt:lpstr>Meiryo</vt:lpstr>
      <vt:lpstr>微软雅黑</vt:lpstr>
      <vt:lpstr>Open Sans</vt:lpstr>
      <vt:lpstr>宋体</vt:lpstr>
      <vt:lpstr>Arial</vt:lpstr>
      <vt:lpstr>Calibri</vt:lpstr>
      <vt:lpstr>Calibri Light</vt:lpstr>
      <vt:lpstr>Office 主题</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陳祿恩</cp:lastModifiedBy>
  <cp:revision>20</cp:revision>
  <dcterms:created xsi:type="dcterms:W3CDTF">2017-07-15T13:06:00Z</dcterms:created>
  <dcterms:modified xsi:type="dcterms:W3CDTF">2020-11-19T00:16:01Z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