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D636-3A6A-4F77-8560-75205F6CA246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B01A-4AA1-427A-9AC4-D75BD1E95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2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D636-3A6A-4F77-8560-75205F6CA246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B01A-4AA1-427A-9AC4-D75BD1E95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6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D636-3A6A-4F77-8560-75205F6CA246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B01A-4AA1-427A-9AC4-D75BD1E95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8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D636-3A6A-4F77-8560-75205F6CA246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B01A-4AA1-427A-9AC4-D75BD1E95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2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D636-3A6A-4F77-8560-75205F6CA246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B01A-4AA1-427A-9AC4-D75BD1E95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8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D636-3A6A-4F77-8560-75205F6CA246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B01A-4AA1-427A-9AC4-D75BD1E95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1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D636-3A6A-4F77-8560-75205F6CA246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B01A-4AA1-427A-9AC4-D75BD1E95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9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D636-3A6A-4F77-8560-75205F6CA246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B01A-4AA1-427A-9AC4-D75BD1E95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5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D636-3A6A-4F77-8560-75205F6CA246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B01A-4AA1-427A-9AC4-D75BD1E95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9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D636-3A6A-4F77-8560-75205F6CA246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B01A-4AA1-427A-9AC4-D75BD1E95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6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D636-3A6A-4F77-8560-75205F6CA246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B01A-4AA1-427A-9AC4-D75BD1E95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7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AD636-3A6A-4F77-8560-75205F6CA246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7B01A-4AA1-427A-9AC4-D75BD1E95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0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2202873" y="993372"/>
            <a:ext cx="698269" cy="6899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dirty="0"/>
          </a:p>
        </p:txBody>
      </p:sp>
      <p:sp>
        <p:nvSpPr>
          <p:cNvPr id="5" name="Flowchart: Connector 4"/>
          <p:cNvSpPr/>
          <p:nvPr/>
        </p:nvSpPr>
        <p:spPr>
          <a:xfrm>
            <a:off x="7453745" y="1188720"/>
            <a:ext cx="698269" cy="6899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Flowchart: Connector 5"/>
          <p:cNvSpPr/>
          <p:nvPr/>
        </p:nvSpPr>
        <p:spPr>
          <a:xfrm>
            <a:off x="8024553" y="3988724"/>
            <a:ext cx="698269" cy="6899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3435927" y="4774276"/>
            <a:ext cx="698269" cy="6899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2901142" y="1338350"/>
            <a:ext cx="4552603" cy="1953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4"/>
            <a:endCxn id="6" idx="0"/>
          </p:cNvCxnSpPr>
          <p:nvPr/>
        </p:nvCxnSpPr>
        <p:spPr>
          <a:xfrm>
            <a:off x="7802880" y="1878676"/>
            <a:ext cx="570808" cy="2110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7" idx="1"/>
          </p:cNvCxnSpPr>
          <p:nvPr/>
        </p:nvCxnSpPr>
        <p:spPr>
          <a:xfrm>
            <a:off x="2552008" y="1683328"/>
            <a:ext cx="986178" cy="31919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7" idx="7"/>
            <a:endCxn id="6" idx="2"/>
          </p:cNvCxnSpPr>
          <p:nvPr/>
        </p:nvCxnSpPr>
        <p:spPr>
          <a:xfrm rot="5400000" flipH="1" flipV="1">
            <a:off x="5757437" y="2608202"/>
            <a:ext cx="541616" cy="3992616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0"/>
            <a:endCxn id="4" idx="5"/>
          </p:cNvCxnSpPr>
          <p:nvPr/>
        </p:nvCxnSpPr>
        <p:spPr>
          <a:xfrm rot="16200000" flipV="1">
            <a:off x="1695978" y="2685191"/>
            <a:ext cx="3191990" cy="98617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4" idx="5"/>
            <a:endCxn id="5" idx="3"/>
          </p:cNvCxnSpPr>
          <p:nvPr/>
        </p:nvCxnSpPr>
        <p:spPr>
          <a:xfrm rot="16200000" flipH="1">
            <a:off x="5079769" y="-698601"/>
            <a:ext cx="195348" cy="4757121"/>
          </a:xfrm>
          <a:prstGeom prst="curvedConnector3">
            <a:avLst>
              <a:gd name="adj1" fmla="val 268746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5" idx="3"/>
            <a:endCxn id="6" idx="1"/>
          </p:cNvCxnSpPr>
          <p:nvPr/>
        </p:nvCxnSpPr>
        <p:spPr>
          <a:xfrm rot="16200000" flipH="1">
            <a:off x="6685342" y="2648296"/>
            <a:ext cx="2312132" cy="57080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6" idx="7"/>
            <a:endCxn id="5" idx="5"/>
          </p:cNvCxnSpPr>
          <p:nvPr/>
        </p:nvCxnSpPr>
        <p:spPr>
          <a:xfrm rot="16200000" flipV="1">
            <a:off x="7179093" y="2648296"/>
            <a:ext cx="2312132" cy="57080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5" idx="1"/>
            <a:endCxn id="4" idx="7"/>
          </p:cNvCxnSpPr>
          <p:nvPr/>
        </p:nvCxnSpPr>
        <p:spPr>
          <a:xfrm rot="16200000" flipV="1">
            <a:off x="5079770" y="-1186473"/>
            <a:ext cx="195348" cy="4757121"/>
          </a:xfrm>
          <a:prstGeom prst="curvedConnector3">
            <a:avLst>
              <a:gd name="adj1" fmla="val 26874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4" idx="3"/>
            <a:endCxn id="7" idx="2"/>
          </p:cNvCxnSpPr>
          <p:nvPr/>
        </p:nvCxnSpPr>
        <p:spPr>
          <a:xfrm rot="16200000" flipH="1">
            <a:off x="1102045" y="2785372"/>
            <a:ext cx="3536968" cy="113079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7" idx="5"/>
            <a:endCxn id="6" idx="4"/>
          </p:cNvCxnSpPr>
          <p:nvPr/>
        </p:nvCxnSpPr>
        <p:spPr>
          <a:xfrm rot="5400000" flipH="1" flipV="1">
            <a:off x="5860557" y="2850059"/>
            <a:ext cx="684510" cy="4341751"/>
          </a:xfrm>
          <a:prstGeom prst="curvedConnector3">
            <a:avLst>
              <a:gd name="adj1" fmla="val -48157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288473" y="545123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The agent type needed to visit site 0 is </a:t>
            </a:r>
            <a:r>
              <a:rPr lang="en-US" sz="1000" smtClean="0"/>
              <a:t>0 and 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8302173" y="1179755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The agent type needed to visit site 1 is 2</a:t>
            </a:r>
            <a:endParaRPr 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2513213" y="5119254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The agent types needed to visit site 3 are 1 &amp; 2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8759373" y="3979759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The agent types needed to visit site 2 are 0, 1, &amp; 2</a:t>
            </a:r>
            <a:endParaRPr lang="en-US" sz="1000" dirty="0"/>
          </a:p>
        </p:txBody>
      </p:sp>
      <p:cxnSp>
        <p:nvCxnSpPr>
          <p:cNvPr id="82" name="Straight Arrow Connector 81"/>
          <p:cNvCxnSpPr>
            <a:stCxn id="7" idx="6"/>
            <a:endCxn id="6" idx="3"/>
          </p:cNvCxnSpPr>
          <p:nvPr/>
        </p:nvCxnSpPr>
        <p:spPr>
          <a:xfrm flipV="1">
            <a:off x="4134196" y="4577638"/>
            <a:ext cx="3992616" cy="5416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084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52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klyu</dc:creator>
  <cp:lastModifiedBy>klyu</cp:lastModifiedBy>
  <cp:revision>6</cp:revision>
  <dcterms:created xsi:type="dcterms:W3CDTF">2017-08-22T23:01:42Z</dcterms:created>
  <dcterms:modified xsi:type="dcterms:W3CDTF">2017-08-23T17:35:37Z</dcterms:modified>
</cp:coreProperties>
</file>