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4E4AA-1092-BF84-9B30-0AD2FFF4B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2294F2-3E03-878B-2CEB-B6DE4925E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CD1C0-E62C-8408-3D89-1954065B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CC93B-B955-0266-E1DB-3FA27579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70B485-316A-A233-71BF-32DF6FA0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74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A032-02C0-C70F-0506-61860BA5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D60A03-D40B-7CFF-7BE9-2371DF7B9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90BF9-FC15-E6DC-FD8B-63D61657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3E110-73DA-28AF-9F93-2101CBF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CA122-200A-13D9-21E2-E03CC3CD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BF792-A033-2567-DA6C-D89970D34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A4BCD8-67E7-65FB-8161-2C828A7F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013CC-51ED-1C17-E021-AF7D80A3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83175-9D7D-F885-BED2-0F42492D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B42F2-A049-6B51-26F1-7DCC0939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67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9CA3F-62BA-ABA8-52E0-D50FEA42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C63BF-5D86-21F1-9286-60AF0310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6793-F25D-1544-95DB-44D30EEA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88843-6490-5013-221F-AEDC77F9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310BB-4EC7-D6B7-6D92-17675630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72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0490E-908D-D906-8FA1-603ACE04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D26F52-9250-E383-743D-47B06D9A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E9F84-8413-306B-8320-BA661872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187FC-B8E1-6E5F-C91D-B3A51EE2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5F339-ABA7-EEFB-90B1-70DD83C0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5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5A31E-9A37-30A9-CCC1-2DEF332A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479B8F-C5F8-F916-20ED-8BB55AF28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61B1D1-8B3A-F5CC-28DC-655C9B6B5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AB4359-AE63-CE63-6426-3DD18C38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96F5F2-7784-440C-2356-A4BE2258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3276C4-2E44-C755-A9DB-119DD571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0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7479F-20F7-0BEF-88D0-7B6B8BC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593EF9-CEFB-C298-4229-B7E3A1A1B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45F004-8040-8274-C871-AD09DDA1E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AA7CBD-B2D2-4CB3-C3FA-FF5980FD9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1EDA32-9D17-7837-60D1-5D43C5A3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CAA07B-F422-2C50-B2BE-1597321F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4DFEFC-1475-FD55-C177-52A22BFE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BEB737-E831-08B7-72EE-62BD1549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9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A2CA6-5AAF-FBF0-C331-603B110F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A50F0A-93C6-5901-15D7-2CE294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F29971-7E35-5242-1D5A-3D30A80F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B2B9B7-3C10-5868-7647-352C7E26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95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9F2FDD-DAB1-F115-6103-BC8020A0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F80DE6-A972-C926-86FE-E261111A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4598F-D581-DC87-D417-9EFAF670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7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2A543-378B-6590-4D74-457DF748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3475E-88BD-1416-E10B-E4CB2488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AAD66E-E9DE-B099-7FBE-99B202FE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6F4809-4C81-1183-F406-F85489CE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6010F-03C3-6C67-582E-18F4AC33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ED8718-7F9A-FB52-6A09-0E5C67C5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4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E3FDC-B41F-4572-F18D-2D5525FB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2D22C0-02BE-6485-FC3A-AAEDA13F6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1502B6-B1A8-BC8C-CC31-B330BA8DB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11C9ED-59F5-0E11-A796-B095050E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DAC6B4-4F3A-9FBA-F024-939FD6B6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9EE38E-E5B3-47B5-8587-B6D389B1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80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4C30D7-BABE-AB4B-EDA9-D8B2FF53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80DBB-CFBF-8C34-0C32-2A156311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9E2AF-7793-905C-B69A-FDA9C3F00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A8B26-1361-42F8-A3A7-EB7442FA56BB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61770-19E2-B662-FF1B-165A2243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BE0C8C-1127-0340-8968-B6DD7371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ADE8-6323-4069-9811-9C237018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0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, 螢幕擷取畫面, 字型, 圖形 的圖片&#10;&#10;自動產生的描述">
            <a:extLst>
              <a:ext uri="{FF2B5EF4-FFF2-40B4-BE49-F238E27FC236}">
                <a16:creationId xmlns:a16="http://schemas.microsoft.com/office/drawing/2014/main" id="{D6A44F72-CE74-7786-DBBF-F6A487A44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" b="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790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DCFA29-C14B-DE9C-A495-F17B8D82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F36F8B-3D19-1B3F-1E5F-E6BB3AD9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19" y="0"/>
            <a:ext cx="12241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1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55597B9-CB03-B5A5-6D9F-2F58E153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89CFFF-5679-B679-0C70-177537DF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96E47C0-A204-044D-4541-0F878CEF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26CDB23-3698-BAD0-0841-C78B8989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3C23E8-504B-C6CE-4F76-FB8BB837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3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35BF281-581C-612D-895D-1FD20189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9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4F2B085-FE1B-C4D4-296C-781C9188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DC7DC55-ACAD-EDD0-87BB-E7035F46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2F41EA-77D9-17C9-32F5-F2841FA96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0A95E1-7F08-ECF0-F5A9-F0783D77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8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3298E7-45BF-FC76-D629-624B6F81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ABFA988-71D9-6F85-8E65-41B6B5A93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4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918FA2C-6080-6530-9FAF-3E2401EC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0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F3CDBB2-3270-7512-7166-941D0980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5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寬螢幕</PresentationFormat>
  <Paragraphs>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秋鳳 鄭</dc:creator>
  <cp:lastModifiedBy>秋鳳 鄭</cp:lastModifiedBy>
  <cp:revision>1</cp:revision>
  <dcterms:created xsi:type="dcterms:W3CDTF">2023-06-11T14:35:44Z</dcterms:created>
  <dcterms:modified xsi:type="dcterms:W3CDTF">2023-06-11T15:14:47Z</dcterms:modified>
</cp:coreProperties>
</file>