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684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7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6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3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4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4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9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5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E26E-0A70-458E-A3CB-A860D165A060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E1C8-E463-4E7F-A904-E69CAE316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6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43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66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37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82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03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85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35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2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9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49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5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78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95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4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0</Words>
  <Application>Microsoft Office PowerPoint</Application>
  <PresentationFormat>寬螢幕</PresentationFormat>
  <Paragraphs>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呂育瑋</dc:creator>
  <cp:lastModifiedBy>呂育瑋</cp:lastModifiedBy>
  <cp:revision>1</cp:revision>
  <dcterms:created xsi:type="dcterms:W3CDTF">2023-10-11T14:10:31Z</dcterms:created>
  <dcterms:modified xsi:type="dcterms:W3CDTF">2023-10-11T14:39:14Z</dcterms:modified>
</cp:coreProperties>
</file>