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9" r:id="rId3"/>
    <p:sldId id="278" r:id="rId4"/>
    <p:sldId id="269" r:id="rId5"/>
    <p:sldId id="276" r:id="rId6"/>
    <p:sldId id="275" r:id="rId7"/>
    <p:sldId id="256" r:id="rId8"/>
    <p:sldId id="265" r:id="rId9"/>
    <p:sldId id="257" r:id="rId10"/>
    <p:sldId id="260" r:id="rId11"/>
    <p:sldId id="262" r:id="rId12"/>
    <p:sldId id="266" r:id="rId13"/>
    <p:sldId id="259" r:id="rId14"/>
    <p:sldId id="267" r:id="rId15"/>
    <p:sldId id="263" r:id="rId16"/>
    <p:sldId id="268" r:id="rId17"/>
    <p:sldId id="264" r:id="rId18"/>
    <p:sldId id="270" r:id="rId19"/>
    <p:sldId id="271" r:id="rId20"/>
    <p:sldId id="273" r:id="rId21"/>
    <p:sldId id="274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50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67C-819D-4BA4-AF0F-F7CBB7DE5DD9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156E-7685-4FDF-AAAD-054496B8E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60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67C-819D-4BA4-AF0F-F7CBB7DE5DD9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156E-7685-4FDF-AAAD-054496B8E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44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67C-819D-4BA4-AF0F-F7CBB7DE5DD9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156E-7685-4FDF-AAAD-054496B8E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50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67C-819D-4BA4-AF0F-F7CBB7DE5DD9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156E-7685-4FDF-AAAD-054496B8E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34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67C-819D-4BA4-AF0F-F7CBB7DE5DD9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156E-7685-4FDF-AAAD-054496B8E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23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67C-819D-4BA4-AF0F-F7CBB7DE5DD9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156E-7685-4FDF-AAAD-054496B8E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25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67C-819D-4BA4-AF0F-F7CBB7DE5DD9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156E-7685-4FDF-AAAD-054496B8E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18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67C-819D-4BA4-AF0F-F7CBB7DE5DD9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156E-7685-4FDF-AAAD-054496B8E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8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67C-819D-4BA4-AF0F-F7CBB7DE5DD9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156E-7685-4FDF-AAAD-054496B8E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14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67C-819D-4BA4-AF0F-F7CBB7DE5DD9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156E-7685-4FDF-AAAD-054496B8E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85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67C-819D-4BA4-AF0F-F7CBB7DE5DD9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156E-7685-4FDF-AAAD-054496B8E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39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4367C-819D-4BA4-AF0F-F7CBB7DE5DD9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A156E-7685-4FDF-AAAD-054496B8E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72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32DDDB6-C752-4073-B20B-62511199CDBE}"/>
              </a:ext>
            </a:extLst>
          </p:cNvPr>
          <p:cNvSpPr/>
          <p:nvPr/>
        </p:nvSpPr>
        <p:spPr>
          <a:xfrm>
            <a:off x="-2" y="0"/>
            <a:ext cx="12191999" cy="68579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0CF9E05-50CF-D42B-325B-5220F06594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組員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資工二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109590004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 呂育瑋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資工二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109590008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 莊喆安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D92A33-9930-48B0-986D-871400742350}"/>
              </a:ext>
            </a:extLst>
          </p:cNvPr>
          <p:cNvSpPr/>
          <p:nvPr/>
        </p:nvSpPr>
        <p:spPr>
          <a:xfrm>
            <a:off x="3498929" y="2147966"/>
            <a:ext cx="519413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</a:t>
            </a:r>
            <a:r>
              <a:rPr lang="zh-TW" alt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endParaRPr lang="zh-TW" altLang="en-US" sz="8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1813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76354" y="444261"/>
            <a:ext cx="2442693" cy="707531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架構說明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75895" y="1407915"/>
            <a:ext cx="8875835" cy="423736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 err="1"/>
              <a:t>MainActivity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 err="1"/>
              <a:t>PagerAdapter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 err="1"/>
              <a:t>ListFragment</a:t>
            </a:r>
            <a:r>
              <a:rPr lang="en-US" altLang="zh-TW" dirty="0"/>
              <a:t> &amp; </a:t>
            </a:r>
            <a:r>
              <a:rPr lang="en-US" altLang="zh-TW" dirty="0" err="1"/>
              <a:t>WordListAdapter</a:t>
            </a:r>
            <a:r>
              <a:rPr lang="zh-TW" altLang="en-US" dirty="0"/>
              <a:t> 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719" y="2309179"/>
            <a:ext cx="5253651" cy="43818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96" y="1999051"/>
            <a:ext cx="4658092" cy="4691994"/>
          </a:xfrm>
          <a:prstGeom prst="rect">
            <a:avLst/>
          </a:prstGeom>
        </p:spPr>
      </p:pic>
      <p:pic>
        <p:nvPicPr>
          <p:cNvPr id="9" name="Picture 12" descr="https://lh3.googleusercontent.com/yE7N1EtLxFYOMaqFPpPcQcspYggNDZXF1EwgWS9A4oTknqD-fnkaXKsGhC89usClE1qYgUKNaoJgwBZalQ7h4C7GXVLq8CPE6YFVZyaOR6veuohbJ0bBBjezWY-Q5VU9a2hgWOHbBVHm0IC7KNWyONMAbXsI3TE1cmpEKmDNubZ9LzeYlf729h1ET0tmfrEFy9cEpiWhxXiIaXbpxwYa729S0fYYjrdwWPIDIFh0mTKt4mMyMpt_80OzxW9lNVlcoBHYTB-kbufJlyQT7zRY_N8PR64piqGw4CwXm0OibGzqAqFrPVkEg0k3vIfaVbVcLh9NflP0K6Qcx-cZTyjSCKbl7ZI9-t3t7evhusarrVzq2FMhnmnMMRpJim9YE57nV4338RsyngC4VsljwqtUcl2r2k81zydamE-qXfXN2pxa8rIT6fTenVq6AAJUordflxcA9JH7JiqA7zgUYf53PSRD63aCsUxQdH-HqO2UNwhySWXRQBEKkT-BHqN4GJPJX1cXFJI-ulrCbAp7psyodO0wFySi83LJrPOhaXpghFAjRv5elsxttEfOaaeBmRL9Wm8xPeSvhKKuFmbLeodz_Vql0bgNhAES9051A6ExvRCuqRFrFQqE2CUljpZ5Hcw57JFSSOT-tpW5YZONecUthu_dvUp0drD5UVq5q1ADHejcIxAxwQhV532-aivCJ57J5n4UbEEf2oC5HOK2e3PgKPN5v2_oFKv-0jM4d1MhQTvfra3pwa8aD0MgW_cqn9Qpgtujs13xT7BQlaQvFcHf1iV7NklOcygX9Uo=w818-h928-no?authuser=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657"/>
          <a:stretch/>
        </p:blipFill>
        <p:spPr bwMode="auto">
          <a:xfrm>
            <a:off x="8093319" y="320759"/>
            <a:ext cx="3600000" cy="95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673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76354" y="444261"/>
            <a:ext cx="2442693" cy="707531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架構說明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75895" y="1407915"/>
            <a:ext cx="10067391" cy="423736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MainActivity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PagerAdapter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ListFragment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&amp;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WordListAdapter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6" y="2007940"/>
            <a:ext cx="9182062" cy="4507160"/>
          </a:xfrm>
          <a:prstGeom prst="rect">
            <a:avLst/>
          </a:prstGeom>
        </p:spPr>
      </p:pic>
      <p:pic>
        <p:nvPicPr>
          <p:cNvPr id="7" name="Picture 12" descr="https://lh3.googleusercontent.com/yE7N1EtLxFYOMaqFPpPcQcspYggNDZXF1EwgWS9A4oTknqD-fnkaXKsGhC89usClE1qYgUKNaoJgwBZalQ7h4C7GXVLq8CPE6YFVZyaOR6veuohbJ0bBBjezWY-Q5VU9a2hgWOHbBVHm0IC7KNWyONMAbXsI3TE1cmpEKmDNubZ9LzeYlf729h1ET0tmfrEFy9cEpiWhxXiIaXbpxwYa729S0fYYjrdwWPIDIFh0mTKt4mMyMpt_80OzxW9lNVlcoBHYTB-kbufJlyQT7zRY_N8PR64piqGw4CwXm0OibGzqAqFrPVkEg0k3vIfaVbVcLh9NflP0K6Qcx-cZTyjSCKbl7ZI9-t3t7evhusarrVzq2FMhnmnMMRpJim9YE57nV4338RsyngC4VsljwqtUcl2r2k81zydamE-qXfXN2pxa8rIT6fTenVq6AAJUordflxcA9JH7JiqA7zgUYf53PSRD63aCsUxQdH-HqO2UNwhySWXRQBEKkT-BHqN4GJPJX1cXFJI-ulrCbAp7psyodO0wFySi83LJrPOhaXpghFAjRv5elsxttEfOaaeBmRL9Wm8xPeSvhKKuFmbLeodz_Vql0bgNhAES9051A6ExvRCuqRFrFQqE2CUljpZ5Hcw57JFSSOT-tpW5YZONecUthu_dvUp0drD5UVq5q1ADHejcIxAxwQhV532-aivCJ57J5n4UbEEf2oC5HOK2e3PgKPN5v2_oFKv-0jM4d1MhQTvfra3pwa8aD0MgW_cqn9Qpgtujs13xT7BQlaQvFcHf1iV7NklOcygX9Uo=w818-h928-no?authuser=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848"/>
          <a:stretch/>
        </p:blipFill>
        <p:spPr bwMode="auto">
          <a:xfrm>
            <a:off x="7957958" y="654866"/>
            <a:ext cx="3600000" cy="49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869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385036" y="2409092"/>
            <a:ext cx="7200899" cy="15388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About</a:t>
            </a:r>
          </a:p>
          <a:p>
            <a:r>
              <a:rPr lang="en-US" altLang="zh-TW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	</a:t>
            </a:r>
            <a:r>
              <a:rPr lang="en-US" altLang="zh-TW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NewActivity</a:t>
            </a:r>
            <a:endParaRPr lang="zh-TW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812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76354" y="444261"/>
            <a:ext cx="2442693" cy="707531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架構說明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99445" y="1532238"/>
            <a:ext cx="11366885" cy="413062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NewActivity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DatePickerFragment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&amp;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TimePickerFragment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+ google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11978" r="11854" b="49597"/>
          <a:stretch/>
        </p:blipFill>
        <p:spPr>
          <a:xfrm>
            <a:off x="476354" y="3215902"/>
            <a:ext cx="5632927" cy="282741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t="51623"/>
          <a:stretch/>
        </p:blipFill>
        <p:spPr>
          <a:xfrm>
            <a:off x="6199928" y="2942193"/>
            <a:ext cx="5566999" cy="310112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2"/>
          <a:srcRect r="1084" b="87798"/>
          <a:stretch/>
        </p:blipFill>
        <p:spPr>
          <a:xfrm>
            <a:off x="480812" y="2261897"/>
            <a:ext cx="5612258" cy="797168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211703" y="2475815"/>
            <a:ext cx="547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requestCode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來決定是否只保留數字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金額欄位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1285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332282" y="2409092"/>
            <a:ext cx="7200899" cy="15388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About</a:t>
            </a:r>
          </a:p>
          <a:p>
            <a:r>
              <a:rPr lang="en-US" altLang="zh-TW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	</a:t>
            </a:r>
            <a:r>
              <a:rPr lang="en-US" altLang="zh-TW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DetailActivity</a:t>
            </a:r>
            <a:endParaRPr lang="zh-TW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4938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76354" y="444261"/>
            <a:ext cx="2442693" cy="707531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架構說明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99445" y="1622854"/>
            <a:ext cx="11366885" cy="404001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DetailActivity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DatePickerFragment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&amp;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TimePickerFragment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22" name="Picture 2" descr="https://lh3.googleusercontent.com/9HQ4X7p6-O5nlfoxYCMqyknFOfq_gyn0WNu0hFgQplf2A9edBxpYeUx8R42b_P6PU193Nrg1kNu3miTuE8eV4WJtvSRjjSC0Kluc0o59fD3ja-rOkjaxMZelnhrW_fcPCWX5cfqqrP2aZDHHgM2TVKs-9cLqwcwTNK2EYVn6wOAoaCQEhIgIQvw80RaKWKvNPEMrswVF0P4qEr6ndquYSW28oD12i_BfdNo7WPkPgAl7bqoFnjmXxbHiTlm_crxelHEkJRIwdkfVaQZlaVgccTz4tmCLU9FF1AfxHluLQkQdD-Fl9BiZsmsbeEaWx2hr56_LusufkJZq17NqZHHf8OfS5xeuDIBqt6Xrc76Yc41u-zKPxd2rE-BLF3wAAj2lcFRLbfKNfngeve13gvbij7owtW40H0Pj9kWbrcUZvgpjNy85H6EGmqfhJF14QkC99ERfDfayxga_Y44XeI9riMge5z079vF-wlZjAUsRKqnafv6Q7iFOxnZ_afFWY6OIdXvcdX_UPyTF1Nf-4iTYeB0KM2jabBegU_EPkiUgFD3qjQHns61deFK8_bB-w1yGBAx_B8XWZID2GvGt1Pnow6wxCuHlYUJziTMadvWByWfGtNPKCl595OVGwObLybzPZsT2NVvQRDQJ-aLjH3-uXXSVF9cydaM9UEs_E_cAj_Vnug5w7_4DPuU3ifWq4N8-Ese75Yby_9xFCxbYeGvXPaxFixCYfYJXiLrF0lOzg2JeMyHmkcGZ9bu04AGeySJAxbZo_727pCbLrpbcupv61FflBcPm2n2Vrt8=w418-h928-no?authuser=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1" b="44625"/>
          <a:stretch/>
        </p:blipFill>
        <p:spPr bwMode="auto">
          <a:xfrm>
            <a:off x="599445" y="2816108"/>
            <a:ext cx="2682000" cy="311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t="3287" b="45425"/>
          <a:stretch/>
        </p:blipFill>
        <p:spPr>
          <a:xfrm>
            <a:off x="3600307" y="2816108"/>
            <a:ext cx="2682000" cy="305384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520078" y="2357734"/>
            <a:ext cx="443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menu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根據條件顯示在同一個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Activity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169" y="2816108"/>
            <a:ext cx="4679604" cy="284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08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110154" y="2409092"/>
            <a:ext cx="7200899" cy="15388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Other</a:t>
            </a:r>
          </a:p>
          <a:p>
            <a:r>
              <a:rPr lang="en-US" altLang="zh-TW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	Operation &amp; function</a:t>
            </a:r>
            <a:endParaRPr lang="zh-TW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6732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76354" y="444261"/>
            <a:ext cx="3480184" cy="707531"/>
          </a:xfrm>
        </p:spPr>
        <p:txBody>
          <a:bodyPr>
            <a:normAutofit fontScale="90000"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其他功能說明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617708" y="1388225"/>
            <a:ext cx="6440262" cy="2498567"/>
            <a:chOff x="5022706" y="1388225"/>
            <a:chExt cx="6440262" cy="2498567"/>
          </a:xfrm>
        </p:grpSpPr>
        <p:sp>
          <p:nvSpPr>
            <p:cNvPr id="11" name="副標題 2"/>
            <p:cNvSpPr txBox="1">
              <a:spLocks/>
            </p:cNvSpPr>
            <p:nvPr/>
          </p:nvSpPr>
          <p:spPr>
            <a:xfrm>
              <a:off x="5022706" y="1434885"/>
              <a:ext cx="6440262" cy="245190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zh-TW" altLang="en-US" sz="1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單點右上　　可刪除全部項目</a:t>
              </a:r>
              <a:endPara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l"/>
              <a:r>
                <a:rPr lang="zh-TW" altLang="en-US" sz="1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（日後將改成可選擇時段刪除</a:t>
              </a:r>
              <a:endPara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l"/>
              <a:r>
                <a:rPr lang="zh-TW" altLang="en-US" sz="1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並可選擇是否以單個項目作紀錄</a:t>
              </a:r>
              <a:endPara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l"/>
              <a:r>
                <a:rPr lang="zh-TW" altLang="en-US" sz="1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以保留即將被刪除項目的金額）</a:t>
              </a:r>
              <a:endPara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l"/>
              <a:endPara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2" name="群組 11"/>
            <p:cNvGrpSpPr/>
            <p:nvPr/>
          </p:nvGrpSpPr>
          <p:grpSpPr>
            <a:xfrm>
              <a:off x="6437527" y="1388225"/>
              <a:ext cx="355350" cy="365648"/>
              <a:chOff x="3825878" y="4749271"/>
              <a:chExt cx="792000" cy="7920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3825878" y="4749271"/>
                <a:ext cx="792000" cy="792000"/>
              </a:xfrm>
              <a:prstGeom prst="rect">
                <a:avLst/>
              </a:prstGeom>
              <a:solidFill>
                <a:srgbClr val="4150B5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pic>
            <p:nvPicPr>
              <p:cNvPr id="14" name="圖片 13"/>
              <p:cNvPicPr>
                <a:picLocks noChangeAspect="1"/>
              </p:cNvPicPr>
              <p:nvPr/>
            </p:nvPicPr>
            <p:blipFill rotWithShape="1">
              <a:blip r:embed="rId2"/>
              <a:srcRect l="62974" t="22536" r="13565" b="22500"/>
              <a:stretch/>
            </p:blipFill>
            <p:spPr>
              <a:xfrm>
                <a:off x="4040437" y="4925355"/>
                <a:ext cx="362882" cy="425090"/>
              </a:xfrm>
              <a:prstGeom prst="rect">
                <a:avLst/>
              </a:prstGeom>
            </p:spPr>
          </p:pic>
        </p:grpSp>
      </p:grpSp>
      <p:grpSp>
        <p:nvGrpSpPr>
          <p:cNvPr id="15" name="群組 14"/>
          <p:cNvGrpSpPr/>
          <p:nvPr/>
        </p:nvGrpSpPr>
        <p:grpSpPr>
          <a:xfrm>
            <a:off x="1049739" y="1331267"/>
            <a:ext cx="10104601" cy="5275384"/>
            <a:chOff x="1049739" y="1331267"/>
            <a:chExt cx="10104601" cy="5275384"/>
          </a:xfrm>
        </p:grpSpPr>
        <p:pic>
          <p:nvPicPr>
            <p:cNvPr id="9218" name="Picture 2" descr="https://lh3.googleusercontent.com/UnPrOTubjmYRJVIjIrZT63lP11EWV1Sg7bpnjfs3K7Fl5xWtA80rdXQOzVeesmycIMOgwdqtd1PaVPDVAOgm9jh0ThsReW5yBOSEbfN7SorNFFLiGDOOHVYNkwNwy5YxOPPprlJ9Xf9vr-6_ddOwWx6rNJHIiIAKrru1NoQAeEyUF7O49nqXOABbhL1jclpNodmffh3Ja6vtrCufJalmcQa_16erq4-M9BL1cmQhM0E-KN86-tK6yW3C85cr5w2rlXU1Pfqfii3C4pwOQ-sPTrNNQF4xJBG7n4gQ-3otQB1620zal2mkW5DHC7HZubPSuOI7ZKqm4izpTJ1Wd-kKqPX1cissvQcppSWX0LizWCRS37Bn-m8dQElj1GKOMp8mXQ2zeSZ8zmSCZ7BUQmH-YAaxEer3c2yj4ROp2oR-aBiGWylF2cmBQ9Pd-WRJ_Y4tXnmBOTedJsJK3O65xJTm5i-c1j3tktG-oqXCQnSNBkpM8JB2Trps-E89O5Q-SbTOdUEe8aIYsxIfXCrTuMfNOTpy9TFHu4Slm2Bsf7P-KFXA6S2e6cKNFxkVTWI7di16HWbJiyEKsUcOk9JUQUGAbUw5-2QOuN4kX8gU_gSFDc7p2E6H_JQP99fwRDZbNoS6BwFtjBykGj9orPKI7oB_y4FeghK1nJdj1-iFR4lEDt_2a9SyR569-nQ7N3VmvDN4xN8zHWuUicVkvJeP00B74ocuZHp3UE0ZNXEeZ9bJCQa5H3XK3KeaCokrmDIi1jWlByHeU8IZo_3rnYkLcmRl87T_2D4q6Ex2-z4=w418-h928-no?authuser=0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66" b="32836"/>
            <a:stretch/>
          </p:blipFill>
          <p:spPr bwMode="auto">
            <a:xfrm>
              <a:off x="4650302" y="2460366"/>
              <a:ext cx="2844000" cy="4146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0" name="Picture 4" descr="https://lh3.googleusercontent.com/hkMWeUvAKmAMyIrenqwowkfjnEMT7bGrU6_Ae8PjcvUTs2_das3HJ_NEFQPIXHjBwpGy8OYCwBmkDENJM-Brk2X0EFTlgXGnhI0Tk_jMcBa_pTUlt_Qc4vbvfrk2SOTPE1VnGTCNG8CnCxqTDa17rt7uFoo_AfLCpQZ8NCy_PSfKPc6KstbmY5r1h2ndToofrB0VtKPsLD9R2jYDDqg1NKlu2l_J2hZzGpglsqQi-8BadZ7mOZXfX5eEAW1_Nr4AlTLH4cstr5-4FfNk8EWVvUdq7VHnB5SXFX7GNIkyL0jtl0RYCuyDPUJAOZ8nia37a_f37QO9ws3M228SA4hNNNcpiTK2eT6ROk6qR9dFsnXkAZ4pHvkyf3U5QTErpoxnXRJVG4_4eOSmA_wrFUQ8KkM4yw01lprbOj-9bShZKQ8dF8ManLRs2tRcjYizj9LpSvOpmnnqrDcNsZ0tbjbSLkPInb7pU653VggWrkrItePn46QMM_0ofykpC67cKvLLlmDixx5eZXQeLPzl5_hVRI00QFncWNte_2Hg0PJUfqA90T31L5WOItpvll2KiVMAAIERm9iWM2zxR0j4Oe9LyIQ6mmXEETkJZ5zVmm63GYc19qFsBpN1qRHvSdSfByTYPeMDdRTzkALAmUcWwB1U6ypBhCEL6hODXMw4nk5qvIBJZE8-oO7kmX-pYsZeCMANPzWw_HTd_XbvOYbcG9brWef5KYeImUxOaHyzN8hu2ivL020Cp2uZE3juqaTgPYA4AcHnPbm3TfqpRlqCziodl38LbmianlC9p6Y=w418-h928-no?authuser=0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8" b="46789"/>
            <a:stretch/>
          </p:blipFill>
          <p:spPr bwMode="auto">
            <a:xfrm>
              <a:off x="1049739" y="3441419"/>
              <a:ext cx="2843913" cy="3165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2" name="Picture 6" descr="https://lh3.googleusercontent.com/rKS9nFBzqOWcHQ7YY4OaTc-_AVEXnw5xMc_G8KuxYb1Xj99rci2J40pdhJs14Dt692oY2H2etvbxd39FOAdC2Uptl2GAM2bq3L_KKiOy3SfkFh8kC9S0npbYIx94HfZ01L6lZNiLwQJXSNYOLGsPm59Z5vjmfK_OJzA9hrDRZ6yzrWIw0pokdm3IZTYiDt7mAvuTejknOy8r9SgKqDhrJDqREb46kuRgodxBJFOOokJfqeZ42qbTVE-hvBMx0em5yFM9_McfFYIxwuwgmfYDeZaD0FtVUw3-9esesI9bk32FEkQTSGrLnJQDtY_r7GYemCHjSE8WYdTLWLqQqe0pBgrlyLR_CoKJq0Ub_WLbmGNihKuEA1hX26kgt4GDvrl7Z9k9a-bHHnejZBpixsD8-cgNGibK4ZwMPFVY5UkBLCZxkS0Cl1aCYrmuPJyBJIfjlJHHazyO6kQt5tAb1LN_CeEDes1UO2RFZXtblCyrL0kLD1hEsD8uiFCBjALIBZGILc5hZLrdWM4YrYwJMwL9FFXuKnQYoDSlfm7HIZn7rzmpnP4wulWAuw2FP_c-RvXeClQmJjzfP_4_4urN3vtf8Jv_PjerwNLpBgniOY9ccf2sbvZOBhXobLqPtUe_2UvemE-cY3gQf1LtZUBlnmDTFp16Nymj4A4D9_1gyw0dszqVDiVyWtuIca1jKbfJZB4ixAl8D--3nJq3eAOcqeFAsx3yakv6lqh1yNbd5Wu2xWEks2KsE5BiZ0AA_UBh1nb9RIC7huLL0kDGQgyzqzutqn-LEmQT2ZziLys=w418-h928-no?authuser=0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3" b="11458"/>
            <a:stretch/>
          </p:blipFill>
          <p:spPr bwMode="auto">
            <a:xfrm>
              <a:off x="8354162" y="1331267"/>
              <a:ext cx="2800178" cy="5275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矩形 8"/>
          <p:cNvSpPr/>
          <p:nvPr/>
        </p:nvSpPr>
        <p:spPr>
          <a:xfrm>
            <a:off x="4335997" y="14307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單點項目可以直接進入編輯畫面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長按會出現編輯與刪除選項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1022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76354" y="444261"/>
            <a:ext cx="3480184" cy="707531"/>
          </a:xfrm>
        </p:spPr>
        <p:txBody>
          <a:bodyPr>
            <a:normAutofit fontScale="90000"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其他功能說明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2304" y="1302641"/>
            <a:ext cx="6887873" cy="112403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金額超過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位數之後 會替代為貨幣單位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(Million Billion Trillion)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備註文字過長會有省略號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金額不得留空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42" name="Picture 2" descr="https://lh3.googleusercontent.com/cDUnaGd-_S8xGTtDQW5uPjHb5lXJu9RQfRSWEp_Zi7NhEajEzcN6mL9XmdS9wrCl-YOOnEDnwjiSrASItZEDzj0xFtXRlo2Sc3XVSbXoj7rGELyWeiTk2-znf4tQMIZaWadd1IZpqK1HDoXzqzb2JE520IQwhaGPH0tGa25Jkos9zNkBGCawyckUtxYZzmILVk72EzSUnhWAkjPLD8mF7XGHmemqfDqeLczj3XVaZ5hFuZoaK0e90r51aXViEx-avGOjue9FJSmvQvbYUWcZpcC5OrGZmFkHl00g__Z2Yt4Wqjj0VINdB5PHQ5OmGg49wwcaYI1tgYo9wYCiKGrfgocA15EkoF8xlwmw5wt-lJPn0WIXMdKSsNtcu7s6cubLCS7_-nHS1qnoJA2ui_A1_LRS4q8iqldXtDLiCMfPnzz3Q1jyskmRnEqPeFRN-Ro7Ab6uH9usGEqhVgmYzJJ2D1Pl6d-Z0VFrCPhs3lOSfZ3GiSSuW7I0XuBwvBwpNPX6LSiqA6RizK69YyjVOE3kxONhkB0xBNv85PT7H9SCjXQu6yrytWbOHpb3Zo7iVsP7s3F2-3w3A4GmtOyyUsT8LQ8YWQq0zXH5sxpI3YYlid62aZ5a71vaWo4tPnIx7Hl4WIRnbV1Xv_Z-5uFgqTWJpBj74cOHmmCALl9aq7F_5dg55fNQ8Exv8FJQJQwwAMqyl-eOB8Lt2GxNvqoUmSzTuT0qkJjtjEesw8qJJOkGnSBT1AAIU1VD87BQpLKcvn2zXKDiKeN8uVVNho31pwLHfV8K2Io6ysFFEdw=w418-h928-no?authuser=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" b="35329"/>
          <a:stretch/>
        </p:blipFill>
        <p:spPr bwMode="auto">
          <a:xfrm>
            <a:off x="2660573" y="2577528"/>
            <a:ext cx="2896184" cy="397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lh3.googleusercontent.com/dgRYM5ZEu3ieDnUWWiUdarJRjmTa7xPQ3m2Sin5eIjy4xR8Th8HODGD2TIoVak_-pdRdm7Aq9pFoWzdOeBX1nPF-4M0SnArASJl6wrqrTygaXRiZvjb3wfKHtpqKsGNymQgTK-g0bbcxrw21sOu406o0-MTZLGWcjHmVC0l1WMU5pgsi7-RWW1qOQy2absRYIMW6xGByTpiZifhLOIqowOq3sRQfJWH9HageS8SbheJX8FPhEMkUpxEU4j3GuKGguBTqJmRZlaveDhn1geLumESMmlsi7O5MoEAbqhim3Z8TsFI3FR8xKmhIa4q5nW2_xIDXmR5_CusO7gx4CMQhy7yZwjAS9PEvi5uU6a1ONmdX2UU542OcOl5DEpidiRejM9Wg-2p8yTk-B5hUrQbBlDz4IZQT_FEDnxcEVO-43f1zuboktDxArjnysd1EMaStnEHvCjwHzk9LmHYmAovz24qEOjJoH-weCNETPq1pEIEpNsWBrDMlcg4isfGYU9Z7doUMuVJj_NDQLHMPVKe0NRF0TmJUTGoLuD-10rq3XVG-pdnYREo8ZDvrLLcgJ87RALLqe7FEYOLjXdVoaT1qfPydURag0tR84VrX0mcoeOsluYB-2FKFXgda9UzYGVcsjweJYW0rP8WOw9TLgH7xx6eeO8YaPwtRSPMSE_aAwsa35bdanabpaa_W2Ac5jLiR8A9QXI2XW1I4RfhCeeRnrK5YfWbMWlRdata-pmzQFim2nBtrpQ69p6fQ_OUqSxQnf7qdmI3wmFxyEE-wfJ3ifx16aHUVY3GrNIc=w418-h928-no?authuser=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7" b="39017"/>
          <a:stretch/>
        </p:blipFill>
        <p:spPr bwMode="auto">
          <a:xfrm>
            <a:off x="6033084" y="2529034"/>
            <a:ext cx="3167917" cy="402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13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492871" y="2921167"/>
            <a:ext cx="366639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6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Store Data</a:t>
            </a:r>
            <a:endParaRPr lang="zh-TW" altLang="en-US" sz="8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113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292761" y="2875001"/>
            <a:ext cx="360647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開發動機</a:t>
            </a:r>
            <a:endParaRPr lang="zh-TW" altLang="en-US" sz="8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4330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00508" y="180493"/>
            <a:ext cx="3480184" cy="707531"/>
          </a:xfrm>
        </p:spPr>
        <p:txBody>
          <a:bodyPr>
            <a:normAutofit fontScale="90000"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資料存放方式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b="7351"/>
          <a:stretch/>
        </p:blipFill>
        <p:spPr>
          <a:xfrm>
            <a:off x="1165881" y="2506451"/>
            <a:ext cx="5939571" cy="420134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369" y="1117050"/>
            <a:ext cx="4475286" cy="5590748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1289" y="994911"/>
            <a:ext cx="10554265" cy="445632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主要以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Shared Preferences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方法來存放資料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依照指定格式解析資料 能獲取所有項目的詳細資料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Activity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將帶有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Extra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Intent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回傳至 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MainActivity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 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根據需求更動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Shared Preferences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的儲存值 並保存最新的資料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9279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739055" y="2767279"/>
            <a:ext cx="366639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8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DEMO</a:t>
            </a:r>
            <a:endParaRPr lang="zh-TW" altLang="en-US" sz="8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026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A6FE8-E4C7-34AF-B6DC-82CC10E1D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478" y="548640"/>
            <a:ext cx="3185630" cy="10742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TW" altLang="en-US" sz="4800" b="1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開發動機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D85498-95AA-AFDE-E255-FE81CC836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0303" y="749642"/>
            <a:ext cx="8150232" cy="52305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 indent="-228600" algn="l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利用課堂學習到的知識及上網查詢，實作一款能使用於日常生活的應用程式。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認為資金管理對於日常生活有極大幫助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改善現有記帳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APP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紀錄不方便之處 我們以語音方式改善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113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818791" y="2875001"/>
            <a:ext cx="455441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Project GUI</a:t>
            </a:r>
            <a:endParaRPr lang="zh-TW" altLang="en-US" sz="8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159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4885" y="664069"/>
            <a:ext cx="2442693" cy="707531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介面說明</a:t>
            </a:r>
          </a:p>
        </p:txBody>
      </p:sp>
      <p:pic>
        <p:nvPicPr>
          <p:cNvPr id="1026" name="Picture 2" descr="https://lh3.googleusercontent.com/9DDMu4y5MckWs-FeVZNeN4Qo0ZdcdctQbo80jwLi4f8pZglba4X0jAAv0WXFrWwuN1xpCLY6RaBwf1iFC0Nm9y4bUKCJMqxBje977N-B6pwgM7kwpSY5wuKpVhZq--ZlsCFx-u1VwX3BYKjRxa9YU_d-eBQSk5w15rPWeS9tJD_Yg8Fdw6vBb7Nv94cF-GWbpFd7nksGewAsX1IjQvzH7znWntJ88tSKjBGxqNwQ52DNDo6R3kR8vxBl9UAfS2YOcETYP_paoIzL-TfSF0r-vXyRycxHS38Tym17YlPed_ez6Q7lOc_21vCAMT5tlIwEJQYNyDN0ehkWlN1uJ3Y_uWCmhaUGR3RbUZH1ZJ8eK_LcDliZnyT94gNrVWbyfpH7zoCl4AuPmrSSbXUHOrdM_0rVeUJ5HMt4I2yvJ4q9WNaV8gzp6NWNsQdpO5CKtnMIopXfHhJQVJwiGo2ThSl9_Bljtim_f5mEHMktXqO2V3VQzd4cXcUxuY2u6FlfVYrnUw3WsAySrdF-ZgIhw7K5M_eNlY-7hfSbo9yktita7N7FPM6g4NnUV1SsI8DPrGVdNsXPsA1wFfHF0F5iwI-Gd7Q4Q4NZ1gMryada0To7tzRthUZBOqJIarWEJlLQSlEvP151Kxe_FaCe2bQjtx5ae-ougnNdHkoxohwpgMC52joR4lPi7xij8jt3kyS_Oj6HYukGQInarXuoVuSFwBhmF28zbPW8MSqdFWyFbrzRv9HaHDVwd43_eUoJTpCZeiMvr2mXw4MUKBsWkrXEP0v2Qj7fkQ4WuT4q-z8=w407-h903-no?authuser=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7" b="19615"/>
          <a:stretch/>
        </p:blipFill>
        <p:spPr bwMode="auto">
          <a:xfrm>
            <a:off x="2971800" y="2790723"/>
            <a:ext cx="2050587" cy="351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352976" y="2277209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MainActivity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8" name="Picture 4" descr="https://lh3.googleusercontent.com/lTNwAxRexth5c6qLmprCopdI35-l-oqAqPU6nAVrsoYQ1FTT_N_4ybVBPPCacL7isathTtl-jf4i9U-IPxATJEy5H8_5YnDqCY2Gq9poYFnEwYw0fAAx67OcGgjBO3I4cn5PnRSKiX_IRoTP6sv-AwBUi91BAMRWUfrK2oMbi2tuOdY_yjouyjFk4DhVG-XM0zU5t7c497RDaOnB0zoI9VqVN06U7bxuA3ik3WW6SJ0qLiw_hoHGE-g6lXjcZp3jJfsFfbfk_EbkZWCj4mmwqIexbdJVrY5H4mwGPyEpfg_GzBRIS-qoeEWVtjH0II_ioShjQIGdsRz5v5eAbkrvIWCQM5wbxOTqmLswGyXvaCMDBDSv3Fb0QuHOqsVu9qfw4DTzaJOXjXyMdjzp9xneZUu2gbwIGfEhNmqM9l8u0H-lqw15WNG0TIjmvBm6hME7wzaZ3IeZrwWUpHw0XuMkRKl2EURTbh6G85ltf3jNCEfn36-xcDu4hNEOFe1u7QL2Ia9XxIcFP0v22nfT_lUyr7vSSM9uW6mt8wSlw267_0SPgyOnTp7GROw14RZ4TA0-vSBTDS2cnlB2SkcD_G_v5M46WnGEcp7hVinjpnFC2sBPVqgF186_E8GyL0ZJm85ymvjfzijeXinh7KCxLRGvsmQ_eM7H8eE_jVFBUalK77n1c_VA01J0AcbGfEGI6T55HTKdMA235GZHJg5hEfe26AMm6uocO2jkBWgBccN5443JHfdictbaFaHhP42nkol3mQjQ7p10CKAE3UnWP6n-bKI8nHvZQ2ONvUI=w407-h903-no?authuser=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4" b="20035"/>
          <a:stretch/>
        </p:blipFill>
        <p:spPr bwMode="auto">
          <a:xfrm>
            <a:off x="5117123" y="2788995"/>
            <a:ext cx="2051419" cy="349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Cv--q14sZxR4__1Q5y25l1BgH9WIZsXlV1_k6mpzL3zTQ1X4QL6CYHbhioxlY0t65CFOgFwIazgoBpDuVMqKPnXCpsrVpEj3J7NqeGk_0Ei2HU8LH6aoqFX0qkSxnhYJuNxG-MXOu4Wcy8IiE440G6A__27JTFopQhjxfsJY6OS-O40QE766O5XwpKq9dq1cKAITgpdzt4eLBxsIpamW9QAdoVCdxV0ioa-h2P-ce4RYHKm0AUEwZjUxalDqVBmo7GrCoKkV7q9aXd-70CB34qWG3iX6yRvwJTKum9f5GiR21e2cO-fHpd4NihVX_iB_cbkHM54yJ7MfQ-9nj_TeSF6KDIZlxsqp94WNcyJVu8Wl07KcIJklAb-256j6Dg8mnfHHXMdAppDbwwyL-Ds_RQMyz32wsHDQD7IkFzqA7tDpiHttE-53a1niQLs1_DbY5YbDYBpoN7_Y_dc-hgqbDQA5v5mKQNzs2jwrT1-2up9eGFLeeny2SKUVcWotTsQOYg2kThq4ERK1urQ9LFpQS06c_qUPvFIXHjxKXF8E34b4sL623HP6Tc0xRmC50ubiBAXrboE3LodlRdVZyIFFP6A6k01VxTi_VykUiDjvPtxMJjubSbnTLsOu482mMKrP54FwQP7nYt8oLaNqJDTmm2V0d0CNr0IczVLw5AcQw8fWyiS7ALwfLmAni9RFKXSQ_up80Zif1AB_dfoYF_UTeH4qJA62JhK3dhsHVijGcorDsc4ApEESpwR-lrklPWvvvc8J2KGjyMnsOsfudcxXMksUdUV8ma_QTik=w407-h903-no?authuser=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4" b="19815"/>
          <a:stretch/>
        </p:blipFill>
        <p:spPr bwMode="auto">
          <a:xfrm>
            <a:off x="7404047" y="2773139"/>
            <a:ext cx="2051629" cy="350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C1NPXOcvHwNfpir5LJcNHERitUrR--TVn7reBrXPO5yvzKKkA0QjjFXUDHyRBiOQzbnU4sIzVCmOJ0-KA3jxuem8-EmVl6_bjHg8tArKN463hrZ_VFIiP-DEQ1YdZBRh981I5gyE1vx06yi-qSVpoMgAdnYG-mFiFvoUeX3qqyzm7XQeHEbwoztnVFFmRGwaAQGf0XFlr13WSsyIQ5cWTcv8Vme5ISxh-sYvnbBHkn5Gd9kFUgapV0aJdaRCHCPEaiFJNhV5ihezmxacgujur0Y26a3CfELNRv0QM3y4TynQloFeRwOgvFWb8wcYdO8tR9quoy_GPv5K6ePU_rq9KAZg2-GT1OJmBuz0A4oBHhulJdjAcAYzXDPkdC2lQjkrBlais7eyzFCcBjmaB1E6TMSp2Z9mzv5UCuPCdPeM_YRRDhyFjVn3giAI2q8g7sokJgceEP36boCGCIyWwdoWkIemFyqdjkmUcSY-PHcCIVHD-O6PX00nDKKJt0QKka4punqc_fyvsTv1_oPROGiVOFSDZ1X6m0R3dcfTxOAv7fglks8iNNUEXdEmUW2E1fp-xpvyeJgSDGx-xf7aS6cMkU5g8HLglLOaTp23iyg8zDXJ5HkV5Q2gg4yQczwLlywKzAJYEHJWqntHFWieeXo9KQjgSyfFCdpY86mwORpZLWp-mGe5wJNlh4nrO77EXOuL4cXcAsZhTP1Zb2Z68gOZ_C79e4Ih8ChPbkmLaQcraf-compfH1Qxnn342tWfmEDa5jGkx2_HQniB4h1UaFYW0OoFzEHHIt2Tpl4=w407-h903-no?authuser=0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4" b="21015"/>
          <a:stretch/>
        </p:blipFill>
        <p:spPr bwMode="auto">
          <a:xfrm>
            <a:off x="9550202" y="2788995"/>
            <a:ext cx="2051630" cy="346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字方塊 16"/>
          <p:cNvSpPr txBox="1"/>
          <p:nvPr/>
        </p:nvSpPr>
        <p:spPr>
          <a:xfrm>
            <a:off x="8740191" y="2277209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DetailActivity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004872" y="227720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NewActivity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10" descr="https://lh3.googleusercontent.com/kt2a6Uybrqvt96ek7N3Oo5Pp41FTFx54JHZQZib9NetxufXhMKjb58bI0bK_0wBGXKkSHFKzO6qwDkEHyJzQ_p__MSwQy_QdoGEJ1GiGpb1C5G_H2p4dG2muBSorZ-qWih36xXmy7Oey7Vyq1zZ-_j_68XXvcUDz_z3MfDtXtfzhjsVZCdnONQ3Jr9UrLQdO9uF5BcIkmDY-zKq4-Mqv5ZYNrPKLRQ1F8hS9zt8klWQFPWQxDIaAOcEdmO9kx3ol_koWJmrl9TdSHmLSZl_vKHILG5r95zSIGLUCnhzzN7gjU6u1QH28wChw5Xankd8Da6ZmR6N6MuUISl4slbTjwlHtlhswyapIMUYaU2FAmo9ZTOj4tWxv_Y2DO7_AkK1ZZrVOB0O-wUsIrrlJ-HgjDSwq_1jqOsjxDMtm8Ghf2jENM-fkChAoQiZZ7Yk2gHad2Z_CU6IiqcFI5bciO5MREL2L_8suji88KN1tRuPnw64aJ9gstQUn3lbYZY8jFLyIJiVUvlZRn2GicqWF7pRO48qIf1QdMrLIaGLiv_801MD4-an0SeuHE82SBhZmlvUmof5MMsfacmWYddqb7OX9bm3h05VTIkyz2WfD6uRDmGfHxJJpHzY7HAwpOHzVKozL5bOyO6I6SpFlLHV2BhUUfsLtQmJ70OiS9GVNWifDVO57Egyzn161Z7OCC0lo5rv--0SaVGUSJ6_bikaIae1FRcjcnlNmTOWQ76n7XTs021sWS2iWJpqHePpM_P32ogL8ygbOONkx0CCdbFxszik53mIvYhmlG_XwAeU=w407-h903-no?authuser=0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1" b="18819"/>
          <a:stretch/>
        </p:blipFill>
        <p:spPr bwMode="auto">
          <a:xfrm>
            <a:off x="634885" y="2788995"/>
            <a:ext cx="2052000" cy="355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737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495549" y="2875001"/>
            <a:ext cx="7200899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Project Architecture</a:t>
            </a:r>
            <a:endParaRPr lang="zh-TW" altLang="en-US" sz="8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933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1454834" y="4723917"/>
            <a:ext cx="570180" cy="548732"/>
          </a:xfrm>
          <a:prstGeom prst="rect">
            <a:avLst/>
          </a:prstGeom>
          <a:solidFill>
            <a:srgbClr val="4150B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183997" y="4725705"/>
            <a:ext cx="570180" cy="548732"/>
          </a:xfrm>
          <a:prstGeom prst="rect">
            <a:avLst/>
          </a:prstGeom>
          <a:solidFill>
            <a:srgbClr val="4150B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06874" y="1852459"/>
            <a:ext cx="7757746" cy="3916077"/>
          </a:xfrm>
        </p:spPr>
        <p:txBody>
          <a:bodyPr>
            <a:normAutofit/>
          </a:bodyPr>
          <a:lstStyle/>
          <a:p>
            <a:pPr algn="l"/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大部分為自己撰寫程式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b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拿現成的修改或複製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幾乎沒有修改、簡單的利用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Icon: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5804752" y="342900"/>
            <a:ext cx="6118477" cy="6159356"/>
            <a:chOff x="5347552" y="331430"/>
            <a:chExt cx="6118477" cy="6159356"/>
          </a:xfrm>
        </p:grpSpPr>
        <p:grpSp>
          <p:nvGrpSpPr>
            <p:cNvPr id="20" name="群組 19"/>
            <p:cNvGrpSpPr/>
            <p:nvPr/>
          </p:nvGrpSpPr>
          <p:grpSpPr>
            <a:xfrm>
              <a:off x="5347552" y="1846385"/>
              <a:ext cx="4570169" cy="4639005"/>
              <a:chOff x="5479437" y="1820008"/>
              <a:chExt cx="4570169" cy="4639005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 rotWithShape="1">
              <a:blip r:embed="rId2"/>
              <a:srcRect l="-1" r="-5814" b="52757"/>
              <a:stretch/>
            </p:blipFill>
            <p:spPr>
              <a:xfrm>
                <a:off x="5479437" y="1820008"/>
                <a:ext cx="4570169" cy="4639005"/>
              </a:xfrm>
              <a:prstGeom prst="rect">
                <a:avLst/>
              </a:prstGeom>
            </p:spPr>
          </p:pic>
          <p:sp>
            <p:nvSpPr>
              <p:cNvPr id="5" name="文字方塊 4"/>
              <p:cNvSpPr txBox="1"/>
              <p:nvPr/>
            </p:nvSpPr>
            <p:spPr>
              <a:xfrm>
                <a:off x="6268915" y="3305135"/>
                <a:ext cx="465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(3)</a:t>
                </a:r>
                <a:endPara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6268915" y="3612912"/>
                <a:ext cx="465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(1)</a:t>
                </a:r>
                <a:endPara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6268915" y="3922743"/>
                <a:ext cx="465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(1)</a:t>
                </a:r>
                <a:endPara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6268915" y="4224954"/>
                <a:ext cx="465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(1)</a:t>
                </a:r>
                <a:endPara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6268915" y="4527165"/>
                <a:ext cx="465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(1)</a:t>
                </a:r>
                <a:endPara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6268915" y="4848426"/>
                <a:ext cx="465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(2)</a:t>
                </a:r>
                <a:endPara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6268915" y="5150637"/>
                <a:ext cx="465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(1)</a:t>
                </a:r>
                <a:endPara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6268915" y="5464278"/>
                <a:ext cx="465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(3)</a:t>
                </a:r>
                <a:endPara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6268915" y="5762679"/>
                <a:ext cx="465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(3)</a:t>
                </a:r>
                <a:endPara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6268915" y="6068701"/>
                <a:ext cx="465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(2)</a:t>
                </a:r>
                <a:endPara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6050673" y="2393712"/>
                <a:ext cx="465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(1)</a:t>
                </a:r>
                <a:endPara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00950" y="331430"/>
              <a:ext cx="2565079" cy="6159356"/>
            </a:xfrm>
            <a:prstGeom prst="rect">
              <a:avLst/>
            </a:prstGeom>
          </p:spPr>
        </p:pic>
      </p:grpSp>
      <p:sp>
        <p:nvSpPr>
          <p:cNvPr id="23" name="標題 1"/>
          <p:cNvSpPr>
            <a:spLocks noGrp="1"/>
          </p:cNvSpPr>
          <p:nvPr>
            <p:ph type="ctrTitle"/>
          </p:nvPr>
        </p:nvSpPr>
        <p:spPr>
          <a:xfrm>
            <a:off x="476354" y="444261"/>
            <a:ext cx="2442693" cy="707531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架構說明</a:t>
            </a:r>
          </a:p>
        </p:txBody>
      </p:sp>
      <p:grpSp>
        <p:nvGrpSpPr>
          <p:cNvPr id="58" name="群組 57"/>
          <p:cNvGrpSpPr/>
          <p:nvPr/>
        </p:nvGrpSpPr>
        <p:grpSpPr>
          <a:xfrm>
            <a:off x="1454834" y="4014076"/>
            <a:ext cx="570180" cy="548732"/>
            <a:chOff x="900483" y="4625899"/>
            <a:chExt cx="792000" cy="792000"/>
          </a:xfrm>
        </p:grpSpPr>
        <p:sp>
          <p:nvSpPr>
            <p:cNvPr id="31" name="矩形 30"/>
            <p:cNvSpPr/>
            <p:nvPr/>
          </p:nvSpPr>
          <p:spPr>
            <a:xfrm>
              <a:off x="900483" y="4625899"/>
              <a:ext cx="792000" cy="792000"/>
            </a:xfrm>
            <a:prstGeom prst="rect">
              <a:avLst/>
            </a:prstGeom>
            <a:solidFill>
              <a:srgbClr val="4150B5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24" name="圖片 23"/>
            <p:cNvPicPr>
              <a:picLocks noChangeAspect="1"/>
            </p:cNvPicPr>
            <p:nvPr/>
          </p:nvPicPr>
          <p:blipFill rotWithShape="1">
            <a:blip r:embed="rId4"/>
            <a:srcRect l="10280" t="21836" r="62564" b="18801"/>
            <a:stretch/>
          </p:blipFill>
          <p:spPr>
            <a:xfrm>
              <a:off x="1024277" y="4762458"/>
              <a:ext cx="532279" cy="581793"/>
            </a:xfrm>
            <a:prstGeom prst="rect">
              <a:avLst/>
            </a:prstGeom>
          </p:spPr>
        </p:pic>
      </p:grpSp>
      <p:grpSp>
        <p:nvGrpSpPr>
          <p:cNvPr id="55" name="群組 54"/>
          <p:cNvGrpSpPr/>
          <p:nvPr/>
        </p:nvGrpSpPr>
        <p:grpSpPr>
          <a:xfrm>
            <a:off x="2882736" y="4721885"/>
            <a:ext cx="570180" cy="548732"/>
            <a:chOff x="3794657" y="4625899"/>
            <a:chExt cx="792000" cy="792000"/>
          </a:xfrm>
        </p:grpSpPr>
        <p:sp>
          <p:nvSpPr>
            <p:cNvPr id="41" name="矩形 40"/>
            <p:cNvSpPr/>
            <p:nvPr/>
          </p:nvSpPr>
          <p:spPr>
            <a:xfrm>
              <a:off x="3794657" y="4625899"/>
              <a:ext cx="792000" cy="792000"/>
            </a:xfrm>
            <a:prstGeom prst="rect">
              <a:avLst/>
            </a:prstGeom>
            <a:solidFill>
              <a:srgbClr val="4150B5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25" name="圖片 24"/>
            <p:cNvPicPr>
              <a:picLocks noChangeAspect="1"/>
            </p:cNvPicPr>
            <p:nvPr/>
          </p:nvPicPr>
          <p:blipFill rotWithShape="1">
            <a:blip r:embed="rId4"/>
            <a:srcRect l="62974" t="22536" r="13565" b="22500"/>
            <a:stretch/>
          </p:blipFill>
          <p:spPr>
            <a:xfrm>
              <a:off x="4040436" y="4830515"/>
              <a:ext cx="362882" cy="425090"/>
            </a:xfrm>
            <a:prstGeom prst="rect">
              <a:avLst/>
            </a:prstGeom>
          </p:spPr>
        </p:pic>
      </p:grpSp>
      <p:grpSp>
        <p:nvGrpSpPr>
          <p:cNvPr id="56" name="群組 55"/>
          <p:cNvGrpSpPr/>
          <p:nvPr/>
        </p:nvGrpSpPr>
        <p:grpSpPr>
          <a:xfrm>
            <a:off x="3583983" y="4014076"/>
            <a:ext cx="570180" cy="548732"/>
            <a:chOff x="2829933" y="4625899"/>
            <a:chExt cx="792000" cy="792000"/>
          </a:xfrm>
        </p:grpSpPr>
        <p:sp>
          <p:nvSpPr>
            <p:cNvPr id="39" name="矩形 38"/>
            <p:cNvSpPr/>
            <p:nvPr/>
          </p:nvSpPr>
          <p:spPr>
            <a:xfrm>
              <a:off x="2829933" y="4625899"/>
              <a:ext cx="792000" cy="792000"/>
            </a:xfrm>
            <a:prstGeom prst="rect">
              <a:avLst/>
            </a:prstGeom>
            <a:solidFill>
              <a:srgbClr val="4150B5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26" name="圖片 25"/>
            <p:cNvPicPr>
              <a:picLocks noChangeAspect="1"/>
            </p:cNvPicPr>
            <p:nvPr/>
          </p:nvPicPr>
          <p:blipFill rotWithShape="1">
            <a:blip r:embed="rId5"/>
            <a:srcRect l="62607" t="33178" r="17496" b="33641"/>
            <a:stretch/>
          </p:blipFill>
          <p:spPr>
            <a:xfrm>
              <a:off x="3015863" y="4855481"/>
              <a:ext cx="430823" cy="457200"/>
            </a:xfrm>
            <a:prstGeom prst="rect">
              <a:avLst/>
            </a:prstGeom>
          </p:spPr>
        </p:pic>
      </p:grpSp>
      <p:grpSp>
        <p:nvGrpSpPr>
          <p:cNvPr id="57" name="群組 56"/>
          <p:cNvGrpSpPr/>
          <p:nvPr/>
        </p:nvGrpSpPr>
        <p:grpSpPr>
          <a:xfrm>
            <a:off x="2884408" y="4014076"/>
            <a:ext cx="570180" cy="548732"/>
            <a:chOff x="1865208" y="4625899"/>
            <a:chExt cx="792000" cy="792000"/>
          </a:xfrm>
        </p:grpSpPr>
        <p:sp>
          <p:nvSpPr>
            <p:cNvPr id="38" name="矩形 37"/>
            <p:cNvSpPr/>
            <p:nvPr/>
          </p:nvSpPr>
          <p:spPr>
            <a:xfrm>
              <a:off x="1865208" y="4625899"/>
              <a:ext cx="792000" cy="792000"/>
            </a:xfrm>
            <a:prstGeom prst="rect">
              <a:avLst/>
            </a:prstGeom>
            <a:solidFill>
              <a:srgbClr val="4150B5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27" name="圖片 26"/>
            <p:cNvPicPr>
              <a:picLocks noChangeAspect="1"/>
            </p:cNvPicPr>
            <p:nvPr/>
          </p:nvPicPr>
          <p:blipFill rotWithShape="1">
            <a:blip r:embed="rId5"/>
            <a:srcRect l="14621" t="22514" r="53538" b="25756"/>
            <a:stretch/>
          </p:blipFill>
          <p:spPr>
            <a:xfrm>
              <a:off x="1933338" y="4719829"/>
              <a:ext cx="651433" cy="673517"/>
            </a:xfrm>
            <a:prstGeom prst="rect">
              <a:avLst/>
            </a:prstGeom>
          </p:spPr>
        </p:pic>
      </p:grpSp>
      <p:grpSp>
        <p:nvGrpSpPr>
          <p:cNvPr id="54" name="群組 53"/>
          <p:cNvGrpSpPr/>
          <p:nvPr/>
        </p:nvGrpSpPr>
        <p:grpSpPr>
          <a:xfrm>
            <a:off x="2184833" y="4024982"/>
            <a:ext cx="570180" cy="548732"/>
            <a:chOff x="4754375" y="4625899"/>
            <a:chExt cx="792000" cy="792000"/>
          </a:xfrm>
        </p:grpSpPr>
        <p:sp>
          <p:nvSpPr>
            <p:cNvPr id="50" name="矩形 49"/>
            <p:cNvSpPr/>
            <p:nvPr/>
          </p:nvSpPr>
          <p:spPr>
            <a:xfrm>
              <a:off x="4754375" y="4625899"/>
              <a:ext cx="792000" cy="792000"/>
            </a:xfrm>
            <a:prstGeom prst="rect">
              <a:avLst/>
            </a:prstGeom>
            <a:solidFill>
              <a:srgbClr val="4150B5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28" name="圖片 27"/>
            <p:cNvPicPr>
              <a:picLocks noChangeAspect="1"/>
            </p:cNvPicPr>
            <p:nvPr/>
          </p:nvPicPr>
          <p:blipFill rotWithShape="1">
            <a:blip r:embed="rId6"/>
            <a:srcRect l="28396" t="31688" r="20115" b="22300"/>
            <a:stretch/>
          </p:blipFill>
          <p:spPr>
            <a:xfrm>
              <a:off x="4942840" y="4841656"/>
              <a:ext cx="467608" cy="467609"/>
            </a:xfrm>
            <a:prstGeom prst="rect">
              <a:avLst/>
            </a:prstGeom>
          </p:spPr>
        </p:pic>
      </p:grpSp>
      <p:pic>
        <p:nvPicPr>
          <p:cNvPr id="29" name="圖片 28"/>
          <p:cNvPicPr>
            <a:picLocks noChangeAspect="1"/>
          </p:cNvPicPr>
          <p:nvPr/>
        </p:nvPicPr>
        <p:blipFill rotWithShape="1">
          <a:blip r:embed="rId7"/>
          <a:srcRect l="17652" t="12852" r="10777" b="22313"/>
          <a:stretch/>
        </p:blipFill>
        <p:spPr>
          <a:xfrm>
            <a:off x="1567377" y="4802028"/>
            <a:ext cx="379789" cy="417767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 rotWithShape="1">
          <a:blip r:embed="rId8"/>
          <a:srcRect l="5514" t="12427" r="14721" b="11270"/>
          <a:stretch/>
        </p:blipFill>
        <p:spPr>
          <a:xfrm>
            <a:off x="2316229" y="4854666"/>
            <a:ext cx="354468" cy="37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279531" y="2409092"/>
            <a:ext cx="7200899" cy="15388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About</a:t>
            </a:r>
          </a:p>
          <a:p>
            <a:r>
              <a:rPr lang="en-US" altLang="zh-TW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	</a:t>
            </a:r>
            <a:r>
              <a:rPr lang="en-US" altLang="zh-TW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MainActivity</a:t>
            </a:r>
            <a:endParaRPr lang="zh-TW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666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76354" y="444261"/>
            <a:ext cx="2442693" cy="707531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架構說明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75896" y="1696239"/>
            <a:ext cx="10915889" cy="423736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MainActivity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PagerAdapter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ListFragment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WordListAdapter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575896" y="2386544"/>
            <a:ext cx="11171746" cy="4102179"/>
            <a:chOff x="575896" y="2386544"/>
            <a:chExt cx="11171746" cy="4102179"/>
          </a:xfrm>
        </p:grpSpPr>
        <p:pic>
          <p:nvPicPr>
            <p:cNvPr id="1034" name="Picture 10" descr="https://lh3.googleusercontent.com/3IqPixbIYwmzpd2xWMD50be-UNEiF1J385unR9lfzALbLLaql85ITm4r9-ZrlBH1XRzL5OrO5fUz3Kd5EJ9QYzM9E6yQlBg75wBvIqICDQR5g6RfZhv7zvxTLs-n214hxghcW8ZIH9TqYIZQaUCUqJRt-_O2rnd3gqFTReBeVRFOUu0xac6bShKdWVrw0eonwO0pXX9YN-P4jSAYcS8fX7O0bGF129NHWP4jd5TmNiQ8lZqeSmWtWGKi8zQ2arPXzp5k3cl6rncym_WEC2scZ0FjhC45rLEJfNJYim6T6myrzE3GpXzG_Iz9VOtgHIE7KNJpc3Qfsbl0oSdIbPiR5zetbxgz1_-G3EhwP3cylfeN1zw58AG4MtdazCSjTr8l1uUiO6zu7ExZ9ohUWFBq0zaXCQMGPSF8mRm_-tW9wC5Aut2KT2PLVzaB5P58EoGDWo-HsHqSMI6ZJUqzSw0De7dnyposAep4KYHkwqXHNOd7L70YJTtgUZsM2rCpyZzfI_S-C9FVX0E-szMMm53dEFpgIQE-0m1Ae2QTG16Uezqen81LWLAXkav5MsDiBq_cxSfTzdK_5ufzAZpX70YXLaR4_TzSyFq3-l6-4XpTpao-uhdjn5Q5nuyxob-aSJgLOVb_KnJZq1TEp47_dy8YbaXrXI-EiH0IvxmkAVu9sb6HGt31HK5p9pEbfGItVV5XQZWd01kk9zjyrNvqYkeccAtQDGrfcY78SS56w-765sTgg7yNkYHwiWOtzf7habUWr_PW22lleB1QIpD0wkyaImI5ppMKTgalToc=w782-h928-no?authuser=0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101"/>
            <a:stretch/>
          </p:blipFill>
          <p:spPr bwMode="auto">
            <a:xfrm>
              <a:off x="4361769" y="2386544"/>
              <a:ext cx="3600000" cy="4102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lh3.googleusercontent.com/yE7N1EtLxFYOMaqFPpPcQcspYggNDZXF1EwgWS9A4oTknqD-fnkaXKsGhC89usClE1qYgUKNaoJgwBZalQ7h4C7GXVLq8CPE6YFVZyaOR6veuohbJ0bBBjezWY-Q5VU9a2hgWOHbBVHm0IC7KNWyONMAbXsI3TE1cmpEKmDNubZ9LzeYlf729h1ET0tmfrEFy9cEpiWhxXiIaXbpxwYa729S0fYYjrdwWPIDIFh0mTKt4mMyMpt_80OzxW9lNVlcoBHYTB-kbufJlyQT7zRY_N8PR64piqGw4CwXm0OibGzqAqFrPVkEg0k3vIfaVbVcLh9NflP0K6Qcx-cZTyjSCKbl7ZI9-t3t7evhusarrVzq2FMhnmnMMRpJim9YE57nV4338RsyngC4VsljwqtUcl2r2k81zydamE-qXfXN2pxa8rIT6fTenVq6AAJUordflxcA9JH7JiqA7zgUYf53PSRD63aCsUxQdH-HqO2UNwhySWXRQBEKkT-BHqN4GJPJX1cXFJI-ulrCbAp7psyodO0wFySi83LJrPOhaXpghFAjRv5elsxttEfOaaeBmRL9Wm8xPeSvhKKuFmbLeodz_Vql0bgNhAES9051A6ExvRCuqRFrFQqE2CUljpZ5Hcw57JFSSOT-tpW5YZONecUthu_dvUp0drD5UVq5q1ADHejcIxAxwQhV532-aivCJ57J5n4UbEEf2oC5HOK2e3PgKPN5v2_oFKv-0jM4d1MhQTvfra3pwa8aD0MgW_cqn9Qpgtujs13xT7BQlaQvFcHf1iV7NklOcygX9Uo=w818-h928-no?authuser=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896" y="2386544"/>
              <a:ext cx="3600000" cy="4089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s://lh3.googleusercontent.com/OtlYGQ6h5cfQw3Tn62eBTqbODkM-FlJd5A0mk5tlt-g_TXamf3jNQbqdvHR0SY6ic4zQjP8eM7NJHB6AvvjcWjInGrw3rhqRR1Xz-9qqtRIytbjMwh0lcH5Q5m6s6VO_0XjzdzNFI61DyI2vfDjL107aynEuzh8ZsFu1XSIbpgWH5KKiZXeJclSIehvSpVhz9FCPHM1w8jsRIgzqmBeJi8OcveeAfBLAEVovG-vstGlYv-v7ahbOs-rsSSAHo_dMdm9p66s39CmPeKwgSksLiRRrazVf2ADVJSFANE_-6JjwAx61z1oxnzDGX7SzeVK-L9LoKEHDDQoxgblsMqdquWcnR-0DHLmh5EpSwEhNxm8botuJ18x1d4f7qmklmEyzvQCcIi4He2njyYjnEkTytuQrJMr1Xj4yQDpEZrrGLRDx_3XVWcHmftZbnvQnTLxwuutNZn_3_kiFcC2CV536MeAM396IpegujSJ5AgQWMyD-NTyNsWMaVISwjQ0fraIwnJpZGoQpmtvfJ3RO3Dv3R5ETcWTPYhf4Fz06LnW_9pgtXFbq-H7is6AdVejpNHTybLrPq5kQRaTUuoKyN30l1ZwN_jGg9SqVt_3KWz5vmgdOA6r6IcN1Ywjc_m_na4aYvJGf7k1akn_ym9YhwkddxYUBioK6ytellIg-Zl1VtIjiU3QZR_BqlGuNdIannf91M7Lla7FVrZ6VnaOeYqc8At4IP0pPy2AHVH3n1y7i4o-NKTdnAGgemrq7EXGhjrCxSaCgQedZN23bjlODgdxAi7S_u4loq32eqGg=w815-h928-no?authuser=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7642" y="2386544"/>
              <a:ext cx="3600000" cy="4099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群組 13"/>
          <p:cNvGrpSpPr/>
          <p:nvPr/>
        </p:nvGrpSpPr>
        <p:grpSpPr>
          <a:xfrm>
            <a:off x="8008084" y="732279"/>
            <a:ext cx="3739558" cy="817685"/>
            <a:chOff x="8147642" y="518746"/>
            <a:chExt cx="3739558" cy="817685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 rotWithShape="1">
            <a:blip r:embed="rId5"/>
            <a:srcRect l="1942" t="7570" r="2880" b="11576"/>
            <a:stretch/>
          </p:blipFill>
          <p:spPr>
            <a:xfrm>
              <a:off x="8220808" y="650631"/>
              <a:ext cx="3587261" cy="614908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8147642" y="518746"/>
              <a:ext cx="3739558" cy="8176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7973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356</Words>
  <Application>Microsoft Office PowerPoint</Application>
  <PresentationFormat>寬螢幕</PresentationFormat>
  <Paragraphs>74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開發動機</vt:lpstr>
      <vt:lpstr>PowerPoint 簡報</vt:lpstr>
      <vt:lpstr>介面說明</vt:lpstr>
      <vt:lpstr>PowerPoint 簡報</vt:lpstr>
      <vt:lpstr>架構說明</vt:lpstr>
      <vt:lpstr>PowerPoint 簡報</vt:lpstr>
      <vt:lpstr>架構說明</vt:lpstr>
      <vt:lpstr>架構說明</vt:lpstr>
      <vt:lpstr>架構說明</vt:lpstr>
      <vt:lpstr>PowerPoint 簡報</vt:lpstr>
      <vt:lpstr>架構說明</vt:lpstr>
      <vt:lpstr>PowerPoint 簡報</vt:lpstr>
      <vt:lpstr>架構說明</vt:lpstr>
      <vt:lpstr>PowerPoint 簡報</vt:lpstr>
      <vt:lpstr>其他功能說明</vt:lpstr>
      <vt:lpstr>其他功能說明</vt:lpstr>
      <vt:lpstr>PowerPoint 簡報</vt:lpstr>
      <vt:lpstr>資料存放方式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呂 育瑋</dc:creator>
  <cp:lastModifiedBy>莊�@安</cp:lastModifiedBy>
  <cp:revision>23</cp:revision>
  <dcterms:created xsi:type="dcterms:W3CDTF">2022-06-20T21:17:39Z</dcterms:created>
  <dcterms:modified xsi:type="dcterms:W3CDTF">2022-06-21T00:25:24Z</dcterms:modified>
</cp:coreProperties>
</file>