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12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539365" y="1230630"/>
            <a:ext cx="6391910" cy="3496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191510" y="1988820"/>
            <a:ext cx="600710" cy="1981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72255" y="1988820"/>
            <a:ext cx="600710" cy="1981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960620" y="1988820"/>
            <a:ext cx="600710" cy="1981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45810" y="1988820"/>
            <a:ext cx="600710" cy="1981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730365" y="1988820"/>
            <a:ext cx="600710" cy="1981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11110" y="1988820"/>
            <a:ext cx="600710" cy="1981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662930" y="1557020"/>
            <a:ext cx="1847215" cy="2844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261995" y="2247265"/>
            <a:ext cx="459740" cy="14630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/>
              <a:t>空间分析模块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142740" y="2049780"/>
            <a:ext cx="459740" cy="19202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/>
              <a:t>会遇危险评估模块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031105" y="2019300"/>
            <a:ext cx="459740" cy="19202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zh-CN" altLang="en-US"/>
              <a:t>船舶会遇航线模块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916295" y="2247900"/>
            <a:ext cx="459740" cy="14630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/>
              <a:t>航行信息显示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800850" y="2247265"/>
            <a:ext cx="459740" cy="14630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/>
              <a:t>航行实况显示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681595" y="2247900"/>
            <a:ext cx="459740" cy="14630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/>
              <a:t>数据存储模块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859780" y="4033520"/>
            <a:ext cx="1650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GIS</a:t>
            </a:r>
            <a:r>
              <a:rPr lang="zh-CN" altLang="en-US"/>
              <a:t>显示模块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539365" y="4359275"/>
            <a:ext cx="514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基于空间信息的船舶航行路线智能辅助方法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995045"/>
            <a:ext cx="11506200" cy="48672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97155" y="165735"/>
            <a:ext cx="6011545" cy="353250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598920" y="2399665"/>
            <a:ext cx="1574800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会遇危险评估模型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632190" y="2538095"/>
            <a:ext cx="15748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会遇危险预警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598920" y="4366895"/>
            <a:ext cx="1574800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ym typeface="+mn-ea"/>
              </a:rPr>
              <a:t>船舶会遇航线模型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632190" y="4505325"/>
            <a:ext cx="15748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会遇航线生成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542905" y="2515870"/>
            <a:ext cx="15748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监控人员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0542905" y="4505325"/>
            <a:ext cx="15748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智能船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463665" y="5370830"/>
            <a:ext cx="1195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会遇避碰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61290" y="3244850"/>
            <a:ext cx="1195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信息获取</a:t>
            </a:r>
          </a:p>
        </p:txBody>
      </p:sp>
      <p:sp>
        <p:nvSpPr>
          <p:cNvPr id="32" name="矩形 31"/>
          <p:cNvSpPr/>
          <p:nvPr/>
        </p:nvSpPr>
        <p:spPr>
          <a:xfrm>
            <a:off x="6463665" y="2169795"/>
            <a:ext cx="3940175" cy="356933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9710" y="312420"/>
            <a:ext cx="1574800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会遇危险评估模型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700087"/>
            <a:ext cx="5448300" cy="5457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353" y="3915773"/>
            <a:ext cx="2247402" cy="2242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0604" y="700087"/>
            <a:ext cx="1866900" cy="1943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746" y="700087"/>
            <a:ext cx="1771650" cy="3695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71" y="4567237"/>
            <a:ext cx="2362200" cy="1590675"/>
          </a:xfrm>
          <a:prstGeom prst="rect">
            <a:avLst/>
          </a:prstGeom>
        </p:spPr>
      </p:pic>
      <p:sp>
        <p:nvSpPr>
          <p:cNvPr id="11" name="左箭头 10"/>
          <p:cNvSpPr/>
          <p:nvPr/>
        </p:nvSpPr>
        <p:spPr>
          <a:xfrm>
            <a:off x="2210937" y="1446663"/>
            <a:ext cx="1378424" cy="2249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 flipH="1">
            <a:off x="2294855" y="122656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点</a:t>
            </a:r>
            <a:r>
              <a:rPr lang="zh-CN" altLang="en-US" sz="1600" dirty="0" smtClean="0"/>
              <a:t>状碍航物</a:t>
            </a:r>
            <a:endParaRPr lang="zh-CN" altLang="en-US" sz="1600" dirty="0"/>
          </a:p>
        </p:txBody>
      </p:sp>
      <p:sp>
        <p:nvSpPr>
          <p:cNvPr id="13" name="左箭头 12"/>
          <p:cNvSpPr/>
          <p:nvPr/>
        </p:nvSpPr>
        <p:spPr>
          <a:xfrm>
            <a:off x="3167524" y="5611505"/>
            <a:ext cx="1378424" cy="2249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251442" y="539140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面状碍航物</a:t>
            </a:r>
            <a:endParaRPr lang="zh-CN" altLang="en-US" sz="1600" dirty="0"/>
          </a:p>
        </p:txBody>
      </p:sp>
      <p:sp>
        <p:nvSpPr>
          <p:cNvPr id="15" name="左箭头 14"/>
          <p:cNvSpPr/>
          <p:nvPr/>
        </p:nvSpPr>
        <p:spPr>
          <a:xfrm flipH="1">
            <a:off x="7751929" y="1446663"/>
            <a:ext cx="1378424" cy="2249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935155" y="123848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船舶会遇</a:t>
            </a:r>
            <a:endParaRPr lang="zh-CN" altLang="en-US" sz="1600" dirty="0"/>
          </a:p>
        </p:txBody>
      </p:sp>
      <p:sp>
        <p:nvSpPr>
          <p:cNvPr id="17" name="左箭头 16"/>
          <p:cNvSpPr/>
          <p:nvPr/>
        </p:nvSpPr>
        <p:spPr>
          <a:xfrm flipH="1">
            <a:off x="7751929" y="4915469"/>
            <a:ext cx="1378424" cy="2249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935155" y="470728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气象要素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8021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74</Words>
  <Application>Microsoft Office PowerPoint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adma</dc:creator>
  <cp:lastModifiedBy>于 文博</cp:lastModifiedBy>
  <cp:revision>9</cp:revision>
  <dcterms:created xsi:type="dcterms:W3CDTF">2019-10-20T09:17:00Z</dcterms:created>
  <dcterms:modified xsi:type="dcterms:W3CDTF">2020-10-23T08:38:39Z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