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0" r:id="rId26"/>
    <p:sldId id="281" r:id="rId27"/>
    <p:sldId id="283" r:id="rId28"/>
    <p:sldId id="285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919"/>
    <a:srgbClr val="EEE412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5" autoAdjust="0"/>
    <p:restoredTop sz="94660" autoAdjust="0"/>
  </p:normalViewPr>
  <p:slideViewPr>
    <p:cSldViewPr>
      <p:cViewPr>
        <p:scale>
          <a:sx n="125" d="100"/>
          <a:sy n="125" d="100"/>
        </p:scale>
        <p:origin x="1110" y="-348"/>
      </p:cViewPr>
      <p:guideLst>
        <p:guide orient="horz" pos="2155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&#31243;&#24207;\GPProgram\&#31243;&#24207;\&#26234;&#33021;&#33337;&#33334;&#33322;&#34892;&#31354;&#38388;&#20998;&#26512;&#31995;&#32479;\ProConfiguration_IntelShipSpaceAnalys\ProConfiguration_IntelShipSpaceAnalys\bin\IntelShipSpaceAnalys\ShipDomianEllipse_TableTo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97725284339457"/>
          <c:y val="0.16167322834645667"/>
          <c:w val="0.87657830271216097"/>
          <c:h val="0.71260899679206768"/>
        </c:manualLayout>
      </c:layout>
      <c:lineChart>
        <c:grouping val="standard"/>
        <c:varyColors val="0"/>
        <c:ser>
          <c:idx val="0"/>
          <c:order val="0"/>
          <c:tx>
            <c:strRef>
              <c:f>ShipDomianEllipse_TableToExcel!$Q$1</c:f>
              <c:strCache>
                <c:ptCount val="1"/>
                <c:pt idx="0">
                  <c:v>tRatio</c:v>
                </c:pt>
              </c:strCache>
            </c:strRef>
          </c:tx>
          <c:spPr>
            <a:ln w="22225" cap="rnd" cmpd="sng" algn="ctr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ShipDomianEllipse_TableToExcel!$P$2:$P$9</c:f>
              <c:strCache>
                <c:ptCount val="8"/>
                <c:pt idx="0">
                  <c:v>Ts1</c:v>
                </c:pt>
                <c:pt idx="1">
                  <c:v>Ts2</c:v>
                </c:pt>
                <c:pt idx="2">
                  <c:v>Ts3</c:v>
                </c:pt>
                <c:pt idx="3">
                  <c:v>Ts4</c:v>
                </c:pt>
                <c:pt idx="4">
                  <c:v>Ts5</c:v>
                </c:pt>
                <c:pt idx="5">
                  <c:v>Ts6</c:v>
                </c:pt>
                <c:pt idx="6">
                  <c:v>Ts7</c:v>
                </c:pt>
                <c:pt idx="7">
                  <c:v>Ts8</c:v>
                </c:pt>
              </c:strCache>
            </c:strRef>
          </c:cat>
          <c:val>
            <c:numRef>
              <c:f>ShipDomianEllipse_TableToExcel!$Q$2:$Q$9</c:f>
              <c:numCache>
                <c:formatCode>General</c:formatCode>
                <c:ptCount val="8"/>
                <c:pt idx="0">
                  <c:v>0.9</c:v>
                </c:pt>
                <c:pt idx="1">
                  <c:v>0.93</c:v>
                </c:pt>
                <c:pt idx="2">
                  <c:v>1.22</c:v>
                </c:pt>
                <c:pt idx="3">
                  <c:v>1.29</c:v>
                </c:pt>
                <c:pt idx="4">
                  <c:v>0.64</c:v>
                </c:pt>
                <c:pt idx="5">
                  <c:v>0.72</c:v>
                </c:pt>
                <c:pt idx="6">
                  <c:v>0.9</c:v>
                </c:pt>
                <c:pt idx="7">
                  <c:v>0.92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ShipDomianEllipse_TableToExcel!$R$1</c:f>
              <c:strCache>
                <c:ptCount val="1"/>
                <c:pt idx="0">
                  <c:v>Const</c:v>
                </c:pt>
              </c:strCache>
            </c:strRef>
          </c:tx>
          <c:spPr>
            <a:ln w="22225" cap="rnd" cmpd="sng" algn="ctr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ShipDomianEllipse_TableToExcel!$P$2:$P$9</c:f>
              <c:strCache>
                <c:ptCount val="8"/>
                <c:pt idx="0">
                  <c:v>Ts1</c:v>
                </c:pt>
                <c:pt idx="1">
                  <c:v>Ts2</c:v>
                </c:pt>
                <c:pt idx="2">
                  <c:v>Ts3</c:v>
                </c:pt>
                <c:pt idx="3">
                  <c:v>Ts4</c:v>
                </c:pt>
                <c:pt idx="4">
                  <c:v>Ts5</c:v>
                </c:pt>
                <c:pt idx="5">
                  <c:v>Ts6</c:v>
                </c:pt>
                <c:pt idx="6">
                  <c:v>Ts7</c:v>
                </c:pt>
                <c:pt idx="7">
                  <c:v>Ts8</c:v>
                </c:pt>
              </c:strCache>
            </c:strRef>
          </c:cat>
          <c:val>
            <c:numRef>
              <c:f>ShipDomianEllipse_TableToExcel!$R$2:$R$9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-560275952"/>
        <c:axId val="-560274864"/>
      </c:lineChart>
      <c:catAx>
        <c:axId val="-56027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60274864"/>
        <c:crosses val="autoZero"/>
        <c:auto val="1"/>
        <c:lblAlgn val="ctr"/>
        <c:lblOffset val="100"/>
        <c:noMultiLvlLbl val="0"/>
      </c:catAx>
      <c:valAx>
        <c:axId val="-560274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602759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338145231846029E-2"/>
          <c:y val="2.668343540390786E-2"/>
          <c:w val="0.36843460192475941"/>
          <c:h val="8.9057305336832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1908-0B25-4A75-9077-AFBF23FA4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0227C-0322-4EF1-99D3-6949CB6DB5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1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D2BBD-B996-403C-9292-D548814EE6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4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F5C8F-0921-426B-91D1-39EC3D7A4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9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EE80E-281F-4901-8D4D-809BB079C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2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0E7AF-2325-4819-8322-4CE602BB0F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1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C25EB-7393-477C-A9EA-033D7FC96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4E280-DDDB-4096-A38E-F74470A4D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00E63-BEDF-4CE5-BE75-6770A2F976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2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EB66-AF82-4B76-8C59-C81AD3B84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6771A-35EF-4936-80FC-ADBBF90A06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5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 noProof="1"/>
            </a:lvl1pPr>
          </a:lstStyle>
          <a:p>
            <a:pPr>
              <a:defRPr/>
            </a:pPr>
            <a:fld id="{7941FB61-5E8B-4088-A09B-A0FCF6BC5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image" Target="../media/image31.wmf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vmlDrawing" Target="../drawings/vmlDrawing4.v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oleObject" Target="../embeddings/oleObject24.bin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image" Target="../media/image30.wmf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2.bin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12" Type="http://schemas.openxmlformats.org/officeDocument/2006/relationships/image" Target="../media/image1.w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7.png"/><Relationship Id="rId1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image" Target="../media/image15.wmf"/><Relationship Id="rId39" Type="http://schemas.openxmlformats.org/officeDocument/2006/relationships/oleObject" Target="../embeddings/oleObject22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19.wmf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slideLayout" Target="../slideLayouts/slideLayout1.xml"/><Relationship Id="rId29" Type="http://schemas.openxmlformats.org/officeDocument/2006/relationships/oleObject" Target="../embeddings/oleObject17.bin"/><Relationship Id="rId41" Type="http://schemas.openxmlformats.org/officeDocument/2006/relationships/image" Target="../media/image23.png"/><Relationship Id="rId1" Type="http://schemas.openxmlformats.org/officeDocument/2006/relationships/vmlDrawing" Target="../drawings/vmlDrawing3.v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37" Type="http://schemas.openxmlformats.org/officeDocument/2006/relationships/oleObject" Target="../embeddings/oleObject21.bin"/><Relationship Id="rId40" Type="http://schemas.openxmlformats.org/officeDocument/2006/relationships/image" Target="../media/image22.wmf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6.wmf"/><Relationship Id="rId36" Type="http://schemas.openxmlformats.org/officeDocument/2006/relationships/image" Target="../media/image20.wmf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oleObject" Target="../embeddings/oleObject18.bin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20.bin"/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38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9"/>
          <p:cNvGrpSpPr>
            <a:grpSpLocks/>
          </p:cNvGrpSpPr>
          <p:nvPr/>
        </p:nvGrpSpPr>
        <p:grpSpPr bwMode="auto">
          <a:xfrm>
            <a:off x="971550" y="1412875"/>
            <a:ext cx="144463" cy="360363"/>
            <a:chOff x="827583" y="2708920"/>
            <a:chExt cx="504057" cy="1440160"/>
          </a:xfrm>
        </p:grpSpPr>
        <p:sp>
          <p:nvSpPr>
            <p:cNvPr id="17" name="PA-椭圆 16"/>
            <p:cNvSpPr/>
            <p:nvPr>
              <p:custDataLst>
                <p:tags r:id="rId1"/>
              </p:custDataLst>
            </p:nvPr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PA-矩形 17"/>
            <p:cNvSpPr/>
            <p:nvPr>
              <p:custDataLst>
                <p:tags r:id="rId2"/>
              </p:custDataLst>
            </p:nvPr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箭头连接符 54"/>
          <p:cNvCxnSpPr/>
          <p:nvPr/>
        </p:nvCxnSpPr>
        <p:spPr>
          <a:xfrm flipV="1">
            <a:off x="3686400" y="4077072"/>
            <a:ext cx="0" cy="354525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835696" y="2276872"/>
            <a:ext cx="4070357" cy="1224136"/>
            <a:chOff x="179512" y="3933056"/>
            <a:chExt cx="4070357" cy="1224136"/>
          </a:xfrm>
          <a:gradFill flip="none" rotWithShape="1">
            <a:gsLst>
              <a:gs pos="3000">
                <a:srgbClr val="FF0000"/>
              </a:gs>
              <a:gs pos="73000">
                <a:srgbClr val="FFC000"/>
              </a:gs>
              <a:gs pos="14000">
                <a:srgbClr val="E75919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" name="PA-矩形 5"/>
            <p:cNvSpPr/>
            <p:nvPr>
              <p:custDataLst>
                <p:tags r:id="rId17"/>
              </p:custDataLst>
            </p:nvPr>
          </p:nvSpPr>
          <p:spPr>
            <a:xfrm>
              <a:off x="1510925" y="3933056"/>
              <a:ext cx="1620915" cy="1224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PA-组合 19"/>
            <p:cNvGrpSpPr/>
            <p:nvPr>
              <p:custDataLst>
                <p:tags r:id="rId18"/>
              </p:custDataLst>
            </p:nvPr>
          </p:nvGrpSpPr>
          <p:grpSpPr>
            <a:xfrm>
              <a:off x="179512" y="3933056"/>
              <a:ext cx="4070357" cy="1224136"/>
              <a:chOff x="1945752" y="4077072"/>
              <a:chExt cx="4070357" cy="1224136"/>
            </a:xfrm>
            <a:grpFill/>
          </p:grpSpPr>
          <p:sp>
            <p:nvSpPr>
              <p:cNvPr id="4" name="PA-椭圆 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945752" y="4077072"/>
                <a:ext cx="2592288" cy="1224136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PA-椭圆 4"/>
              <p:cNvSpPr/>
              <p:nvPr>
                <p:custDataLst>
                  <p:tags r:id="rId20"/>
                </p:custDataLst>
              </p:nvPr>
            </p:nvSpPr>
            <p:spPr>
              <a:xfrm>
                <a:off x="3423821" y="4077072"/>
                <a:ext cx="2592288" cy="1224136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535918" y="2582839"/>
            <a:ext cx="2552836" cy="612101"/>
            <a:chOff x="1979784" y="2510831"/>
            <a:chExt cx="2552836" cy="612101"/>
          </a:xfrm>
        </p:grpSpPr>
        <p:sp>
          <p:nvSpPr>
            <p:cNvPr id="10" name="PA-椭圆 9"/>
            <p:cNvSpPr/>
            <p:nvPr>
              <p:custDataLst>
                <p:tags r:id="rId14"/>
              </p:custDataLst>
            </p:nvPr>
          </p:nvSpPr>
          <p:spPr>
            <a:xfrm>
              <a:off x="1979784" y="2510932"/>
              <a:ext cx="1296000" cy="61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-椭圆 10"/>
            <p:cNvSpPr/>
            <p:nvPr>
              <p:custDataLst>
                <p:tags r:id="rId15"/>
              </p:custDataLst>
            </p:nvPr>
          </p:nvSpPr>
          <p:spPr>
            <a:xfrm>
              <a:off x="3236620" y="2510831"/>
              <a:ext cx="1296000" cy="61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A-矩形 8"/>
            <p:cNvSpPr/>
            <p:nvPr>
              <p:custDataLst>
                <p:tags r:id="rId16"/>
              </p:custDataLst>
            </p:nvPr>
          </p:nvSpPr>
          <p:spPr>
            <a:xfrm>
              <a:off x="2623745" y="2510932"/>
              <a:ext cx="1248105" cy="61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19"/>
          <p:cNvGrpSpPr>
            <a:grpSpLocks/>
          </p:cNvGrpSpPr>
          <p:nvPr/>
        </p:nvGrpSpPr>
        <p:grpSpPr bwMode="auto">
          <a:xfrm rot="16200000">
            <a:off x="3336169" y="2858351"/>
            <a:ext cx="89118" cy="222306"/>
            <a:chOff x="827583" y="2708920"/>
            <a:chExt cx="504057" cy="1440160"/>
          </a:xfrm>
        </p:grpSpPr>
        <p:sp>
          <p:nvSpPr>
            <p:cNvPr id="29" name="PA-椭圆 16"/>
            <p:cNvSpPr/>
            <p:nvPr>
              <p:custDataLst>
                <p:tags r:id="rId12"/>
              </p:custDataLst>
            </p:nvPr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" name="PA-矩形 17"/>
            <p:cNvSpPr/>
            <p:nvPr>
              <p:custDataLst>
                <p:tags r:id="rId13"/>
              </p:custDataLst>
            </p:nvPr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31" name="组合 19"/>
          <p:cNvGrpSpPr>
            <a:grpSpLocks/>
          </p:cNvGrpSpPr>
          <p:nvPr/>
        </p:nvGrpSpPr>
        <p:grpSpPr bwMode="auto">
          <a:xfrm rot="16200000">
            <a:off x="4595085" y="2858350"/>
            <a:ext cx="89118" cy="222306"/>
            <a:chOff x="827583" y="2708920"/>
            <a:chExt cx="504057" cy="1440162"/>
          </a:xfrm>
        </p:grpSpPr>
        <p:sp>
          <p:nvSpPr>
            <p:cNvPr id="32" name="PA-椭圆 16"/>
            <p:cNvSpPr/>
            <p:nvPr>
              <p:custDataLst>
                <p:tags r:id="rId10"/>
              </p:custDataLst>
            </p:nvPr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3" name="PA-矩形 17"/>
            <p:cNvSpPr/>
            <p:nvPr>
              <p:custDataLst>
                <p:tags r:id="rId11"/>
              </p:custDataLst>
            </p:nvPr>
          </p:nvSpPr>
          <p:spPr>
            <a:xfrm>
              <a:off x="827583" y="3210126"/>
              <a:ext cx="504054" cy="9389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>
            <a:off x="3577014" y="2277393"/>
            <a:ext cx="222305" cy="89118"/>
            <a:chOff x="3503961" y="5301209"/>
            <a:chExt cx="222305" cy="89118"/>
          </a:xfrm>
          <a:solidFill>
            <a:srgbClr val="00B0F0"/>
          </a:solidFill>
        </p:grpSpPr>
        <p:sp>
          <p:nvSpPr>
            <p:cNvPr id="39" name="PA-椭圆 16"/>
            <p:cNvSpPr/>
            <p:nvPr>
              <p:custDataLst>
                <p:tags r:id="rId8"/>
              </p:custDataLst>
            </p:nvPr>
          </p:nvSpPr>
          <p:spPr bwMode="auto">
            <a:xfrm rot="16200000">
              <a:off x="3548520" y="5256650"/>
              <a:ext cx="89118" cy="1782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" name="PA-矩形 17"/>
            <p:cNvSpPr/>
            <p:nvPr>
              <p:custDataLst>
                <p:tags r:id="rId9"/>
              </p:custDataLst>
            </p:nvPr>
          </p:nvSpPr>
          <p:spPr bwMode="auto">
            <a:xfrm rot="16200000">
              <a:off x="3609238" y="5273298"/>
              <a:ext cx="89118" cy="144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5400000">
            <a:off x="3577014" y="4359690"/>
            <a:ext cx="222305" cy="89118"/>
            <a:chOff x="3503961" y="5301209"/>
            <a:chExt cx="222305" cy="89118"/>
          </a:xfrm>
          <a:solidFill>
            <a:srgbClr val="00B0F0"/>
          </a:solidFill>
        </p:grpSpPr>
        <p:sp>
          <p:nvSpPr>
            <p:cNvPr id="42" name="PA-椭圆 16"/>
            <p:cNvSpPr/>
            <p:nvPr>
              <p:custDataLst>
                <p:tags r:id="rId6"/>
              </p:custDataLst>
            </p:nvPr>
          </p:nvSpPr>
          <p:spPr bwMode="auto">
            <a:xfrm rot="16200000">
              <a:off x="3548520" y="5256650"/>
              <a:ext cx="89118" cy="1782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" name="PA-矩形 17"/>
            <p:cNvSpPr/>
            <p:nvPr>
              <p:custDataLst>
                <p:tags r:id="rId7"/>
              </p:custDataLst>
            </p:nvPr>
          </p:nvSpPr>
          <p:spPr bwMode="auto">
            <a:xfrm rot="16200000">
              <a:off x="3609238" y="5273298"/>
              <a:ext cx="89118" cy="144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 rot="5400000">
            <a:off x="3581094" y="3265815"/>
            <a:ext cx="222305" cy="89118"/>
            <a:chOff x="3503961" y="5301209"/>
            <a:chExt cx="222305" cy="89118"/>
          </a:xfrm>
          <a:solidFill>
            <a:srgbClr val="00B0F0"/>
          </a:solidFill>
        </p:grpSpPr>
        <p:sp>
          <p:nvSpPr>
            <p:cNvPr id="45" name="PA-椭圆 16"/>
            <p:cNvSpPr/>
            <p:nvPr>
              <p:custDataLst>
                <p:tags r:id="rId4"/>
              </p:custDataLst>
            </p:nvPr>
          </p:nvSpPr>
          <p:spPr bwMode="auto">
            <a:xfrm rot="16200000">
              <a:off x="3548520" y="5256650"/>
              <a:ext cx="89118" cy="1782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" name="PA-矩形 17"/>
            <p:cNvSpPr/>
            <p:nvPr>
              <p:custDataLst>
                <p:tags r:id="rId5"/>
              </p:custDataLst>
            </p:nvPr>
          </p:nvSpPr>
          <p:spPr bwMode="auto">
            <a:xfrm rot="16200000">
              <a:off x="3609238" y="5273298"/>
              <a:ext cx="89118" cy="144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693301" y="4293097"/>
            <a:ext cx="85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Ship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rot="16200000" flipV="1">
            <a:off x="5984108" y="2790000"/>
            <a:ext cx="0" cy="354525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6008284" y="2924944"/>
            <a:ext cx="222305" cy="89118"/>
            <a:chOff x="3503961" y="5301209"/>
            <a:chExt cx="222305" cy="89118"/>
          </a:xfrm>
        </p:grpSpPr>
        <p:sp>
          <p:nvSpPr>
            <p:cNvPr id="35" name="PA-椭圆 16"/>
            <p:cNvSpPr/>
            <p:nvPr>
              <p:custDataLst>
                <p:tags r:id="rId2"/>
              </p:custDataLst>
            </p:nvPr>
          </p:nvSpPr>
          <p:spPr bwMode="auto">
            <a:xfrm rot="16200000">
              <a:off x="3548520" y="5256650"/>
              <a:ext cx="89118" cy="1782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6" name="PA-矩形 17"/>
            <p:cNvSpPr/>
            <p:nvPr>
              <p:custDataLst>
                <p:tags r:id="rId3"/>
              </p:custDataLst>
            </p:nvPr>
          </p:nvSpPr>
          <p:spPr bwMode="auto">
            <a:xfrm rot="16200000">
              <a:off x="3609238" y="5273298"/>
              <a:ext cx="89118" cy="1449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906053" y="2979258"/>
            <a:ext cx="111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Ship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00690"/>
              </p:ext>
            </p:extLst>
          </p:nvPr>
        </p:nvGraphicFramePr>
        <p:xfrm>
          <a:off x="3771528" y="3212976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22" imgW="152280" imgH="228600" progId="Equation.DSMT4">
                  <p:embed/>
                </p:oleObj>
              </mc:Choice>
              <mc:Fallback>
                <p:oleObj name="Equation" r:id="rId22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71528" y="3212976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083663"/>
              </p:ext>
            </p:extLst>
          </p:nvPr>
        </p:nvGraphicFramePr>
        <p:xfrm>
          <a:off x="3419411" y="2172796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24" imgW="203040" imgH="228600" progId="Equation.DSMT4">
                  <p:embed/>
                </p:oleObj>
              </mc:Choice>
              <mc:Fallback>
                <p:oleObj name="Equation" r:id="rId24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19411" y="2172796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本框 59"/>
          <p:cNvSpPr txBox="1"/>
          <p:nvPr/>
        </p:nvSpPr>
        <p:spPr>
          <a:xfrm>
            <a:off x="4521451" y="2048295"/>
            <a:ext cx="84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Arena(in)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52824" y="3430726"/>
            <a:ext cx="960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Arena(out)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334193" y="2623158"/>
            <a:ext cx="1060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 Domain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66925"/>
            <a:ext cx="6096000" cy="2724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3848" y="4365104"/>
            <a:ext cx="85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Ship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0152" y="3445851"/>
            <a:ext cx="111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Ship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9952" y="311378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Track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923928" y="3390782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47379"/>
              </p:ext>
            </p:extLst>
          </p:nvPr>
        </p:nvGraphicFramePr>
        <p:xfrm>
          <a:off x="5076056" y="3400963"/>
          <a:ext cx="576063" cy="23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4" imgW="609480" imgH="228600" progId="Equation.DSMT4">
                  <p:embed/>
                </p:oleObj>
              </mc:Choice>
              <mc:Fallback>
                <p:oleObj name="Equation" r:id="rId4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056" y="3400963"/>
                        <a:ext cx="576063" cy="231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148353"/>
              </p:ext>
            </p:extLst>
          </p:nvPr>
        </p:nvGraphicFramePr>
        <p:xfrm>
          <a:off x="3657600" y="3400425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6" imgW="660240" imgH="228600" progId="Equation.DSMT4">
                  <p:embed/>
                </p:oleObj>
              </mc:Choice>
              <mc:Fallback>
                <p:oleObj name="Equation" r:id="rId6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7600" y="3400425"/>
                        <a:ext cx="660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25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28800"/>
            <a:ext cx="8946641" cy="33123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682" y="3645024"/>
            <a:ext cx="1585463" cy="1151012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126835" imgH="139518" progId="Equation.DSMT4">
                  <p:embed/>
                </p:oleObj>
              </mc:Choice>
              <mc:Fallback>
                <p:oleObj name="Equation" r:id="rId5" imgW="126835" imgH="139518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3825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37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176337"/>
            <a:ext cx="18764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9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84533"/>
            <a:ext cx="6623273" cy="2788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670511"/>
              </p:ext>
            </p:extLst>
          </p:nvPr>
        </p:nvGraphicFramePr>
        <p:xfrm>
          <a:off x="1035050" y="1366838"/>
          <a:ext cx="4826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5" imgW="304560" imgH="203040" progId="Equation.DSMT4">
                  <p:embed/>
                </p:oleObj>
              </mc:Choice>
              <mc:Fallback>
                <p:oleObj name="Equation" r:id="rId5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5050" y="1366838"/>
                        <a:ext cx="48260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3568" y="1343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22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67517"/>
            <a:ext cx="6623273" cy="2788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81099"/>
              </p:ext>
            </p:extLst>
          </p:nvPr>
        </p:nvGraphicFramePr>
        <p:xfrm>
          <a:off x="1024789" y="1366251"/>
          <a:ext cx="504056" cy="32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4789" y="1366251"/>
                        <a:ext cx="504056" cy="32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3568" y="1343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72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3832"/>
            <a:ext cx="6623273" cy="2788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202175"/>
              </p:ext>
            </p:extLst>
          </p:nvPr>
        </p:nvGraphicFramePr>
        <p:xfrm>
          <a:off x="1035050" y="1366838"/>
          <a:ext cx="4826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5" imgW="304560" imgH="203040" progId="Equation.DSMT4">
                  <p:embed/>
                </p:oleObj>
              </mc:Choice>
              <mc:Fallback>
                <p:oleObj name="Equation" r:id="rId5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5050" y="1366838"/>
                        <a:ext cx="48260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83568" y="134314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2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84533"/>
            <a:ext cx="6623273" cy="27887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5" y="1556792"/>
            <a:ext cx="6623273" cy="2788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04501"/>
              </p:ext>
            </p:extLst>
          </p:nvPr>
        </p:nvGraphicFramePr>
        <p:xfrm>
          <a:off x="1024789" y="1366251"/>
          <a:ext cx="504056" cy="32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6" imgW="317160" imgH="203040" progId="Equation.DSMT4">
                  <p:embed/>
                </p:oleObj>
              </mc:Choice>
              <mc:Fallback>
                <p:oleObj name="Equation" r:id="rId6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4789" y="1366251"/>
                        <a:ext cx="504056" cy="32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3568" y="1343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05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42" y="2122127"/>
            <a:ext cx="3600000" cy="14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42" y="2122127"/>
            <a:ext cx="3600000" cy="1482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42" y="3519757"/>
            <a:ext cx="3600000" cy="1482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342" y="3604480"/>
            <a:ext cx="3600000" cy="1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7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84533"/>
            <a:ext cx="6623273" cy="27887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6" y="1556792"/>
            <a:ext cx="6623271" cy="2788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568" y="13431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a)  Sphere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05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5"/>
          <p:cNvGrpSpPr>
            <a:grpSpLocks/>
          </p:cNvGrpSpPr>
          <p:nvPr/>
        </p:nvGrpSpPr>
        <p:grpSpPr bwMode="auto">
          <a:xfrm>
            <a:off x="3435350" y="509588"/>
            <a:ext cx="2590800" cy="5184775"/>
            <a:chOff x="3276600" y="836613"/>
            <a:chExt cx="2590800" cy="5184775"/>
          </a:xfrm>
        </p:grpSpPr>
        <p:sp>
          <p:nvSpPr>
            <p:cNvPr id="15" name="椭圆 14"/>
            <p:cNvSpPr/>
            <p:nvPr/>
          </p:nvSpPr>
          <p:spPr>
            <a:xfrm>
              <a:off x="3276600" y="836613"/>
              <a:ext cx="2590800" cy="5184775"/>
            </a:xfrm>
            <a:prstGeom prst="ellipse">
              <a:avLst/>
            </a:prstGeom>
            <a:ln>
              <a:solidFill>
                <a:srgbClr val="EF851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21" name="直接连接符 20"/>
            <p:cNvCxnSpPr>
              <a:endCxn id="15" idx="6"/>
            </p:cNvCxnSpPr>
            <p:nvPr/>
          </p:nvCxnSpPr>
          <p:spPr>
            <a:xfrm>
              <a:off x="4572000" y="3429000"/>
              <a:ext cx="1295400" cy="0"/>
            </a:xfrm>
            <a:prstGeom prst="line">
              <a:avLst/>
            </a:prstGeom>
            <a:ln w="12700">
              <a:solidFill>
                <a:srgbClr val="EF851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5" idx="0"/>
            </p:cNvCxnSpPr>
            <p:nvPr/>
          </p:nvCxnSpPr>
          <p:spPr>
            <a:xfrm flipV="1">
              <a:off x="4572000" y="836613"/>
              <a:ext cx="0" cy="2592387"/>
            </a:xfrm>
            <a:prstGeom prst="line">
              <a:avLst/>
            </a:prstGeom>
            <a:ln w="12700">
              <a:solidFill>
                <a:srgbClr val="EF851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72000" y="1654850"/>
              <a:ext cx="702692" cy="276999"/>
            </a:xfrm>
            <a:prstGeom prst="rect">
              <a:avLst/>
            </a:prstGeom>
            <a:blipFill rotWithShape="0">
              <a:blip r:embed="rId5"/>
              <a:stretch>
                <a:fillRect l="-3478" r="-1739" b="-1739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7" name="文本框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89501" y="3439542"/>
              <a:ext cx="692177" cy="276999"/>
            </a:xfrm>
            <a:prstGeom prst="rect">
              <a:avLst/>
            </a:prstGeom>
            <a:blipFill rotWithShape="0">
              <a:blip r:embed="rId6"/>
              <a:stretch>
                <a:fillRect l="-7018" r="-1754" b="-1739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7" name="椭圆 6"/>
          <p:cNvSpPr/>
          <p:nvPr/>
        </p:nvSpPr>
        <p:spPr>
          <a:xfrm>
            <a:off x="3924300" y="2133600"/>
            <a:ext cx="12954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3076" name="组合 10"/>
          <p:cNvGrpSpPr>
            <a:grpSpLocks/>
          </p:cNvGrpSpPr>
          <p:nvPr/>
        </p:nvGrpSpPr>
        <p:grpSpPr bwMode="auto">
          <a:xfrm>
            <a:off x="4335463" y="3573463"/>
            <a:ext cx="142875" cy="360362"/>
            <a:chOff x="827583" y="2708920"/>
            <a:chExt cx="504057" cy="1440160"/>
          </a:xfrm>
        </p:grpSpPr>
        <p:sp>
          <p:nvSpPr>
            <p:cNvPr id="12" name="PA-椭圆 16"/>
            <p:cNvSpPr/>
            <p:nvPr>
              <p:custDataLst>
                <p:tags r:id="rId2"/>
              </p:custDataLst>
            </p:nvPr>
          </p:nvSpPr>
          <p:spPr>
            <a:xfrm>
              <a:off x="827583" y="2708920"/>
              <a:ext cx="504057" cy="11546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PA-矩形 17"/>
            <p:cNvSpPr/>
            <p:nvPr>
              <p:custDataLst>
                <p:tags r:id="rId3"/>
              </p:custDataLst>
            </p:nvPr>
          </p:nvSpPr>
          <p:spPr>
            <a:xfrm>
              <a:off x="827583" y="3210120"/>
              <a:ext cx="504057" cy="938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410075" y="3429000"/>
            <a:ext cx="0" cy="32385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10075" y="3752850"/>
            <a:ext cx="16192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24300" y="3429000"/>
            <a:ext cx="6477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572000" y="3429000"/>
            <a:ext cx="0" cy="1295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95936" y="4005064"/>
            <a:ext cx="572593" cy="184666"/>
          </a:xfrm>
          <a:prstGeom prst="rect">
            <a:avLst/>
          </a:prstGeom>
          <a:blipFill rotWithShape="0">
            <a:blip r:embed="rId7"/>
            <a:stretch>
              <a:fillRect l="-3226" r="-2151" b="-2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文本框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05884" y="3212976"/>
            <a:ext cx="566116" cy="184666"/>
          </a:xfrm>
          <a:prstGeom prst="rect">
            <a:avLst/>
          </a:prstGeom>
          <a:blipFill rotWithShape="0">
            <a:blip r:embed="rId8"/>
            <a:stretch>
              <a:fillRect l="-5376" b="-2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43533" y="3521676"/>
            <a:ext cx="167930" cy="138499"/>
          </a:xfrm>
          <a:prstGeom prst="rect">
            <a:avLst/>
          </a:prstGeom>
          <a:blipFill rotWithShape="0">
            <a:blip r:embed="rId9"/>
            <a:stretch>
              <a:fillRect l="-14286" r="-7143" b="-1363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文本框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86732" y="3740052"/>
            <a:ext cx="166071" cy="138499"/>
          </a:xfrm>
          <a:prstGeom prst="rect">
            <a:avLst/>
          </a:prstGeom>
          <a:blipFill rotWithShape="0">
            <a:blip r:embed="rId10"/>
            <a:stretch>
              <a:fillRect l="-14815" r="-14815" b="-1363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568825" y="3429000"/>
            <a:ext cx="16192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30750" y="3101975"/>
            <a:ext cx="0" cy="32385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87" name="对象 7"/>
          <p:cNvGraphicFramePr>
            <a:graphicFrameLocks noChangeAspect="1"/>
          </p:cNvGraphicFramePr>
          <p:nvPr/>
        </p:nvGraphicFramePr>
        <p:xfrm>
          <a:off x="4724400" y="3155950"/>
          <a:ext cx="215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1" imgW="215619" imgH="177569" progId="Equation.DSMT4">
                  <p:embed/>
                </p:oleObj>
              </mc:Choice>
              <mc:Fallback>
                <p:oleObj name="Equation" r:id="rId11" imgW="215619" imgH="17756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55950"/>
                        <a:ext cx="2159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对象 10"/>
          <p:cNvGraphicFramePr>
            <a:graphicFrameLocks noChangeAspect="1"/>
          </p:cNvGraphicFramePr>
          <p:nvPr/>
        </p:nvGraphicFramePr>
        <p:xfrm>
          <a:off x="4576763" y="3435350"/>
          <a:ext cx="215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3" imgW="215619" imgH="177569" progId="Equation.DSMT4">
                  <p:embed/>
                </p:oleObj>
              </mc:Choice>
              <mc:Fallback>
                <p:oleObj name="Equation" r:id="rId13" imgW="215619" imgH="17756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3435350"/>
                        <a:ext cx="2159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84533"/>
            <a:ext cx="6623273" cy="27887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6" y="1556792"/>
            <a:ext cx="6623271" cy="2788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568" y="134314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)  Gauss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30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84533"/>
            <a:ext cx="6623273" cy="27887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7" y="1576359"/>
            <a:ext cx="6623269" cy="2788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568" y="134314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c)  Linear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4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84533"/>
            <a:ext cx="6623273" cy="27887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7" y="1556792"/>
            <a:ext cx="6623269" cy="27887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568" y="1343141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)  Triangle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98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708920"/>
            <a:ext cx="3240000" cy="13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8" y="2619204"/>
            <a:ext cx="3240000" cy="13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28" y="3933056"/>
            <a:ext cx="3240000" cy="1317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933056"/>
            <a:ext cx="3240000" cy="13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73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1754"/>
            <a:ext cx="6623273" cy="2754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039489"/>
              </p:ext>
            </p:extLst>
          </p:nvPr>
        </p:nvGraphicFramePr>
        <p:xfrm>
          <a:off x="1025525" y="1385888"/>
          <a:ext cx="5032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5" imgW="317160" imgH="177480" progId="Equation.DSMT4">
                  <p:embed/>
                </p:oleObj>
              </mc:Choice>
              <mc:Fallback>
                <p:oleObj name="Equation" r:id="rId5" imgW="317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5525" y="1385888"/>
                        <a:ext cx="503238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3568" y="1343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46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4129"/>
            <a:ext cx="6623273" cy="27495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33787"/>
              </p:ext>
            </p:extLst>
          </p:nvPr>
        </p:nvGraphicFramePr>
        <p:xfrm>
          <a:off x="1035050" y="1385888"/>
          <a:ext cx="4826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5" imgW="304560" imgH="177480" progId="Equation.DSMT4">
                  <p:embed/>
                </p:oleObj>
              </mc:Choice>
              <mc:Fallback>
                <p:oleObj name="Equation" r:id="rId5" imgW="304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5050" y="1385888"/>
                        <a:ext cx="48260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3568" y="1343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07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3247"/>
            <a:ext cx="6623273" cy="2751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71007"/>
              </p:ext>
            </p:extLst>
          </p:nvPr>
        </p:nvGraphicFramePr>
        <p:xfrm>
          <a:off x="1025525" y="1385888"/>
          <a:ext cx="5032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5" imgW="317160" imgH="177480" progId="Equation.DSMT4">
                  <p:embed/>
                </p:oleObj>
              </mc:Choice>
              <mc:Fallback>
                <p:oleObj name="Equation" r:id="rId5" imgW="317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5525" y="1385888"/>
                        <a:ext cx="503238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3568" y="134314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03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9809"/>
            <a:ext cx="6623273" cy="2738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1528763"/>
            <a:ext cx="1224136" cy="2866254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873036"/>
              </p:ext>
            </p:extLst>
          </p:nvPr>
        </p:nvGraphicFramePr>
        <p:xfrm>
          <a:off x="965200" y="1385888"/>
          <a:ext cx="6238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5" imgW="393480" imgH="177480" progId="Equation.DSMT4">
                  <p:embed/>
                </p:oleObj>
              </mc:Choice>
              <mc:Fallback>
                <p:oleObj name="Equation" r:id="rId5" imgW="393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200" y="1385888"/>
                        <a:ext cx="623888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3568" y="1343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4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32" y="2636912"/>
            <a:ext cx="3240000" cy="1283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72" y="2636912"/>
            <a:ext cx="3240000" cy="1283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732" y="3920080"/>
            <a:ext cx="3240000" cy="1283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672" y="3920080"/>
            <a:ext cx="3240000" cy="12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7344" y="836612"/>
            <a:ext cx="2590800" cy="5184775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solidFill>
              <a:srgbClr val="EF8511"/>
            </a:solidFill>
            <a:prstDash val="dash"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21" name="直接连接符 20"/>
          <p:cNvCxnSpPr>
            <a:endCxn id="15" idx="6"/>
          </p:cNvCxnSpPr>
          <p:nvPr/>
        </p:nvCxnSpPr>
        <p:spPr>
          <a:xfrm>
            <a:off x="4572000" y="3429000"/>
            <a:ext cx="1295400" cy="0"/>
          </a:xfrm>
          <a:prstGeom prst="line">
            <a:avLst/>
          </a:prstGeom>
          <a:ln w="12700">
            <a:solidFill>
              <a:srgbClr val="EF851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5" idx="0"/>
          </p:cNvCxnSpPr>
          <p:nvPr/>
        </p:nvCxnSpPr>
        <p:spPr>
          <a:xfrm flipV="1">
            <a:off x="4572000" y="836613"/>
            <a:ext cx="0" cy="2592387"/>
          </a:xfrm>
          <a:prstGeom prst="line">
            <a:avLst/>
          </a:prstGeom>
          <a:ln w="12700">
            <a:solidFill>
              <a:srgbClr val="EF85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924300" y="2133600"/>
            <a:ext cx="12954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4102" name="组合 10"/>
          <p:cNvGrpSpPr>
            <a:grpSpLocks/>
          </p:cNvGrpSpPr>
          <p:nvPr/>
        </p:nvGrpSpPr>
        <p:grpSpPr bwMode="auto">
          <a:xfrm>
            <a:off x="4335463" y="3573463"/>
            <a:ext cx="142875" cy="360362"/>
            <a:chOff x="827583" y="2708920"/>
            <a:chExt cx="504057" cy="1440160"/>
          </a:xfrm>
        </p:grpSpPr>
        <p:sp>
          <p:nvSpPr>
            <p:cNvPr id="12" name="PA-椭圆 16"/>
            <p:cNvSpPr/>
            <p:nvPr>
              <p:custDataLst>
                <p:tags r:id="rId1"/>
              </p:custDataLst>
            </p:nvPr>
          </p:nvSpPr>
          <p:spPr>
            <a:xfrm>
              <a:off x="827583" y="2708920"/>
              <a:ext cx="504057" cy="11546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PA-矩形 17"/>
            <p:cNvSpPr/>
            <p:nvPr>
              <p:custDataLst>
                <p:tags r:id="rId2"/>
              </p:custDataLst>
            </p:nvPr>
          </p:nvSpPr>
          <p:spPr>
            <a:xfrm>
              <a:off x="827583" y="3210120"/>
              <a:ext cx="504057" cy="938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410075" y="3429000"/>
            <a:ext cx="0" cy="32385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10075" y="3752850"/>
            <a:ext cx="16192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24300" y="3429000"/>
            <a:ext cx="6477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572000" y="3429000"/>
            <a:ext cx="0" cy="1295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05884" y="3212976"/>
            <a:ext cx="566116" cy="184666"/>
          </a:xfrm>
          <a:prstGeom prst="rect">
            <a:avLst/>
          </a:prstGeom>
          <a:blipFill rotWithShape="0">
            <a:blip r:embed="rId5"/>
            <a:stretch>
              <a:fillRect l="-5376" b="-2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43533" y="3521676"/>
            <a:ext cx="167930" cy="138499"/>
          </a:xfrm>
          <a:prstGeom prst="rect">
            <a:avLst/>
          </a:prstGeom>
          <a:blipFill rotWithShape="0">
            <a:blip r:embed="rId6"/>
            <a:stretch>
              <a:fillRect l="-14286" r="-7143" b="-1363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文本框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86732" y="3740052"/>
            <a:ext cx="166071" cy="138499"/>
          </a:xfrm>
          <a:prstGeom prst="rect">
            <a:avLst/>
          </a:prstGeom>
          <a:blipFill rotWithShape="0">
            <a:blip r:embed="rId7"/>
            <a:stretch>
              <a:fillRect l="-14815" r="-14815" b="-1363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86242" y="3926450"/>
            <a:ext cx="572593" cy="184666"/>
          </a:xfrm>
          <a:prstGeom prst="rect">
            <a:avLst/>
          </a:prstGeom>
          <a:blipFill rotWithShape="0">
            <a:blip r:embed="rId8"/>
            <a:stretch>
              <a:fillRect l="-2128" r="-1064" b="-2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文本框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2186" y="1399104"/>
            <a:ext cx="702693" cy="276999"/>
          </a:xfrm>
          <a:prstGeom prst="rect">
            <a:avLst/>
          </a:prstGeom>
          <a:blipFill rotWithShape="0">
            <a:blip r:embed="rId9"/>
            <a:stretch>
              <a:fillRect l="-3448" r="-1724" b="-1777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44024" y="3405500"/>
            <a:ext cx="692177" cy="276999"/>
          </a:xfrm>
          <a:prstGeom prst="rect">
            <a:avLst/>
          </a:prstGeom>
          <a:blipFill rotWithShape="0">
            <a:blip r:embed="rId10"/>
            <a:stretch>
              <a:fillRect l="-7018" r="-1754" b="-1777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19"/>
          <p:cNvGrpSpPr>
            <a:grpSpLocks/>
          </p:cNvGrpSpPr>
          <p:nvPr/>
        </p:nvGrpSpPr>
        <p:grpSpPr bwMode="auto">
          <a:xfrm>
            <a:off x="3232491" y="3716709"/>
            <a:ext cx="86730" cy="216347"/>
            <a:chOff x="827583" y="2708920"/>
            <a:chExt cx="504057" cy="14401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5" name="PA-椭圆 16"/>
            <p:cNvSpPr/>
            <p:nvPr/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6" name="PA-矩形 17"/>
            <p:cNvSpPr/>
            <p:nvPr/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5" name="直接箭头连接符 4"/>
          <p:cNvCxnSpPr>
            <a:stCxn id="36" idx="0"/>
          </p:cNvCxnSpPr>
          <p:nvPr/>
        </p:nvCxnSpPr>
        <p:spPr>
          <a:xfrm flipV="1">
            <a:off x="3276600" y="3460750"/>
            <a:ext cx="0" cy="33178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276600" y="1660525"/>
            <a:ext cx="1366838" cy="217805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 rot="16200000">
            <a:off x="3873500" y="1435101"/>
            <a:ext cx="1425575" cy="285115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6200000">
            <a:off x="4265613" y="2179638"/>
            <a:ext cx="712787" cy="1423987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4441825" y="2982913"/>
            <a:ext cx="4191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10"/>
          <p:cNvGrpSpPr>
            <a:grpSpLocks/>
          </p:cNvGrpSpPr>
          <p:nvPr/>
        </p:nvGrpSpPr>
        <p:grpSpPr bwMode="auto">
          <a:xfrm rot="16200000">
            <a:off x="4761342" y="2883379"/>
            <a:ext cx="78583" cy="198204"/>
            <a:chOff x="827583" y="2708920"/>
            <a:chExt cx="504057" cy="1440160"/>
          </a:xfrm>
          <a:solidFill>
            <a:srgbClr val="0070C0"/>
          </a:solidFill>
        </p:grpSpPr>
        <p:sp>
          <p:nvSpPr>
            <p:cNvPr id="59" name="PA-椭圆 16"/>
            <p:cNvSpPr/>
            <p:nvPr/>
          </p:nvSpPr>
          <p:spPr>
            <a:xfrm>
              <a:off x="827583" y="2708920"/>
              <a:ext cx="504057" cy="115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0" name="PA-矩形 17"/>
            <p:cNvSpPr/>
            <p:nvPr/>
          </p:nvSpPr>
          <p:spPr>
            <a:xfrm>
              <a:off x="827583" y="3210120"/>
              <a:ext cx="504057" cy="938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76" name="组合 19"/>
          <p:cNvGrpSpPr>
            <a:grpSpLocks/>
          </p:cNvGrpSpPr>
          <p:nvPr/>
        </p:nvGrpSpPr>
        <p:grpSpPr bwMode="auto">
          <a:xfrm>
            <a:off x="3521456" y="3284661"/>
            <a:ext cx="86730" cy="216347"/>
            <a:chOff x="827583" y="2708920"/>
            <a:chExt cx="504057" cy="14401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PA-椭圆 16"/>
            <p:cNvSpPr/>
            <p:nvPr/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8" name="PA-矩形 17"/>
            <p:cNvSpPr/>
            <p:nvPr/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79" name="组合 19"/>
          <p:cNvGrpSpPr>
            <a:grpSpLocks/>
          </p:cNvGrpSpPr>
          <p:nvPr/>
        </p:nvGrpSpPr>
        <p:grpSpPr bwMode="auto">
          <a:xfrm>
            <a:off x="3923928" y="2636912"/>
            <a:ext cx="86730" cy="216347"/>
            <a:chOff x="827583" y="2708920"/>
            <a:chExt cx="504057" cy="14401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PA-椭圆 16"/>
            <p:cNvSpPr/>
            <p:nvPr/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1" name="PA-矩形 17"/>
            <p:cNvSpPr/>
            <p:nvPr/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2" name="组合 19"/>
          <p:cNvGrpSpPr>
            <a:grpSpLocks/>
          </p:cNvGrpSpPr>
          <p:nvPr/>
        </p:nvGrpSpPr>
        <p:grpSpPr bwMode="auto">
          <a:xfrm>
            <a:off x="4319500" y="2027830"/>
            <a:ext cx="86730" cy="216347"/>
            <a:chOff x="827583" y="2708920"/>
            <a:chExt cx="504057" cy="14401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PA-椭圆 16"/>
            <p:cNvSpPr/>
            <p:nvPr/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4" name="PA-矩形 17"/>
            <p:cNvSpPr/>
            <p:nvPr/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aphicFrame>
        <p:nvGraphicFramePr>
          <p:cNvPr id="5132" name="对象 86"/>
          <p:cNvGraphicFramePr>
            <a:graphicFrameLocks noChangeAspect="1"/>
          </p:cNvGraphicFramePr>
          <p:nvPr/>
        </p:nvGraphicFramePr>
        <p:xfrm>
          <a:off x="4173538" y="1852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0" name="对象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1852613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对象 87"/>
          <p:cNvGraphicFramePr>
            <a:graphicFrameLocks noChangeAspect="1"/>
          </p:cNvGraphicFramePr>
          <p:nvPr/>
        </p:nvGraphicFramePr>
        <p:xfrm>
          <a:off x="3552825" y="34877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Equation" r:id="rId5" imgW="152334" imgH="228501" progId="Equation.DSMT4">
                  <p:embed/>
                </p:oleObj>
              </mc:Choice>
              <mc:Fallback>
                <p:oleObj name="Equation" r:id="rId5" imgW="152334" imgH="228501" progId="Equation.DSMT4">
                  <p:embed/>
                  <p:pic>
                    <p:nvPicPr>
                      <p:cNvPr id="0" name="对象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3487738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对象 88"/>
          <p:cNvGraphicFramePr>
            <a:graphicFrameLocks noChangeAspect="1"/>
          </p:cNvGraphicFramePr>
          <p:nvPr/>
        </p:nvGraphicFramePr>
        <p:xfrm>
          <a:off x="3109913" y="34877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7" imgW="152334" imgH="228501" progId="Equation.DSMT4">
                  <p:embed/>
                </p:oleObj>
              </mc:Choice>
              <mc:Fallback>
                <p:oleObj name="Equation" r:id="rId7" imgW="152334" imgH="228501" progId="Equation.DSMT4">
                  <p:embed/>
                  <p:pic>
                    <p:nvPicPr>
                      <p:cNvPr id="0" name="对象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3487738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对象 89"/>
          <p:cNvGraphicFramePr>
            <a:graphicFrameLocks noChangeAspect="1"/>
          </p:cNvGraphicFramePr>
          <p:nvPr/>
        </p:nvGraphicFramePr>
        <p:xfrm>
          <a:off x="3659188" y="270827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对象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708275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对象 90"/>
          <p:cNvGraphicFramePr>
            <a:graphicFrameLocks noChangeAspect="1"/>
          </p:cNvGraphicFramePr>
          <p:nvPr/>
        </p:nvGraphicFramePr>
        <p:xfrm>
          <a:off x="4640263" y="152558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11" imgW="152334" imgH="228501" progId="Equation.DSMT4">
                  <p:embed/>
                </p:oleObj>
              </mc:Choice>
              <mc:Fallback>
                <p:oleObj name="Equation" r:id="rId11" imgW="152334" imgH="228501" progId="Equation.DSMT4">
                  <p:embed/>
                  <p:pic>
                    <p:nvPicPr>
                      <p:cNvPr id="0" name="对象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1525588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对象 91"/>
          <p:cNvGraphicFramePr>
            <a:graphicFrameLocks noChangeAspect="1"/>
          </p:cNvGraphicFramePr>
          <p:nvPr/>
        </p:nvGraphicFramePr>
        <p:xfrm>
          <a:off x="4545013" y="2963863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13" imgW="139700" imgH="228600" progId="Equation.DSMT4">
                  <p:embed/>
                </p:oleObj>
              </mc:Choice>
              <mc:Fallback>
                <p:oleObj name="Equation" r:id="rId13" imgW="139700" imgH="228600" progId="Equation.DSMT4">
                  <p:embed/>
                  <p:pic>
                    <p:nvPicPr>
                      <p:cNvPr id="0" name="对象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63863"/>
                        <a:ext cx="1397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对象 92"/>
          <p:cNvGraphicFramePr>
            <a:graphicFrameLocks noChangeAspect="1"/>
          </p:cNvGraphicFramePr>
          <p:nvPr/>
        </p:nvGraphicFramePr>
        <p:xfrm>
          <a:off x="4449763" y="22971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15" imgW="266469" imgH="241091" progId="Equation.DSMT4">
                  <p:embed/>
                </p:oleObj>
              </mc:Choice>
              <mc:Fallback>
                <p:oleObj name="Equation" r:id="rId15" imgW="266469" imgH="241091" progId="Equation.DSMT4">
                  <p:embed/>
                  <p:pic>
                    <p:nvPicPr>
                      <p:cNvPr id="0" name="对象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2297113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椭圆 93"/>
          <p:cNvSpPr/>
          <p:nvPr/>
        </p:nvSpPr>
        <p:spPr>
          <a:xfrm>
            <a:off x="4572000" y="2870200"/>
            <a:ext cx="36513" cy="36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140" name="对象 95"/>
          <p:cNvGraphicFramePr>
            <a:graphicFrameLocks noChangeAspect="1"/>
          </p:cNvGraphicFramePr>
          <p:nvPr/>
        </p:nvGraphicFramePr>
        <p:xfrm>
          <a:off x="4419600" y="2708275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17" imgW="152202" imgH="177569" progId="Equation.DSMT4">
                  <p:embed/>
                </p:oleObj>
              </mc:Choice>
              <mc:Fallback>
                <p:oleObj name="Equation" r:id="rId17" imgW="152202" imgH="177569" progId="Equation.DSMT4">
                  <p:embed/>
                  <p:pic>
                    <p:nvPicPr>
                      <p:cNvPr id="0" name="对象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08275"/>
                        <a:ext cx="1524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1" name="直接连接符 100"/>
          <p:cNvCxnSpPr/>
          <p:nvPr/>
        </p:nvCxnSpPr>
        <p:spPr>
          <a:xfrm flipH="1" flipV="1">
            <a:off x="3276600" y="2592388"/>
            <a:ext cx="1338263" cy="293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42" name="对象 106"/>
          <p:cNvGraphicFramePr>
            <a:graphicFrameLocks noChangeAspect="1"/>
          </p:cNvGraphicFramePr>
          <p:nvPr/>
        </p:nvGraphicFramePr>
        <p:xfrm>
          <a:off x="3967163" y="2754313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19" imgW="215713" imgH="241091" progId="Equation.DSMT4">
                  <p:embed/>
                </p:oleObj>
              </mc:Choice>
              <mc:Fallback>
                <p:oleObj name="Equation" r:id="rId19" imgW="215713" imgH="241091" progId="Equation.DSMT4">
                  <p:embed/>
                  <p:pic>
                    <p:nvPicPr>
                      <p:cNvPr id="0" name="对象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2754313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对象 107"/>
          <p:cNvGraphicFramePr>
            <a:graphicFrameLocks noChangeAspect="1"/>
          </p:cNvGraphicFramePr>
          <p:nvPr/>
        </p:nvGraphicFramePr>
        <p:xfrm>
          <a:off x="2916238" y="236378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21" imgW="381000" imgH="228600" progId="Equation.DSMT4">
                  <p:embed/>
                </p:oleObj>
              </mc:Choice>
              <mc:Fallback>
                <p:oleObj name="Equation" r:id="rId21" imgW="381000" imgH="228600" progId="Equation.DSMT4">
                  <p:embed/>
                  <p:pic>
                    <p:nvPicPr>
                      <p:cNvPr id="0" name="对象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63788"/>
                        <a:ext cx="381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19"/>
          <p:cNvGrpSpPr>
            <a:grpSpLocks/>
          </p:cNvGrpSpPr>
          <p:nvPr/>
        </p:nvGrpSpPr>
        <p:grpSpPr bwMode="auto">
          <a:xfrm>
            <a:off x="3232491" y="3716709"/>
            <a:ext cx="86730" cy="216347"/>
            <a:chOff x="827583" y="2708920"/>
            <a:chExt cx="504057" cy="14401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5" name="PA-椭圆 16"/>
            <p:cNvSpPr/>
            <p:nvPr/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6" name="PA-矩形 17"/>
            <p:cNvSpPr/>
            <p:nvPr/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5" name="直接箭头连接符 4"/>
          <p:cNvCxnSpPr>
            <a:stCxn id="36" idx="0"/>
          </p:cNvCxnSpPr>
          <p:nvPr/>
        </p:nvCxnSpPr>
        <p:spPr>
          <a:xfrm flipV="1">
            <a:off x="3276600" y="3460750"/>
            <a:ext cx="0" cy="33178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276600" y="1660525"/>
            <a:ext cx="1366838" cy="217805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 rot="16200000">
            <a:off x="3873500" y="1435101"/>
            <a:ext cx="1425575" cy="285115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6200000">
            <a:off x="4265613" y="2179638"/>
            <a:ext cx="712787" cy="1423987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4441825" y="2982913"/>
            <a:ext cx="4191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10"/>
          <p:cNvGrpSpPr>
            <a:grpSpLocks/>
          </p:cNvGrpSpPr>
          <p:nvPr/>
        </p:nvGrpSpPr>
        <p:grpSpPr bwMode="auto">
          <a:xfrm rot="16200000">
            <a:off x="4761342" y="2883379"/>
            <a:ext cx="78583" cy="198204"/>
            <a:chOff x="827583" y="2708920"/>
            <a:chExt cx="504057" cy="1440160"/>
          </a:xfrm>
          <a:solidFill>
            <a:srgbClr val="0070C0"/>
          </a:solidFill>
        </p:grpSpPr>
        <p:sp>
          <p:nvSpPr>
            <p:cNvPr id="59" name="PA-椭圆 16"/>
            <p:cNvSpPr/>
            <p:nvPr/>
          </p:nvSpPr>
          <p:spPr>
            <a:xfrm>
              <a:off x="827583" y="2708920"/>
              <a:ext cx="504057" cy="115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0" name="PA-矩形 17"/>
            <p:cNvSpPr/>
            <p:nvPr/>
          </p:nvSpPr>
          <p:spPr>
            <a:xfrm>
              <a:off x="827583" y="3210120"/>
              <a:ext cx="504057" cy="938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76" name="组合 19"/>
          <p:cNvGrpSpPr>
            <a:grpSpLocks/>
          </p:cNvGrpSpPr>
          <p:nvPr/>
        </p:nvGrpSpPr>
        <p:grpSpPr bwMode="auto">
          <a:xfrm>
            <a:off x="3521456" y="3284661"/>
            <a:ext cx="86730" cy="216347"/>
            <a:chOff x="827583" y="2708920"/>
            <a:chExt cx="504057" cy="14401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PA-椭圆 16"/>
            <p:cNvSpPr/>
            <p:nvPr/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8" name="PA-矩形 17"/>
            <p:cNvSpPr/>
            <p:nvPr/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79" name="组合 19"/>
          <p:cNvGrpSpPr>
            <a:grpSpLocks/>
          </p:cNvGrpSpPr>
          <p:nvPr/>
        </p:nvGrpSpPr>
        <p:grpSpPr bwMode="auto">
          <a:xfrm>
            <a:off x="3923928" y="2636912"/>
            <a:ext cx="86730" cy="216347"/>
            <a:chOff x="827583" y="2708920"/>
            <a:chExt cx="504057" cy="14401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PA-椭圆 16"/>
            <p:cNvSpPr/>
            <p:nvPr/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1" name="PA-矩形 17"/>
            <p:cNvSpPr/>
            <p:nvPr/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2" name="组合 19"/>
          <p:cNvGrpSpPr>
            <a:grpSpLocks/>
          </p:cNvGrpSpPr>
          <p:nvPr/>
        </p:nvGrpSpPr>
        <p:grpSpPr bwMode="auto">
          <a:xfrm>
            <a:off x="4319500" y="2027830"/>
            <a:ext cx="86730" cy="216347"/>
            <a:chOff x="827583" y="2708920"/>
            <a:chExt cx="504057" cy="14401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PA-椭圆 16"/>
            <p:cNvSpPr/>
            <p:nvPr/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4" name="PA-矩形 17"/>
            <p:cNvSpPr/>
            <p:nvPr/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aphicFrame>
        <p:nvGraphicFramePr>
          <p:cNvPr id="5132" name="对象 86"/>
          <p:cNvGraphicFramePr>
            <a:graphicFrameLocks noChangeAspect="1"/>
          </p:cNvGraphicFramePr>
          <p:nvPr/>
        </p:nvGraphicFramePr>
        <p:xfrm>
          <a:off x="4173538" y="1852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21" imgW="203112" imgH="228501" progId="Equation.DSMT4">
                  <p:embed/>
                </p:oleObj>
              </mc:Choice>
              <mc:Fallback>
                <p:oleObj name="Equation" r:id="rId21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1852613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对象 87"/>
          <p:cNvGraphicFramePr>
            <a:graphicFrameLocks noChangeAspect="1"/>
          </p:cNvGraphicFramePr>
          <p:nvPr/>
        </p:nvGraphicFramePr>
        <p:xfrm>
          <a:off x="3552825" y="34877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23" imgW="152334" imgH="228501" progId="Equation.DSMT4">
                  <p:embed/>
                </p:oleObj>
              </mc:Choice>
              <mc:Fallback>
                <p:oleObj name="Equation" r:id="rId23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3487738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对象 88"/>
          <p:cNvGraphicFramePr>
            <a:graphicFrameLocks noChangeAspect="1"/>
          </p:cNvGraphicFramePr>
          <p:nvPr/>
        </p:nvGraphicFramePr>
        <p:xfrm>
          <a:off x="3109913" y="34877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25" imgW="152334" imgH="228501" progId="Equation.DSMT4">
                  <p:embed/>
                </p:oleObj>
              </mc:Choice>
              <mc:Fallback>
                <p:oleObj name="Equation" r:id="rId25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3487738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对象 89"/>
          <p:cNvGraphicFramePr>
            <a:graphicFrameLocks noChangeAspect="1"/>
          </p:cNvGraphicFramePr>
          <p:nvPr/>
        </p:nvGraphicFramePr>
        <p:xfrm>
          <a:off x="3659188" y="270827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27" imgW="228600" imgH="228600" progId="Equation.DSMT4">
                  <p:embed/>
                </p:oleObj>
              </mc:Choice>
              <mc:Fallback>
                <p:oleObj name="Equation" r:id="rId2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708275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对象 90"/>
          <p:cNvGraphicFramePr>
            <a:graphicFrameLocks noChangeAspect="1"/>
          </p:cNvGraphicFramePr>
          <p:nvPr/>
        </p:nvGraphicFramePr>
        <p:xfrm>
          <a:off x="4640263" y="152558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29" imgW="152334" imgH="228501" progId="Equation.DSMT4">
                  <p:embed/>
                </p:oleObj>
              </mc:Choice>
              <mc:Fallback>
                <p:oleObj name="Equation" r:id="rId29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1525588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对象 91"/>
          <p:cNvGraphicFramePr>
            <a:graphicFrameLocks noChangeAspect="1"/>
          </p:cNvGraphicFramePr>
          <p:nvPr/>
        </p:nvGraphicFramePr>
        <p:xfrm>
          <a:off x="4545013" y="2963863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31" imgW="139700" imgH="228600" progId="Equation.DSMT4">
                  <p:embed/>
                </p:oleObj>
              </mc:Choice>
              <mc:Fallback>
                <p:oleObj name="Equation" r:id="rId31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63863"/>
                        <a:ext cx="1397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对象 92"/>
          <p:cNvGraphicFramePr>
            <a:graphicFrameLocks noChangeAspect="1"/>
          </p:cNvGraphicFramePr>
          <p:nvPr/>
        </p:nvGraphicFramePr>
        <p:xfrm>
          <a:off x="4449763" y="22971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33" imgW="266469" imgH="241091" progId="Equation.DSMT4">
                  <p:embed/>
                </p:oleObj>
              </mc:Choice>
              <mc:Fallback>
                <p:oleObj name="Equation" r:id="rId33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2297113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椭圆 93"/>
          <p:cNvSpPr/>
          <p:nvPr/>
        </p:nvSpPr>
        <p:spPr>
          <a:xfrm>
            <a:off x="4572000" y="2870200"/>
            <a:ext cx="36513" cy="365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140" name="对象 95"/>
          <p:cNvGraphicFramePr>
            <a:graphicFrameLocks noChangeAspect="1"/>
          </p:cNvGraphicFramePr>
          <p:nvPr/>
        </p:nvGraphicFramePr>
        <p:xfrm>
          <a:off x="4419600" y="2708275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35" imgW="152202" imgH="177569" progId="Equation.DSMT4">
                  <p:embed/>
                </p:oleObj>
              </mc:Choice>
              <mc:Fallback>
                <p:oleObj name="Equation" r:id="rId35" imgW="152202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08275"/>
                        <a:ext cx="1524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1" name="直接连接符 100"/>
          <p:cNvCxnSpPr/>
          <p:nvPr/>
        </p:nvCxnSpPr>
        <p:spPr>
          <a:xfrm flipH="1" flipV="1">
            <a:off x="3276600" y="2592388"/>
            <a:ext cx="1338263" cy="293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42" name="对象 106"/>
          <p:cNvGraphicFramePr>
            <a:graphicFrameLocks noChangeAspect="1"/>
          </p:cNvGraphicFramePr>
          <p:nvPr/>
        </p:nvGraphicFramePr>
        <p:xfrm>
          <a:off x="3967163" y="2754313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Equation" r:id="rId37" imgW="215713" imgH="241091" progId="Equation.DSMT4">
                  <p:embed/>
                </p:oleObj>
              </mc:Choice>
              <mc:Fallback>
                <p:oleObj name="Equation" r:id="rId37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2754313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对象 107"/>
          <p:cNvGraphicFramePr>
            <a:graphicFrameLocks noChangeAspect="1"/>
          </p:cNvGraphicFramePr>
          <p:nvPr/>
        </p:nvGraphicFramePr>
        <p:xfrm>
          <a:off x="2916238" y="236378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39" imgW="381000" imgH="228600" progId="Equation.DSMT4">
                  <p:embed/>
                </p:oleObj>
              </mc:Choice>
              <mc:Fallback>
                <p:oleObj name="Equation" r:id="rId39" imgW="3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63788"/>
                        <a:ext cx="381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44" name="图片 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-252413"/>
            <a:ext cx="11582400" cy="736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719572" y="4869000"/>
            <a:ext cx="77048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572000" y="404664"/>
            <a:ext cx="0" cy="6120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19"/>
          <p:cNvGrpSpPr>
            <a:grpSpLocks/>
          </p:cNvGrpSpPr>
          <p:nvPr/>
        </p:nvGrpSpPr>
        <p:grpSpPr bwMode="auto">
          <a:xfrm>
            <a:off x="4509398" y="4653136"/>
            <a:ext cx="144463" cy="360363"/>
            <a:chOff x="827583" y="2708920"/>
            <a:chExt cx="504057" cy="1440160"/>
          </a:xfrm>
          <a:solidFill>
            <a:schemeClr val="accent6">
              <a:lumMod val="75000"/>
            </a:schemeClr>
          </a:solidFill>
        </p:grpSpPr>
        <p:sp>
          <p:nvSpPr>
            <p:cNvPr id="43" name="PA-椭圆 16"/>
            <p:cNvSpPr/>
            <p:nvPr>
              <p:custDataLst>
                <p:tags r:id="rId18"/>
              </p:custDataLst>
            </p:nvPr>
          </p:nvSpPr>
          <p:spPr>
            <a:xfrm>
              <a:off x="827583" y="2708920"/>
              <a:ext cx="504057" cy="11546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4" name="PA-矩形 17"/>
            <p:cNvSpPr/>
            <p:nvPr>
              <p:custDataLst>
                <p:tags r:id="rId19"/>
              </p:custDataLst>
            </p:nvPr>
          </p:nvSpPr>
          <p:spPr>
            <a:xfrm>
              <a:off x="827583" y="3210122"/>
              <a:ext cx="504057" cy="93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253052" y="482909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x/n mile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93580" y="2603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y/n mile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51375" y="4869160"/>
            <a:ext cx="125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Ship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 flipV="1">
            <a:off x="6012000" y="549000"/>
            <a:ext cx="144463" cy="567846"/>
            <a:chOff x="6012000" y="341517"/>
            <a:chExt cx="144463" cy="567846"/>
          </a:xfrm>
        </p:grpSpPr>
        <p:grpSp>
          <p:nvGrpSpPr>
            <p:cNvPr id="51" name="组合 19"/>
            <p:cNvGrpSpPr>
              <a:grpSpLocks/>
            </p:cNvGrpSpPr>
            <p:nvPr/>
          </p:nvGrpSpPr>
          <p:grpSpPr bwMode="auto">
            <a:xfrm>
              <a:off x="6012000" y="549000"/>
              <a:ext cx="144463" cy="360363"/>
              <a:chOff x="827583" y="2708920"/>
              <a:chExt cx="504057" cy="1440160"/>
            </a:xfrm>
            <a:solidFill>
              <a:schemeClr val="tx1"/>
            </a:solidFill>
          </p:grpSpPr>
          <p:sp>
            <p:nvSpPr>
              <p:cNvPr id="53" name="PA-椭圆 16"/>
              <p:cNvSpPr/>
              <p:nvPr>
                <p:custDataLst>
                  <p:tags r:id="rId16"/>
                </p:custDataLst>
              </p:nvPr>
            </p:nvSpPr>
            <p:spPr>
              <a:xfrm>
                <a:off x="827583" y="2708920"/>
                <a:ext cx="504057" cy="11546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4" name="PA-矩形 17"/>
              <p:cNvSpPr/>
              <p:nvPr>
                <p:custDataLst>
                  <p:tags r:id="rId17"/>
                </p:custDataLst>
              </p:nvPr>
            </p:nvSpPr>
            <p:spPr>
              <a:xfrm>
                <a:off x="827583" y="3210122"/>
                <a:ext cx="504057" cy="9389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4" name="直接箭头连接符 3"/>
            <p:cNvCxnSpPr/>
            <p:nvPr/>
          </p:nvCxnSpPr>
          <p:spPr>
            <a:xfrm flipV="1">
              <a:off x="6083584" y="341517"/>
              <a:ext cx="584" cy="330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 flipV="1">
            <a:off x="3132000" y="549000"/>
            <a:ext cx="144463" cy="567846"/>
            <a:chOff x="6012000" y="341517"/>
            <a:chExt cx="144463" cy="567846"/>
          </a:xfrm>
        </p:grpSpPr>
        <p:grpSp>
          <p:nvGrpSpPr>
            <p:cNvPr id="88" name="组合 19"/>
            <p:cNvGrpSpPr>
              <a:grpSpLocks/>
            </p:cNvGrpSpPr>
            <p:nvPr/>
          </p:nvGrpSpPr>
          <p:grpSpPr bwMode="auto">
            <a:xfrm>
              <a:off x="6012000" y="549000"/>
              <a:ext cx="144463" cy="360363"/>
              <a:chOff x="827583" y="2708920"/>
              <a:chExt cx="504057" cy="1440160"/>
            </a:xfrm>
            <a:solidFill>
              <a:schemeClr val="tx1"/>
            </a:solidFill>
          </p:grpSpPr>
          <p:sp>
            <p:nvSpPr>
              <p:cNvPr id="93" name="PA-椭圆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827583" y="2708920"/>
                <a:ext cx="504057" cy="11546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95" name="PA-矩形 17"/>
              <p:cNvSpPr/>
              <p:nvPr>
                <p:custDataLst>
                  <p:tags r:id="rId15"/>
                </p:custDataLst>
              </p:nvPr>
            </p:nvSpPr>
            <p:spPr>
              <a:xfrm>
                <a:off x="827583" y="3210122"/>
                <a:ext cx="504057" cy="9389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V="1">
              <a:off x="6083584" y="341517"/>
              <a:ext cx="584" cy="330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3132000" y="3429000"/>
            <a:ext cx="144463" cy="567846"/>
            <a:chOff x="6012000" y="341517"/>
            <a:chExt cx="144463" cy="567846"/>
          </a:xfrm>
        </p:grpSpPr>
        <p:grpSp>
          <p:nvGrpSpPr>
            <p:cNvPr id="100" name="组合 19"/>
            <p:cNvGrpSpPr>
              <a:grpSpLocks/>
            </p:cNvGrpSpPr>
            <p:nvPr/>
          </p:nvGrpSpPr>
          <p:grpSpPr bwMode="auto">
            <a:xfrm>
              <a:off x="6012000" y="549000"/>
              <a:ext cx="144463" cy="360363"/>
              <a:chOff x="827583" y="2708920"/>
              <a:chExt cx="504057" cy="1440160"/>
            </a:xfrm>
            <a:solidFill>
              <a:schemeClr val="tx1"/>
            </a:solidFill>
          </p:grpSpPr>
          <p:sp>
            <p:nvSpPr>
              <p:cNvPr id="103" name="PA-椭圆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827583" y="2708920"/>
                <a:ext cx="504057" cy="11546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04" name="PA-矩形 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827583" y="3210122"/>
                <a:ext cx="504057" cy="9389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 flipV="1">
              <a:off x="6083584" y="341517"/>
              <a:ext cx="584" cy="330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6012000" y="3429000"/>
            <a:ext cx="144463" cy="567846"/>
            <a:chOff x="6012000" y="341517"/>
            <a:chExt cx="144463" cy="567846"/>
          </a:xfrm>
        </p:grpSpPr>
        <p:grpSp>
          <p:nvGrpSpPr>
            <p:cNvPr id="106" name="组合 19"/>
            <p:cNvGrpSpPr>
              <a:grpSpLocks/>
            </p:cNvGrpSpPr>
            <p:nvPr/>
          </p:nvGrpSpPr>
          <p:grpSpPr bwMode="auto">
            <a:xfrm>
              <a:off x="6012000" y="549000"/>
              <a:ext cx="144463" cy="360363"/>
              <a:chOff x="827583" y="2708920"/>
              <a:chExt cx="504057" cy="1440160"/>
            </a:xfrm>
            <a:solidFill>
              <a:schemeClr val="tx1"/>
            </a:solidFill>
          </p:grpSpPr>
          <p:sp>
            <p:nvSpPr>
              <p:cNvPr id="108" name="PA-椭圆 16"/>
              <p:cNvSpPr/>
              <p:nvPr>
                <p:custDataLst>
                  <p:tags r:id="rId10"/>
                </p:custDataLst>
              </p:nvPr>
            </p:nvSpPr>
            <p:spPr>
              <a:xfrm>
                <a:off x="827583" y="2708920"/>
                <a:ext cx="504057" cy="11546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09" name="PA-矩形 17"/>
              <p:cNvSpPr/>
              <p:nvPr>
                <p:custDataLst>
                  <p:tags r:id="rId11"/>
                </p:custDataLst>
              </p:nvPr>
            </p:nvSpPr>
            <p:spPr>
              <a:xfrm>
                <a:off x="827583" y="3210122"/>
                <a:ext cx="504057" cy="9389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07" name="直接箭头连接符 106"/>
            <p:cNvCxnSpPr/>
            <p:nvPr/>
          </p:nvCxnSpPr>
          <p:spPr>
            <a:xfrm flipV="1">
              <a:off x="6083584" y="341517"/>
              <a:ext cx="584" cy="330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rot="5400000">
            <a:off x="2412000" y="4149000"/>
            <a:ext cx="144463" cy="567846"/>
            <a:chOff x="6012000" y="341517"/>
            <a:chExt cx="144463" cy="567846"/>
          </a:xfrm>
        </p:grpSpPr>
        <p:grpSp>
          <p:nvGrpSpPr>
            <p:cNvPr id="111" name="组合 19"/>
            <p:cNvGrpSpPr>
              <a:grpSpLocks/>
            </p:cNvGrpSpPr>
            <p:nvPr/>
          </p:nvGrpSpPr>
          <p:grpSpPr bwMode="auto">
            <a:xfrm>
              <a:off x="6012000" y="549000"/>
              <a:ext cx="144463" cy="360363"/>
              <a:chOff x="827583" y="2708920"/>
              <a:chExt cx="504057" cy="1440160"/>
            </a:xfrm>
            <a:solidFill>
              <a:schemeClr val="tx1"/>
            </a:solidFill>
          </p:grpSpPr>
          <p:sp>
            <p:nvSpPr>
              <p:cNvPr id="113" name="PA-椭圆 16"/>
              <p:cNvSpPr/>
              <p:nvPr>
                <p:custDataLst>
                  <p:tags r:id="rId8"/>
                </p:custDataLst>
              </p:nvPr>
            </p:nvSpPr>
            <p:spPr>
              <a:xfrm>
                <a:off x="827583" y="2708920"/>
                <a:ext cx="504057" cy="11546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14" name="PA-矩形 17"/>
              <p:cNvSpPr/>
              <p:nvPr>
                <p:custDataLst>
                  <p:tags r:id="rId9"/>
                </p:custDataLst>
              </p:nvPr>
            </p:nvSpPr>
            <p:spPr>
              <a:xfrm>
                <a:off x="827583" y="3210122"/>
                <a:ext cx="504057" cy="9389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 flipV="1">
              <a:off x="6083584" y="341517"/>
              <a:ext cx="584" cy="330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 rot="16200000">
            <a:off x="6732000" y="4149000"/>
            <a:ext cx="144463" cy="567846"/>
            <a:chOff x="6012000" y="341517"/>
            <a:chExt cx="144463" cy="567846"/>
          </a:xfrm>
        </p:grpSpPr>
        <p:grpSp>
          <p:nvGrpSpPr>
            <p:cNvPr id="116" name="组合 19"/>
            <p:cNvGrpSpPr>
              <a:grpSpLocks/>
            </p:cNvGrpSpPr>
            <p:nvPr/>
          </p:nvGrpSpPr>
          <p:grpSpPr bwMode="auto">
            <a:xfrm>
              <a:off x="6012000" y="549000"/>
              <a:ext cx="144463" cy="360363"/>
              <a:chOff x="827583" y="2708920"/>
              <a:chExt cx="504057" cy="1440160"/>
            </a:xfrm>
            <a:solidFill>
              <a:schemeClr val="tx1"/>
            </a:solidFill>
          </p:grpSpPr>
          <p:sp>
            <p:nvSpPr>
              <p:cNvPr id="118" name="PA-椭圆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827583" y="2708920"/>
                <a:ext cx="504057" cy="11546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19" name="PA-矩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827583" y="3210122"/>
                <a:ext cx="504057" cy="9389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17" name="直接箭头连接符 116"/>
            <p:cNvCxnSpPr/>
            <p:nvPr/>
          </p:nvCxnSpPr>
          <p:spPr>
            <a:xfrm flipV="1">
              <a:off x="6083584" y="341517"/>
              <a:ext cx="584" cy="330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 rot="8400000">
            <a:off x="2412000" y="1269000"/>
            <a:ext cx="144463" cy="567846"/>
            <a:chOff x="6012000" y="341517"/>
            <a:chExt cx="144463" cy="567846"/>
          </a:xfrm>
        </p:grpSpPr>
        <p:grpSp>
          <p:nvGrpSpPr>
            <p:cNvPr id="121" name="组合 19"/>
            <p:cNvGrpSpPr>
              <a:grpSpLocks/>
            </p:cNvGrpSpPr>
            <p:nvPr/>
          </p:nvGrpSpPr>
          <p:grpSpPr bwMode="auto">
            <a:xfrm>
              <a:off x="6012000" y="549000"/>
              <a:ext cx="144463" cy="360363"/>
              <a:chOff x="827583" y="2708920"/>
              <a:chExt cx="504057" cy="1440160"/>
            </a:xfrm>
            <a:solidFill>
              <a:schemeClr val="tx1"/>
            </a:solidFill>
          </p:grpSpPr>
          <p:sp>
            <p:nvSpPr>
              <p:cNvPr id="123" name="PA-椭圆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827583" y="2708920"/>
                <a:ext cx="504057" cy="11546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24" name="PA-矩形 17"/>
              <p:cNvSpPr/>
              <p:nvPr>
                <p:custDataLst>
                  <p:tags r:id="rId5"/>
                </p:custDataLst>
              </p:nvPr>
            </p:nvSpPr>
            <p:spPr>
              <a:xfrm>
                <a:off x="827583" y="3210122"/>
                <a:ext cx="504057" cy="9389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 flipV="1">
              <a:off x="6083584" y="341517"/>
              <a:ext cx="584" cy="330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 rot="-8400000">
            <a:off x="6732000" y="1269000"/>
            <a:ext cx="144463" cy="567846"/>
            <a:chOff x="6012000" y="341517"/>
            <a:chExt cx="144463" cy="567846"/>
          </a:xfrm>
        </p:grpSpPr>
        <p:grpSp>
          <p:nvGrpSpPr>
            <p:cNvPr id="126" name="组合 19"/>
            <p:cNvGrpSpPr>
              <a:grpSpLocks/>
            </p:cNvGrpSpPr>
            <p:nvPr/>
          </p:nvGrpSpPr>
          <p:grpSpPr bwMode="auto">
            <a:xfrm>
              <a:off x="6012000" y="549000"/>
              <a:ext cx="144463" cy="360363"/>
              <a:chOff x="827583" y="2708920"/>
              <a:chExt cx="504057" cy="1440160"/>
            </a:xfrm>
            <a:solidFill>
              <a:schemeClr val="tx1"/>
            </a:solidFill>
          </p:grpSpPr>
          <p:sp>
            <p:nvSpPr>
              <p:cNvPr id="128" name="PA-椭圆 16"/>
              <p:cNvSpPr/>
              <p:nvPr>
                <p:custDataLst>
                  <p:tags r:id="rId2"/>
                </p:custDataLst>
              </p:nvPr>
            </p:nvSpPr>
            <p:spPr>
              <a:xfrm>
                <a:off x="827583" y="2708920"/>
                <a:ext cx="504057" cy="11546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29" name="PA-矩形 17"/>
              <p:cNvSpPr/>
              <p:nvPr>
                <p:custDataLst>
                  <p:tags r:id="rId3"/>
                </p:custDataLst>
              </p:nvPr>
            </p:nvSpPr>
            <p:spPr>
              <a:xfrm>
                <a:off x="827583" y="3210122"/>
                <a:ext cx="504057" cy="93895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27" name="直接箭头连接符 126"/>
            <p:cNvCxnSpPr/>
            <p:nvPr/>
          </p:nvCxnSpPr>
          <p:spPr>
            <a:xfrm flipV="1">
              <a:off x="6083584" y="341517"/>
              <a:ext cx="584" cy="330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文本框 129"/>
          <p:cNvSpPr txBox="1"/>
          <p:nvPr/>
        </p:nvSpPr>
        <p:spPr>
          <a:xfrm>
            <a:off x="3239433" y="563938"/>
            <a:ext cx="5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149292" y="545923"/>
            <a:ext cx="5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258483" y="3622008"/>
            <a:ext cx="5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128689" y="3630825"/>
            <a:ext cx="5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Ts4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2114201" y="4454443"/>
            <a:ext cx="5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648183" y="4426608"/>
            <a:ext cx="5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952727" y="1449421"/>
            <a:ext cx="5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Ts7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899991" y="1458749"/>
            <a:ext cx="5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/>
          <p:cNvCxnSpPr/>
          <p:nvPr/>
        </p:nvCxnSpPr>
        <p:spPr>
          <a:xfrm flipV="1">
            <a:off x="4572000" y="4449573"/>
            <a:ext cx="584" cy="3309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91625" cy="614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420888"/>
            <a:ext cx="1368152" cy="16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7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571500"/>
            <a:ext cx="8420100" cy="571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708920"/>
            <a:ext cx="1656184" cy="23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9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09650"/>
            <a:ext cx="6896100" cy="483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128" y="4581128"/>
            <a:ext cx="1322922" cy="11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285249"/>
              </p:ext>
            </p:extLst>
          </p:nvPr>
        </p:nvGraphicFramePr>
        <p:xfrm>
          <a:off x="2267744" y="9807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1952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637447603847101277</Template>
  <TotalTime>2279</TotalTime>
  <Words>60</Words>
  <Application>Microsoft Office PowerPoint</Application>
  <PresentationFormat>全屏显示(4:3)</PresentationFormat>
  <Paragraphs>46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Times New Roman</vt:lpstr>
      <vt:lpstr>默认设计模板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adma</dc:creator>
  <cp:lastModifiedBy>Administrator</cp:lastModifiedBy>
  <cp:revision>67</cp:revision>
  <dcterms:created xsi:type="dcterms:W3CDTF">2020-07-14T02:08:58Z</dcterms:created>
  <dcterms:modified xsi:type="dcterms:W3CDTF">2021-01-04T13:44:44Z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