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12"/>
    <a:srgbClr val="E75919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624" y="-150"/>
      </p:cViewPr>
      <p:guideLst>
        <p:guide orient="horz" pos="2155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CA02C-5F2C-4135-8A27-B45DAD6BCF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1805-7FB7-4E11-9E92-DD7C60630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60D89-8B28-4BC5-AE5A-4B6FE384DE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D48EF-D9C4-4CE9-A336-40CD77ABC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6A821-E466-44D7-A4B2-16673FB87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D85FD-C263-4C64-AB2A-02F9DE5667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4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74CD1-FA65-4FF3-9826-E614835BB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0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F7C66-C1FA-45CB-A82A-4BB079DC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E828-B01B-4815-9739-CA6DBACE80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01E1-F36A-40DC-B8E1-C9C660755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7632-4D0A-4698-8A51-00809D8B76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>
              <a:defRPr/>
            </a:pPr>
            <a:fld id="{42A6587E-B0F1-4E8D-A6DE-E0414C326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9"/>
          <p:cNvGrpSpPr>
            <a:grpSpLocks/>
          </p:cNvGrpSpPr>
          <p:nvPr/>
        </p:nvGrpSpPr>
        <p:grpSpPr bwMode="auto">
          <a:xfrm>
            <a:off x="971600" y="1412776"/>
            <a:ext cx="144462" cy="360362"/>
            <a:chOff x="827583" y="2708920"/>
            <a:chExt cx="504057" cy="1440160"/>
          </a:xfrm>
        </p:grpSpPr>
        <p:sp>
          <p:nvSpPr>
            <p:cNvPr id="17" name="PA-椭圆 16"/>
            <p:cNvSpPr/>
            <p:nvPr>
              <p:custDataLst>
                <p:tags r:id="rId1"/>
              </p:custDataLst>
            </p:nvPr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PA-矩形 17"/>
            <p:cNvSpPr/>
            <p:nvPr>
              <p:custDataLst>
                <p:tags r:id="rId2"/>
              </p:custDataLst>
            </p:nvPr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276000" y="837000"/>
            <a:ext cx="2592000" cy="5184000"/>
          </a:xfrm>
          <a:prstGeom prst="ellipse">
            <a:avLst/>
          </a:prstGeom>
          <a:ln>
            <a:solidFill>
              <a:srgbClr val="EF851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24300" y="2133600"/>
            <a:ext cx="1295400" cy="2590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3077" name="组合 10"/>
          <p:cNvGrpSpPr>
            <a:grpSpLocks/>
          </p:cNvGrpSpPr>
          <p:nvPr/>
        </p:nvGrpSpPr>
        <p:grpSpPr bwMode="auto">
          <a:xfrm>
            <a:off x="4335463" y="3573463"/>
            <a:ext cx="142875" cy="360362"/>
            <a:chOff x="827583" y="2708920"/>
            <a:chExt cx="504057" cy="1440160"/>
          </a:xfrm>
        </p:grpSpPr>
        <p:sp>
          <p:nvSpPr>
            <p:cNvPr id="12" name="PA-椭圆 16"/>
            <p:cNvSpPr/>
            <p:nvPr>
              <p:custDataLst>
                <p:tags r:id="rId1"/>
              </p:custDataLst>
            </p:nvPr>
          </p:nvSpPr>
          <p:spPr>
            <a:xfrm>
              <a:off x="827583" y="2708920"/>
              <a:ext cx="504057" cy="11546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PA-矩形 17"/>
            <p:cNvSpPr/>
            <p:nvPr>
              <p:custDataLst>
                <p:tags r:id="rId2"/>
              </p:custDataLst>
            </p:nvPr>
          </p:nvSpPr>
          <p:spPr>
            <a:xfrm>
              <a:off x="827583" y="3210120"/>
              <a:ext cx="504057" cy="938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410075" y="3429000"/>
            <a:ext cx="0" cy="32385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10075" y="3752850"/>
            <a:ext cx="1619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24300" y="3429000"/>
            <a:ext cx="6477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572000" y="3429000"/>
            <a:ext cx="0" cy="1295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6"/>
          </p:cNvCxnSpPr>
          <p:nvPr/>
        </p:nvCxnSpPr>
        <p:spPr>
          <a:xfrm>
            <a:off x="4572000" y="3429000"/>
            <a:ext cx="1296000" cy="0"/>
          </a:xfrm>
          <a:prstGeom prst="line">
            <a:avLst/>
          </a:prstGeom>
          <a:ln w="12700">
            <a:solidFill>
              <a:srgbClr val="EF851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5" idx="0"/>
          </p:cNvCxnSpPr>
          <p:nvPr/>
        </p:nvCxnSpPr>
        <p:spPr>
          <a:xfrm flipV="1">
            <a:off x="4572000" y="837000"/>
            <a:ext cx="0" cy="2592000"/>
          </a:xfrm>
          <a:prstGeom prst="line">
            <a:avLst/>
          </a:prstGeom>
          <a:ln w="12700">
            <a:solidFill>
              <a:srgbClr val="EF85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72000" y="1654850"/>
                <a:ext cx="702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𝐴𝑟𝑒𝑛𝑎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54850"/>
                <a:ext cx="7026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78" r="-173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889501" y="3439542"/>
                <a:ext cx="692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𝐴𝑟𝑒𝑛𝑎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1" y="3439542"/>
                <a:ext cx="6921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18" r="-1754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95936" y="4005064"/>
                <a:ext cx="5725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𝐷𝑜𝑚𝑎𝑖𝑛</m:t>
                          </m:r>
                        </m:sub>
                      </m:sSub>
                    </m:oMath>
                  </m:oMathPara>
                </a14:m>
                <a:endParaRPr lang="en-US" altLang="zh-CN" sz="1400" b="0" dirty="0" smtClean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05064"/>
                <a:ext cx="572593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226" r="-215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005884" y="3212976"/>
                <a:ext cx="566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𝐷𝑜𝑚𝑎𝑖𝑛</m:t>
                          </m:r>
                        </m:sub>
                      </m:sSub>
                    </m:oMath>
                  </m:oMathPara>
                </a14:m>
                <a:endParaRPr lang="en-US" altLang="zh-CN" sz="1200" b="0" dirty="0" smtClean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84" y="3212976"/>
                <a:ext cx="566116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537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243533" y="3521676"/>
                <a:ext cx="16793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900" b="0" dirty="0" smtClean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33" y="3521676"/>
                <a:ext cx="167930" cy="1384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386732" y="3740052"/>
                <a:ext cx="16607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900" b="0" dirty="0" smtClean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32" y="3740052"/>
                <a:ext cx="166071" cy="138499"/>
              </a:xfrm>
              <a:prstGeom prst="rect">
                <a:avLst/>
              </a:prstGeom>
              <a:blipFill rotWithShape="0">
                <a:blip r:embed="rId9"/>
                <a:stretch>
                  <a:fillRect l="-14815" r="-1481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637447603847101277</Template>
  <TotalTime>165</TotalTime>
  <Words>4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宋体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adma</dc:creator>
  <cp:lastModifiedBy>Administrator</cp:lastModifiedBy>
  <cp:revision>12</cp:revision>
  <dcterms:created xsi:type="dcterms:W3CDTF">2020-07-14T02:08:58Z</dcterms:created>
  <dcterms:modified xsi:type="dcterms:W3CDTF">2020-12-30T02:35:59Z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