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5" d="100"/>
          <a:sy n="45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6DB6BF-4805-AF19-1C5B-F5B951DC0F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24B98D-52EF-0B15-24CC-DE0BB03EF7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D4B9E-ED0C-742F-5045-6B7CAA85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FE1-E970-401E-848F-326FBBB52A94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2A00F-D063-0492-C84F-8D8C7DA2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685F87-B3F0-B75B-109C-89509B2CA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160D-259D-4691-B184-3FA87B93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213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894ECA-608B-2A14-4E59-8F4B54F3D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3296D2-8598-97F9-2A51-D037A6656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7317E-420D-B24D-B93F-73BBFD19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FE1-E970-401E-848F-326FBBB52A94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C8494C-9ED5-056B-3A2C-D85884B1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39CF4-587D-01AA-5EB5-8B47977AF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160D-259D-4691-B184-3FA87B93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11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45CB59-09D6-EC98-06CB-8037EDD97E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DB9358-98E1-EA62-B56A-73484C13D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840410-E2FC-B6D8-4CD2-ED3CFF8E3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FE1-E970-401E-848F-326FBBB52A94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1CBC21-9968-23BD-C038-63EAD6DD1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89B230-5BBA-6BF2-6A51-A197345E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160D-259D-4691-B184-3FA87B93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70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CA0FDB-D915-6AD3-68AE-E4A439042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95E2ED-ABA1-5AAF-D67F-BCA2B592F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AF112B-0D5E-33B1-2A04-269FA35D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FE1-E970-401E-848F-326FBBB52A94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E03613-60B2-B8DE-9F5A-33A61F9B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C9B170-F4FE-9490-B48F-1D8A66C3A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160D-259D-4691-B184-3FA87B93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179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96FAA-B818-2850-2E3E-D4035A6E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2B4F04-42A0-7A6F-8FD4-7DCBE165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F527FA-8E83-5503-B4C6-E99E2A9BA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FE1-E970-401E-848F-326FBBB52A94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1F8562-4692-D36C-AD7D-9098F6DB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AFBFAD-25FE-5239-4F3E-46FA24E5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160D-259D-4691-B184-3FA87B93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6437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BEF18-DD76-7D97-9941-8C5E39DC6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D9A57-6585-B6C9-122F-6BDCA6AA7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0F9C07-C9B8-C942-BE00-EC0BA526C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39833F-AED0-0C99-0BD4-A2A8D592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FE1-E970-401E-848F-326FBBB52A94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A51541-3D60-EA81-B2E3-C27763243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989943-EAF7-9E1F-318D-8CA47E386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160D-259D-4691-B184-3FA87B93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65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ACFAC-2030-D908-1BD1-E21E0A74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0845DB-0B21-3F13-2A95-E8287EBE8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6066A7-A66C-E3F1-6E7B-01196D199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46B4BBD-E8B1-68B4-9263-71CCBA2354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F865DFF-9F32-E82F-F8DE-A4A878BD2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0F838B-BF81-8D65-D2A3-CDB430D9F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FE1-E970-401E-848F-326FBBB52A94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574E8A6-3183-FCD8-2E4A-03EC5043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88DBFB2-9767-FD78-BA36-B234B172A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160D-259D-4691-B184-3FA87B93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579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D8B9B-F5DA-86C4-E684-452F8E7BB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F596017-DEAC-7BEE-498A-A5C16E181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FE1-E970-401E-848F-326FBBB52A94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7D9CE-DDD7-FF89-3BE7-5A934DF8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B36CD3-7BC8-AAAE-3318-EF865C99E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160D-259D-4691-B184-3FA87B93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412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D192BE8-CC8F-2344-6645-F989FD352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FE1-E970-401E-848F-326FBBB52A94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053111E-66E5-CCF6-AF7B-524801045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3F6323-6DF6-E7DC-CF87-B8D5B0BC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160D-259D-4691-B184-3FA87B93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6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1F452-94DF-F8FE-7BDB-44B817F1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A602A-929C-C500-2801-34776A7A82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657DC40-4AC7-2AC2-815D-468B1A6A3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643CC8-BB2F-B92A-C08A-8AFD8259E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FE1-E970-401E-848F-326FBBB52A94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0DBE75-97FC-FA2C-45A6-8DE89AF7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0823D25-D37B-38D4-A066-DAE87BE0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160D-259D-4691-B184-3FA87B93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567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A1044-FEE2-AECE-4C6E-05790EA8A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EEB068F-A376-7CAD-0C28-1DD4E8DC2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0AEE66-B3B6-DF0B-647E-00E0FF709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A2C70A-9579-6CCB-9878-F3F4BE824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4FE1-E970-401E-848F-326FBBB52A94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3C6F98C-E4E2-EA9D-83A9-A8EFEF794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F07CAA-E59B-11C0-434B-8F86B2B6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A160D-259D-4691-B184-3FA87B93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730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31DD8EF-9EFB-1C08-F13D-CB2DCB2BF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AE5CB5-738C-4D50-D512-7F986F73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6651AD-A0A6-8999-8259-2909BC1E9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F74FE1-E970-401E-848F-326FBBB52A94}" type="datetimeFigureOut">
              <a:rPr lang="zh-CN" altLang="en-US" smtClean="0"/>
              <a:t>2025/3/9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64B196-FF9F-F24D-3648-B7E997202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507132-5024-74B0-8723-6832ACBE50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A160D-259D-4691-B184-3FA87B9357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32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E6E40-0B67-32A5-1331-22F3B8D56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1111</a:t>
            </a:r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14030B-847E-4F7F-2458-0EB72A78AD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55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464646"/>
      </a:dk1>
      <a:lt1>
        <a:sysClr val="window" lastClr="FCFCFC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1111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Zhuohang Yu</dc:creator>
  <cp:lastModifiedBy>Zhuohang Yu</cp:lastModifiedBy>
  <cp:revision>2</cp:revision>
  <dcterms:created xsi:type="dcterms:W3CDTF">2025-03-09T06:30:40Z</dcterms:created>
  <dcterms:modified xsi:type="dcterms:W3CDTF">2025-03-09T06:30:49Z</dcterms:modified>
</cp:coreProperties>
</file>