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1" r:id="rId2"/>
    <p:sldId id="267" r:id="rId3"/>
    <p:sldId id="268" r:id="rId4"/>
    <p:sldId id="281" r:id="rId5"/>
    <p:sldId id="283" r:id="rId6"/>
    <p:sldId id="278" r:id="rId7"/>
    <p:sldId id="282" r:id="rId8"/>
    <p:sldId id="280" r:id="rId9"/>
    <p:sldId id="279" r:id="rId10"/>
    <p:sldId id="277" r:id="rId11"/>
    <p:sldId id="284" r:id="rId12"/>
    <p:sldId id="265" r:id="rId13"/>
    <p:sldId id="276" r:id="rId14"/>
  </p:sldIdLst>
  <p:sldSz cx="24382413" cy="13716000"/>
  <p:notesSz cx="6858000" cy="9144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min Kim" initials="YK" lastIdx="1" clrIdx="0">
    <p:extLst>
      <p:ext uri="{19B8F6BF-5375-455C-9EA6-DF929625EA0E}">
        <p15:presenceInfo xmlns:p15="http://schemas.microsoft.com/office/powerpoint/2012/main" userId="641eb8d2ba5d4e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E0E1"/>
    <a:srgbClr val="002856"/>
    <a:srgbClr val="1CCFC9"/>
    <a:srgbClr val="43C0C2"/>
    <a:srgbClr val="DA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9" autoAdjust="0"/>
    <p:restoredTop sz="78589" autoAdjust="0"/>
  </p:normalViewPr>
  <p:slideViewPr>
    <p:cSldViewPr snapToGrid="0" snapToObjects="1">
      <p:cViewPr varScale="1">
        <p:scale>
          <a:sx n="64" d="100"/>
          <a:sy n="64" d="100"/>
        </p:scale>
        <p:origin x="516" y="9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min Kim" userId="641eb8d2ba5d4e3d" providerId="LiveId" clId="{EF0EE480-8165-48F3-93D0-1DB2F5EE7B16}"/>
    <pc:docChg chg="undo redo custSel addSld delSld modSld">
      <pc:chgData name="Yumin Kim" userId="641eb8d2ba5d4e3d" providerId="LiveId" clId="{EF0EE480-8165-48F3-93D0-1DB2F5EE7B16}" dt="2023-10-13T19:05:31.657" v="2210" actId="1076"/>
      <pc:docMkLst>
        <pc:docMk/>
      </pc:docMkLst>
      <pc:sldChg chg="addSp delSp modSp mod">
        <pc:chgData name="Yumin Kim" userId="641eb8d2ba5d4e3d" providerId="LiveId" clId="{EF0EE480-8165-48F3-93D0-1DB2F5EE7B16}" dt="2023-10-13T17:12:14.791" v="351" actId="20577"/>
        <pc:sldMkLst>
          <pc:docMk/>
          <pc:sldMk cId="1626204691" sldId="265"/>
        </pc:sldMkLst>
        <pc:spChg chg="mod">
          <ac:chgData name="Yumin Kim" userId="641eb8d2ba5d4e3d" providerId="LiveId" clId="{EF0EE480-8165-48F3-93D0-1DB2F5EE7B16}" dt="2023-10-13T17:04:44.803" v="83" actId="1076"/>
          <ac:spMkLst>
            <pc:docMk/>
            <pc:sldMk cId="1626204691" sldId="265"/>
            <ac:spMk id="4" creationId="{40657153-1400-CFC4-D2E6-8F185A7214A5}"/>
          </ac:spMkLst>
        </pc:spChg>
        <pc:spChg chg="del">
          <ac:chgData name="Yumin Kim" userId="641eb8d2ba5d4e3d" providerId="LiveId" clId="{EF0EE480-8165-48F3-93D0-1DB2F5EE7B16}" dt="2023-10-13T17:04:40.259" v="80" actId="478"/>
          <ac:spMkLst>
            <pc:docMk/>
            <pc:sldMk cId="1626204691" sldId="265"/>
            <ac:spMk id="6" creationId="{00000000-0000-0000-0000-000000000000}"/>
          </ac:spMkLst>
        </pc:spChg>
        <pc:spChg chg="mod">
          <ac:chgData name="Yumin Kim" userId="641eb8d2ba5d4e3d" providerId="LiveId" clId="{EF0EE480-8165-48F3-93D0-1DB2F5EE7B16}" dt="2023-10-13T17:12:14.791" v="351" actId="20577"/>
          <ac:spMkLst>
            <pc:docMk/>
            <pc:sldMk cId="1626204691" sldId="265"/>
            <ac:spMk id="101" creationId="{00000000-0000-0000-0000-000000000000}"/>
          </ac:spMkLst>
        </pc:spChg>
        <pc:picChg chg="add del mod">
          <ac:chgData name="Yumin Kim" userId="641eb8d2ba5d4e3d" providerId="LiveId" clId="{EF0EE480-8165-48F3-93D0-1DB2F5EE7B16}" dt="2023-10-13T17:12:08.978" v="347" actId="478"/>
          <ac:picMkLst>
            <pc:docMk/>
            <pc:sldMk cId="1626204691" sldId="265"/>
            <ac:picMk id="2" creationId="{AC26A34A-7EB9-54BA-BE47-E2322E836717}"/>
          </ac:picMkLst>
        </pc:picChg>
        <pc:picChg chg="del">
          <ac:chgData name="Yumin Kim" userId="641eb8d2ba5d4e3d" providerId="LiveId" clId="{EF0EE480-8165-48F3-93D0-1DB2F5EE7B16}" dt="2023-10-13T17:04:02.309" v="75" actId="478"/>
          <ac:picMkLst>
            <pc:docMk/>
            <pc:sldMk cId="1626204691" sldId="265"/>
            <ac:picMk id="7" creationId="{00000000-0000-0000-0000-000000000000}"/>
          </ac:picMkLst>
        </pc:picChg>
        <pc:picChg chg="del">
          <ac:chgData name="Yumin Kim" userId="641eb8d2ba5d4e3d" providerId="LiveId" clId="{EF0EE480-8165-48F3-93D0-1DB2F5EE7B16}" dt="2023-10-13T17:04:41.720" v="81" actId="478"/>
          <ac:picMkLst>
            <pc:docMk/>
            <pc:sldMk cId="1626204691" sldId="265"/>
            <ac:picMk id="106" creationId="{00000000-0000-0000-0000-000000000000}"/>
          </ac:picMkLst>
        </pc:picChg>
      </pc:sldChg>
      <pc:sldChg chg="addSp delSp modSp mod modNotesTx">
        <pc:chgData name="Yumin Kim" userId="641eb8d2ba5d4e3d" providerId="LiveId" clId="{EF0EE480-8165-48F3-93D0-1DB2F5EE7B16}" dt="2023-10-13T19:04:35.923" v="2208" actId="20577"/>
        <pc:sldMkLst>
          <pc:docMk/>
          <pc:sldMk cId="803033909" sldId="267"/>
        </pc:sldMkLst>
        <pc:spChg chg="del">
          <ac:chgData name="Yumin Kim" userId="641eb8d2ba5d4e3d" providerId="LiveId" clId="{EF0EE480-8165-48F3-93D0-1DB2F5EE7B16}" dt="2023-10-13T17:07:58.854" v="129" actId="478"/>
          <ac:spMkLst>
            <pc:docMk/>
            <pc:sldMk cId="803033909" sldId="267"/>
            <ac:spMk id="2" creationId="{00000000-0000-0000-0000-000000000000}"/>
          </ac:spMkLst>
        </pc:spChg>
        <pc:spChg chg="add mod">
          <ac:chgData name="Yumin Kim" userId="641eb8d2ba5d4e3d" providerId="LiveId" clId="{EF0EE480-8165-48F3-93D0-1DB2F5EE7B16}" dt="2023-10-13T18:22:21.982" v="1736" actId="113"/>
          <ac:spMkLst>
            <pc:docMk/>
            <pc:sldMk cId="803033909" sldId="267"/>
            <ac:spMk id="6" creationId="{E8EF8CB8-2E26-9198-949E-C5D08F4B4F7B}"/>
          </ac:spMkLst>
        </pc:spChg>
        <pc:spChg chg="mod">
          <ac:chgData name="Yumin Kim" userId="641eb8d2ba5d4e3d" providerId="LiveId" clId="{EF0EE480-8165-48F3-93D0-1DB2F5EE7B16}" dt="2023-10-13T17:30:03.967" v="580" actId="1036"/>
          <ac:spMkLst>
            <pc:docMk/>
            <pc:sldMk cId="803033909" sldId="267"/>
            <ac:spMk id="101" creationId="{00000000-0000-0000-0000-000000000000}"/>
          </ac:spMkLst>
        </pc:spChg>
        <pc:spChg chg="mod">
          <ac:chgData name="Yumin Kim" userId="641eb8d2ba5d4e3d" providerId="LiveId" clId="{EF0EE480-8165-48F3-93D0-1DB2F5EE7B16}" dt="2023-10-13T17:30:03.967" v="580" actId="1036"/>
          <ac:spMkLst>
            <pc:docMk/>
            <pc:sldMk cId="803033909" sldId="267"/>
            <ac:spMk id="108" creationId="{00000000-0000-0000-0000-000000000000}"/>
          </ac:spMkLst>
        </pc:spChg>
        <pc:spChg chg="mod">
          <ac:chgData name="Yumin Kim" userId="641eb8d2ba5d4e3d" providerId="LiveId" clId="{EF0EE480-8165-48F3-93D0-1DB2F5EE7B16}" dt="2023-10-13T19:04:17.760" v="2174" actId="20577"/>
          <ac:spMkLst>
            <pc:docMk/>
            <pc:sldMk cId="803033909" sldId="267"/>
            <ac:spMk id="121" creationId="{00000000-0000-0000-0000-000000000000}"/>
          </ac:spMkLst>
        </pc:spChg>
        <pc:spChg chg="mod">
          <ac:chgData name="Yumin Kim" userId="641eb8d2ba5d4e3d" providerId="LiveId" clId="{EF0EE480-8165-48F3-93D0-1DB2F5EE7B16}" dt="2023-10-13T17:30:03.967" v="580" actId="1036"/>
          <ac:spMkLst>
            <pc:docMk/>
            <pc:sldMk cId="803033909" sldId="267"/>
            <ac:spMk id="138" creationId="{00000000-0000-0000-0000-000000000000}"/>
          </ac:spMkLst>
        </pc:spChg>
        <pc:spChg chg="mod">
          <ac:chgData name="Yumin Kim" userId="641eb8d2ba5d4e3d" providerId="LiveId" clId="{EF0EE480-8165-48F3-93D0-1DB2F5EE7B16}" dt="2023-10-13T17:30:03.967" v="580" actId="1036"/>
          <ac:spMkLst>
            <pc:docMk/>
            <pc:sldMk cId="803033909" sldId="267"/>
            <ac:spMk id="139" creationId="{00000000-0000-0000-0000-000000000000}"/>
          </ac:spMkLst>
        </pc:spChg>
        <pc:spChg chg="mod">
          <ac:chgData name="Yumin Kim" userId="641eb8d2ba5d4e3d" providerId="LiveId" clId="{EF0EE480-8165-48F3-93D0-1DB2F5EE7B16}" dt="2023-10-13T17:30:03.967" v="580" actId="1036"/>
          <ac:spMkLst>
            <pc:docMk/>
            <pc:sldMk cId="803033909" sldId="267"/>
            <ac:spMk id="140" creationId="{00000000-0000-0000-0000-000000000000}"/>
          </ac:spMkLst>
        </pc:spChg>
        <pc:picChg chg="add del mod">
          <ac:chgData name="Yumin Kim" userId="641eb8d2ba5d4e3d" providerId="LiveId" clId="{EF0EE480-8165-48F3-93D0-1DB2F5EE7B16}" dt="2023-10-13T17:02:46.886" v="16" actId="478"/>
          <ac:picMkLst>
            <pc:docMk/>
            <pc:sldMk cId="803033909" sldId="267"/>
            <ac:picMk id="5" creationId="{6954C244-06F9-84D2-8C86-26E725AA571A}"/>
          </ac:picMkLst>
        </pc:picChg>
        <pc:picChg chg="add del mod">
          <ac:chgData name="Yumin Kim" userId="641eb8d2ba5d4e3d" providerId="LiveId" clId="{EF0EE480-8165-48F3-93D0-1DB2F5EE7B16}" dt="2023-10-13T17:45:39.460" v="1003" actId="478"/>
          <ac:picMkLst>
            <pc:docMk/>
            <pc:sldMk cId="803033909" sldId="267"/>
            <ac:picMk id="7" creationId="{A2B2162C-BBC8-AB86-E233-3FCE8B6EDF2C}"/>
          </ac:picMkLst>
        </pc:picChg>
        <pc:picChg chg="del">
          <ac:chgData name="Yumin Kim" userId="641eb8d2ba5d4e3d" providerId="LiveId" clId="{EF0EE480-8165-48F3-93D0-1DB2F5EE7B16}" dt="2023-10-13T17:02:15.536" v="10" actId="478"/>
          <ac:picMkLst>
            <pc:docMk/>
            <pc:sldMk cId="803033909" sldId="267"/>
            <ac:picMk id="30" creationId="{00000000-0000-0000-0000-000000000000}"/>
          </ac:picMkLst>
        </pc:picChg>
        <pc:cxnChg chg="add del mod">
          <ac:chgData name="Yumin Kim" userId="641eb8d2ba5d4e3d" providerId="LiveId" clId="{EF0EE480-8165-48F3-93D0-1DB2F5EE7B16}" dt="2023-10-13T17:45:41.012" v="1004" actId="478"/>
          <ac:cxnSpMkLst>
            <pc:docMk/>
            <pc:sldMk cId="803033909" sldId="267"/>
            <ac:cxnSpMk id="11" creationId="{00000000-0000-0000-0000-000000000000}"/>
          </ac:cxnSpMkLst>
        </pc:cxnChg>
      </pc:sldChg>
      <pc:sldChg chg="addSp delSp modSp mod modNotesTx">
        <pc:chgData name="Yumin Kim" userId="641eb8d2ba5d4e3d" providerId="LiveId" clId="{EF0EE480-8165-48F3-93D0-1DB2F5EE7B16}" dt="2023-10-13T18:57:31.159" v="2129" actId="13926"/>
        <pc:sldMkLst>
          <pc:docMk/>
          <pc:sldMk cId="629768473" sldId="268"/>
        </pc:sldMkLst>
        <pc:spChg chg="add mod">
          <ac:chgData name="Yumin Kim" userId="641eb8d2ba5d4e3d" providerId="LiveId" clId="{EF0EE480-8165-48F3-93D0-1DB2F5EE7B16}" dt="2023-10-13T18:10:41.561" v="1142" actId="20577"/>
          <ac:spMkLst>
            <pc:docMk/>
            <pc:sldMk cId="629768473" sldId="268"/>
            <ac:spMk id="2" creationId="{7FFA5703-06B3-5907-B2F5-251FF48A8CA2}"/>
          </ac:spMkLst>
        </pc:spChg>
        <pc:spChg chg="del">
          <ac:chgData name="Yumin Kim" userId="641eb8d2ba5d4e3d" providerId="LiveId" clId="{EF0EE480-8165-48F3-93D0-1DB2F5EE7B16}" dt="2023-10-13T17:13:40.800" v="378" actId="478"/>
          <ac:spMkLst>
            <pc:docMk/>
            <pc:sldMk cId="629768473" sldId="268"/>
            <ac:spMk id="3" creationId="{36625B45-B728-2A60-2D7D-76B2A8C99BBC}"/>
          </ac:spMkLst>
        </pc:spChg>
        <pc:spChg chg="del">
          <ac:chgData name="Yumin Kim" userId="641eb8d2ba5d4e3d" providerId="LiveId" clId="{EF0EE480-8165-48F3-93D0-1DB2F5EE7B16}" dt="2023-10-13T17:13:40.800" v="378" actId="478"/>
          <ac:spMkLst>
            <pc:docMk/>
            <pc:sldMk cId="629768473" sldId="268"/>
            <ac:spMk id="4" creationId="{D048A365-0F42-9C04-59B9-A128E056CA78}"/>
          </ac:spMkLst>
        </pc:spChg>
        <pc:spChg chg="del mod">
          <ac:chgData name="Yumin Kim" userId="641eb8d2ba5d4e3d" providerId="LiveId" clId="{EF0EE480-8165-48F3-93D0-1DB2F5EE7B16}" dt="2023-10-13T17:05:08.399" v="110" actId="478"/>
          <ac:spMkLst>
            <pc:docMk/>
            <pc:sldMk cId="629768473" sldId="268"/>
            <ac:spMk id="6" creationId="{881BDE5E-1BAD-6E4A-301B-4F745FC28099}"/>
          </ac:spMkLst>
        </pc:spChg>
        <pc:spChg chg="add del">
          <ac:chgData name="Yumin Kim" userId="641eb8d2ba5d4e3d" providerId="LiveId" clId="{EF0EE480-8165-48F3-93D0-1DB2F5EE7B16}" dt="2023-10-13T18:01:30.722" v="1049" actId="22"/>
          <ac:spMkLst>
            <pc:docMk/>
            <pc:sldMk cId="629768473" sldId="268"/>
            <ac:spMk id="10" creationId="{ACA616E7-1B6B-A907-20B1-14EB87000849}"/>
          </ac:spMkLst>
        </pc:spChg>
        <pc:spChg chg="add mod">
          <ac:chgData name="Yumin Kim" userId="641eb8d2ba5d4e3d" providerId="LiveId" clId="{EF0EE480-8165-48F3-93D0-1DB2F5EE7B16}" dt="2023-10-13T18:57:31.159" v="2129" actId="13926"/>
          <ac:spMkLst>
            <pc:docMk/>
            <pc:sldMk cId="629768473" sldId="268"/>
            <ac:spMk id="13" creationId="{F096C5F3-0A0E-919C-A1F1-71E9113F7BBC}"/>
          </ac:spMkLst>
        </pc:spChg>
        <pc:grpChg chg="del">
          <ac:chgData name="Yumin Kim" userId="641eb8d2ba5d4e3d" providerId="LiveId" clId="{EF0EE480-8165-48F3-93D0-1DB2F5EE7B16}" dt="2023-10-13T17:12:40.751" v="355" actId="478"/>
          <ac:grpSpMkLst>
            <pc:docMk/>
            <pc:sldMk cId="629768473" sldId="268"/>
            <ac:grpSpMk id="25" creationId="{00000000-0000-0000-0000-000000000000}"/>
          </ac:grpSpMkLst>
        </pc:grpChg>
        <pc:picChg chg="del">
          <ac:chgData name="Yumin Kim" userId="641eb8d2ba5d4e3d" providerId="LiveId" clId="{EF0EE480-8165-48F3-93D0-1DB2F5EE7B16}" dt="2023-10-13T17:13:41.485" v="379" actId="478"/>
          <ac:picMkLst>
            <pc:docMk/>
            <pc:sldMk cId="629768473" sldId="268"/>
            <ac:picMk id="5" creationId="{87C55A65-4ABF-A397-F76F-801EC59B187C}"/>
          </ac:picMkLst>
        </pc:picChg>
        <pc:picChg chg="add del mod">
          <ac:chgData name="Yumin Kim" userId="641eb8d2ba5d4e3d" providerId="LiveId" clId="{EF0EE480-8165-48F3-93D0-1DB2F5EE7B16}" dt="2023-10-13T17:45:26.392" v="1001" actId="478"/>
          <ac:picMkLst>
            <pc:docMk/>
            <pc:sldMk cId="629768473" sldId="268"/>
            <ac:picMk id="8" creationId="{768284CB-20A8-BE4F-D7B8-02EE0015EA0A}"/>
          </ac:picMkLst>
        </pc:picChg>
        <pc:picChg chg="del">
          <ac:chgData name="Yumin Kim" userId="641eb8d2ba5d4e3d" providerId="LiveId" clId="{EF0EE480-8165-48F3-93D0-1DB2F5EE7B16}" dt="2023-10-13T17:04:51.209" v="84" actId="478"/>
          <ac:picMkLst>
            <pc:docMk/>
            <pc:sldMk cId="629768473" sldId="268"/>
            <ac:picMk id="12" creationId="{00000000-0000-0000-0000-000000000000}"/>
          </ac:picMkLst>
        </pc:picChg>
        <pc:picChg chg="add del mod">
          <ac:chgData name="Yumin Kim" userId="641eb8d2ba5d4e3d" providerId="LiveId" clId="{EF0EE480-8165-48F3-93D0-1DB2F5EE7B16}" dt="2023-10-13T18:10:42.363" v="1143" actId="478"/>
          <ac:picMkLst>
            <pc:docMk/>
            <pc:sldMk cId="629768473" sldId="268"/>
            <ac:picMk id="2050" creationId="{C97ADBC6-663D-E1D5-558D-A368F82080E9}"/>
          </ac:picMkLst>
        </pc:picChg>
        <pc:cxnChg chg="del mod">
          <ac:chgData name="Yumin Kim" userId="641eb8d2ba5d4e3d" providerId="LiveId" clId="{EF0EE480-8165-48F3-93D0-1DB2F5EE7B16}" dt="2023-10-13T17:45:27.257" v="1002" actId="478"/>
          <ac:cxnSpMkLst>
            <pc:docMk/>
            <pc:sldMk cId="629768473" sldId="268"/>
            <ac:cxnSpMk id="11" creationId="{00000000-0000-0000-0000-000000000000}"/>
          </ac:cxnSpMkLst>
        </pc:cxnChg>
      </pc:sldChg>
      <pc:sldChg chg="addSp delSp modSp mod">
        <pc:chgData name="Yumin Kim" userId="641eb8d2ba5d4e3d" providerId="LiveId" clId="{EF0EE480-8165-48F3-93D0-1DB2F5EE7B16}" dt="2023-10-13T18:58:01.715" v="2139" actId="1037"/>
        <pc:sldMkLst>
          <pc:docMk/>
          <pc:sldMk cId="743032575" sldId="271"/>
        </pc:sldMkLst>
        <pc:spChg chg="mod">
          <ac:chgData name="Yumin Kim" userId="641eb8d2ba5d4e3d" providerId="LiveId" clId="{EF0EE480-8165-48F3-93D0-1DB2F5EE7B16}" dt="2023-10-13T18:22:33.588" v="1739" actId="113"/>
          <ac:spMkLst>
            <pc:docMk/>
            <pc:sldMk cId="743032575" sldId="271"/>
            <ac:spMk id="7" creationId="{00000000-0000-0000-0000-000000000000}"/>
          </ac:spMkLst>
        </pc:spChg>
        <pc:spChg chg="del mod">
          <ac:chgData name="Yumin Kim" userId="641eb8d2ba5d4e3d" providerId="LiveId" clId="{EF0EE480-8165-48F3-93D0-1DB2F5EE7B16}" dt="2023-10-13T17:01:06.232" v="6" actId="478"/>
          <ac:spMkLst>
            <pc:docMk/>
            <pc:sldMk cId="743032575" sldId="271"/>
            <ac:spMk id="8" creationId="{00000000-0000-0000-0000-000000000000}"/>
          </ac:spMkLst>
        </pc:spChg>
        <pc:spChg chg="mod">
          <ac:chgData name="Yumin Kim" userId="641eb8d2ba5d4e3d" providerId="LiveId" clId="{EF0EE480-8165-48F3-93D0-1DB2F5EE7B16}" dt="2023-10-13T18:23:22.064" v="1741" actId="113"/>
          <ac:spMkLst>
            <pc:docMk/>
            <pc:sldMk cId="743032575" sldId="271"/>
            <ac:spMk id="9" creationId="{00000000-0000-0000-0000-000000000000}"/>
          </ac:spMkLst>
        </pc:spChg>
        <pc:spChg chg="mod">
          <ac:chgData name="Yumin Kim" userId="641eb8d2ba5d4e3d" providerId="LiveId" clId="{EF0EE480-8165-48F3-93D0-1DB2F5EE7B16}" dt="2023-10-13T17:21:13.990" v="418" actId="2711"/>
          <ac:spMkLst>
            <pc:docMk/>
            <pc:sldMk cId="743032575" sldId="271"/>
            <ac:spMk id="11" creationId="{00000000-0000-0000-0000-000000000000}"/>
          </ac:spMkLst>
        </pc:spChg>
        <pc:spChg chg="del mod">
          <ac:chgData name="Yumin Kim" userId="641eb8d2ba5d4e3d" providerId="LiveId" clId="{EF0EE480-8165-48F3-93D0-1DB2F5EE7B16}" dt="2023-10-13T17:06:54.979" v="124" actId="478"/>
          <ac:spMkLst>
            <pc:docMk/>
            <pc:sldMk cId="743032575" sldId="271"/>
            <ac:spMk id="12" creationId="{00000000-0000-0000-0000-000000000000}"/>
          </ac:spMkLst>
        </pc:spChg>
        <pc:picChg chg="add del mod">
          <ac:chgData name="Yumin Kim" userId="641eb8d2ba5d4e3d" providerId="LiveId" clId="{EF0EE480-8165-48F3-93D0-1DB2F5EE7B16}" dt="2023-10-13T17:14:48.206" v="385" actId="478"/>
          <ac:picMkLst>
            <pc:docMk/>
            <pc:sldMk cId="743032575" sldId="271"/>
            <ac:picMk id="4" creationId="{08FB59BB-2952-054C-06FC-A02D4402462E}"/>
          </ac:picMkLst>
        </pc:picChg>
        <pc:picChg chg="del">
          <ac:chgData name="Yumin Kim" userId="641eb8d2ba5d4e3d" providerId="LiveId" clId="{EF0EE480-8165-48F3-93D0-1DB2F5EE7B16}" dt="2023-10-13T16:59:56.430" v="1" actId="478"/>
          <ac:picMkLst>
            <pc:docMk/>
            <pc:sldMk cId="743032575" sldId="271"/>
            <ac:picMk id="6" creationId="{00000000-0000-0000-0000-000000000000}"/>
          </ac:picMkLst>
        </pc:picChg>
        <pc:picChg chg="add del mod">
          <ac:chgData name="Yumin Kim" userId="641eb8d2ba5d4e3d" providerId="LiveId" clId="{EF0EE480-8165-48F3-93D0-1DB2F5EE7B16}" dt="2023-10-13T17:16:56.212" v="395" actId="478"/>
          <ac:picMkLst>
            <pc:docMk/>
            <pc:sldMk cId="743032575" sldId="271"/>
            <ac:picMk id="10" creationId="{67CC8B72-8F18-D12A-CA12-667083D665C9}"/>
          </ac:picMkLst>
        </pc:picChg>
        <pc:picChg chg="add del mod">
          <ac:chgData name="Yumin Kim" userId="641eb8d2ba5d4e3d" providerId="LiveId" clId="{EF0EE480-8165-48F3-93D0-1DB2F5EE7B16}" dt="2023-10-13T17:46:12.524" v="1009" actId="478"/>
          <ac:picMkLst>
            <pc:docMk/>
            <pc:sldMk cId="743032575" sldId="271"/>
            <ac:picMk id="13" creationId="{6DF3C5B6-26BD-B17E-422D-42494A60FB31}"/>
          </ac:picMkLst>
        </pc:picChg>
        <pc:picChg chg="add mod">
          <ac:chgData name="Yumin Kim" userId="641eb8d2ba5d4e3d" providerId="LiveId" clId="{EF0EE480-8165-48F3-93D0-1DB2F5EE7B16}" dt="2023-10-13T18:58:01.715" v="2139" actId="1037"/>
          <ac:picMkLst>
            <pc:docMk/>
            <pc:sldMk cId="743032575" sldId="271"/>
            <ac:picMk id="14" creationId="{DA176097-24EA-475F-E3A0-E9FD9FC065E8}"/>
          </ac:picMkLst>
        </pc:picChg>
        <pc:picChg chg="add del">
          <ac:chgData name="Yumin Kim" userId="641eb8d2ba5d4e3d" providerId="LiveId" clId="{EF0EE480-8165-48F3-93D0-1DB2F5EE7B16}" dt="2023-10-13T18:55:17.707" v="2123" actId="478"/>
          <ac:picMkLst>
            <pc:docMk/>
            <pc:sldMk cId="743032575" sldId="271"/>
            <ac:picMk id="7170" creationId="{1220B273-A955-8B15-B5BF-799F6EEB9404}"/>
          </ac:picMkLst>
        </pc:picChg>
      </pc:sldChg>
      <pc:sldChg chg="delSp del mod">
        <pc:chgData name="Yumin Kim" userId="641eb8d2ba5d4e3d" providerId="LiveId" clId="{EF0EE480-8165-48F3-93D0-1DB2F5EE7B16}" dt="2023-10-13T17:04:54.910" v="86" actId="47"/>
        <pc:sldMkLst>
          <pc:docMk/>
          <pc:sldMk cId="295294548" sldId="273"/>
        </pc:sldMkLst>
        <pc:picChg chg="del">
          <ac:chgData name="Yumin Kim" userId="641eb8d2ba5d4e3d" providerId="LiveId" clId="{EF0EE480-8165-48F3-93D0-1DB2F5EE7B16}" dt="2023-10-13T17:04:52.784" v="85" actId="478"/>
          <ac:picMkLst>
            <pc:docMk/>
            <pc:sldMk cId="295294548" sldId="273"/>
            <ac:picMk id="12" creationId="{00000000-0000-0000-0000-000000000000}"/>
          </ac:picMkLst>
        </pc:picChg>
      </pc:sldChg>
      <pc:sldChg chg="addSp delSp modSp del mod">
        <pc:chgData name="Yumin Kim" userId="641eb8d2ba5d4e3d" providerId="LiveId" clId="{EF0EE480-8165-48F3-93D0-1DB2F5EE7B16}" dt="2023-10-13T17:30:35.028" v="638" actId="47"/>
        <pc:sldMkLst>
          <pc:docMk/>
          <pc:sldMk cId="66260931" sldId="274"/>
        </pc:sldMkLst>
        <pc:spChg chg="del">
          <ac:chgData name="Yumin Kim" userId="641eb8d2ba5d4e3d" providerId="LiveId" clId="{EF0EE480-8165-48F3-93D0-1DB2F5EE7B16}" dt="2023-10-13T17:13:46.892" v="380" actId="478"/>
          <ac:spMkLst>
            <pc:docMk/>
            <pc:sldMk cId="66260931" sldId="274"/>
            <ac:spMk id="35" creationId="{8FAE8C8D-271C-5C3C-7F72-198372B64073}"/>
          </ac:spMkLst>
        </pc:spChg>
        <pc:spChg chg="del">
          <ac:chgData name="Yumin Kim" userId="641eb8d2ba5d4e3d" providerId="LiveId" clId="{EF0EE480-8165-48F3-93D0-1DB2F5EE7B16}" dt="2023-10-13T17:13:46.892" v="380" actId="478"/>
          <ac:spMkLst>
            <pc:docMk/>
            <pc:sldMk cId="66260931" sldId="274"/>
            <ac:spMk id="36" creationId="{1BB7D051-CE33-2970-180F-77DC85DF7281}"/>
          </ac:spMkLst>
        </pc:spChg>
        <pc:spChg chg="del">
          <ac:chgData name="Yumin Kim" userId="641eb8d2ba5d4e3d" providerId="LiveId" clId="{EF0EE480-8165-48F3-93D0-1DB2F5EE7B16}" dt="2023-10-13T17:13:46.892" v="380" actId="478"/>
          <ac:spMkLst>
            <pc:docMk/>
            <pc:sldMk cId="66260931" sldId="274"/>
            <ac:spMk id="37" creationId="{1FCABA57-581C-E38B-650F-AE2A3D1D75A8}"/>
          </ac:spMkLst>
        </pc:spChg>
        <pc:spChg chg="del">
          <ac:chgData name="Yumin Kim" userId="641eb8d2ba5d4e3d" providerId="LiveId" clId="{EF0EE480-8165-48F3-93D0-1DB2F5EE7B16}" dt="2023-10-13T17:13:46.892" v="380" actId="478"/>
          <ac:spMkLst>
            <pc:docMk/>
            <pc:sldMk cId="66260931" sldId="274"/>
            <ac:spMk id="38" creationId="{46D35078-019E-45AD-8EA8-7A033D2DA418}"/>
          </ac:spMkLst>
        </pc:spChg>
        <pc:spChg chg="del">
          <ac:chgData name="Yumin Kim" userId="641eb8d2ba5d4e3d" providerId="LiveId" clId="{EF0EE480-8165-48F3-93D0-1DB2F5EE7B16}" dt="2023-10-13T17:13:46.892" v="380" actId="478"/>
          <ac:spMkLst>
            <pc:docMk/>
            <pc:sldMk cId="66260931" sldId="274"/>
            <ac:spMk id="43" creationId="{303119A6-337A-3EB4-F232-B8F4036F8009}"/>
          </ac:spMkLst>
        </pc:spChg>
        <pc:spChg chg="del">
          <ac:chgData name="Yumin Kim" userId="641eb8d2ba5d4e3d" providerId="LiveId" clId="{EF0EE480-8165-48F3-93D0-1DB2F5EE7B16}" dt="2023-10-13T17:13:46.892" v="380" actId="478"/>
          <ac:spMkLst>
            <pc:docMk/>
            <pc:sldMk cId="66260931" sldId="274"/>
            <ac:spMk id="44" creationId="{6CF708CA-3C42-0FD4-7CEC-4B90848B86EE}"/>
          </ac:spMkLst>
        </pc:spChg>
        <pc:spChg chg="del">
          <ac:chgData name="Yumin Kim" userId="641eb8d2ba5d4e3d" providerId="LiveId" clId="{EF0EE480-8165-48F3-93D0-1DB2F5EE7B16}" dt="2023-10-13T17:13:46.892" v="380" actId="478"/>
          <ac:spMkLst>
            <pc:docMk/>
            <pc:sldMk cId="66260931" sldId="274"/>
            <ac:spMk id="54" creationId="{F8407825-3E1F-2340-4EBD-F4D63624AF5B}"/>
          </ac:spMkLst>
        </pc:spChg>
        <pc:spChg chg="del">
          <ac:chgData name="Yumin Kim" userId="641eb8d2ba5d4e3d" providerId="LiveId" clId="{EF0EE480-8165-48F3-93D0-1DB2F5EE7B16}" dt="2023-10-13T17:13:46.892" v="380" actId="478"/>
          <ac:spMkLst>
            <pc:docMk/>
            <pc:sldMk cId="66260931" sldId="274"/>
            <ac:spMk id="55" creationId="{BCAFFA72-BD3A-27AF-1B5D-3A8933E169B6}"/>
          </ac:spMkLst>
        </pc:spChg>
        <pc:spChg chg="del">
          <ac:chgData name="Yumin Kim" userId="641eb8d2ba5d4e3d" providerId="LiveId" clId="{EF0EE480-8165-48F3-93D0-1DB2F5EE7B16}" dt="2023-10-13T17:13:46.892" v="380" actId="478"/>
          <ac:spMkLst>
            <pc:docMk/>
            <pc:sldMk cId="66260931" sldId="274"/>
            <ac:spMk id="56" creationId="{45C51512-3AB1-BF7A-5229-3C7D13BE9F81}"/>
          </ac:spMkLst>
        </pc:spChg>
        <pc:spChg chg="del">
          <ac:chgData name="Yumin Kim" userId="641eb8d2ba5d4e3d" providerId="LiveId" clId="{EF0EE480-8165-48F3-93D0-1DB2F5EE7B16}" dt="2023-10-13T17:13:46.892" v="380" actId="478"/>
          <ac:spMkLst>
            <pc:docMk/>
            <pc:sldMk cId="66260931" sldId="274"/>
            <ac:spMk id="57" creationId="{56F102B6-F66A-1A6D-0DDE-75A0AE787E59}"/>
          </ac:spMkLst>
        </pc:spChg>
        <pc:spChg chg="del">
          <ac:chgData name="Yumin Kim" userId="641eb8d2ba5d4e3d" providerId="LiveId" clId="{EF0EE480-8165-48F3-93D0-1DB2F5EE7B16}" dt="2023-10-13T17:13:46.892" v="380" actId="478"/>
          <ac:spMkLst>
            <pc:docMk/>
            <pc:sldMk cId="66260931" sldId="274"/>
            <ac:spMk id="61" creationId="{3CE9A305-DA0D-0414-AC2D-8EE64EC951D1}"/>
          </ac:spMkLst>
        </pc:spChg>
        <pc:grpChg chg="del">
          <ac:chgData name="Yumin Kim" userId="641eb8d2ba5d4e3d" providerId="LiveId" clId="{EF0EE480-8165-48F3-93D0-1DB2F5EE7B16}" dt="2023-10-13T17:12:44.054" v="356" actId="478"/>
          <ac:grpSpMkLst>
            <pc:docMk/>
            <pc:sldMk cId="66260931" sldId="274"/>
            <ac:grpSpMk id="2" creationId="{382C89A1-AC8C-2E0E-1BBB-B1A117B1567F}"/>
          </ac:grpSpMkLst>
        </pc:grpChg>
        <pc:picChg chg="add mod">
          <ac:chgData name="Yumin Kim" userId="641eb8d2ba5d4e3d" providerId="LiveId" clId="{EF0EE480-8165-48F3-93D0-1DB2F5EE7B16}" dt="2023-10-13T17:17:22.808" v="401"/>
          <ac:picMkLst>
            <pc:docMk/>
            <pc:sldMk cId="66260931" sldId="274"/>
            <ac:picMk id="4" creationId="{C63748E0-19CE-1A7E-D4B2-E604B4376D3F}"/>
          </ac:picMkLst>
        </pc:picChg>
        <pc:picChg chg="del">
          <ac:chgData name="Yumin Kim" userId="641eb8d2ba5d4e3d" providerId="LiveId" clId="{EF0EE480-8165-48F3-93D0-1DB2F5EE7B16}" dt="2023-10-13T17:07:40.802" v="126" actId="478"/>
          <ac:picMkLst>
            <pc:docMk/>
            <pc:sldMk cId="66260931" sldId="274"/>
            <ac:picMk id="12" creationId="{00000000-0000-0000-0000-000000000000}"/>
          </ac:picMkLst>
        </pc:picChg>
        <pc:picChg chg="del">
          <ac:chgData name="Yumin Kim" userId="641eb8d2ba5d4e3d" providerId="LiveId" clId="{EF0EE480-8165-48F3-93D0-1DB2F5EE7B16}" dt="2023-10-13T17:13:46.892" v="380" actId="478"/>
          <ac:picMkLst>
            <pc:docMk/>
            <pc:sldMk cId="66260931" sldId="274"/>
            <ac:picMk id="32" creationId="{60800C0A-3DFE-1EC1-877D-3DDB25D5D76E}"/>
          </ac:picMkLst>
        </pc:picChg>
        <pc:picChg chg="del">
          <ac:chgData name="Yumin Kim" userId="641eb8d2ba5d4e3d" providerId="LiveId" clId="{EF0EE480-8165-48F3-93D0-1DB2F5EE7B16}" dt="2023-10-13T17:13:48.065" v="381" actId="478"/>
          <ac:picMkLst>
            <pc:docMk/>
            <pc:sldMk cId="66260931" sldId="274"/>
            <ac:picMk id="34" creationId="{0964FB77-BAB8-79E4-2C19-4187E8FE9A07}"/>
          </ac:picMkLst>
        </pc:picChg>
        <pc:picChg chg="del">
          <ac:chgData name="Yumin Kim" userId="641eb8d2ba5d4e3d" providerId="LiveId" clId="{EF0EE480-8165-48F3-93D0-1DB2F5EE7B16}" dt="2023-10-13T17:13:46.892" v="380" actId="478"/>
          <ac:picMkLst>
            <pc:docMk/>
            <pc:sldMk cId="66260931" sldId="274"/>
            <ac:picMk id="59" creationId="{A665AB92-C60E-24C7-6F9B-69D629815722}"/>
          </ac:picMkLst>
        </pc:picChg>
        <pc:cxnChg chg="del">
          <ac:chgData name="Yumin Kim" userId="641eb8d2ba5d4e3d" providerId="LiveId" clId="{EF0EE480-8165-48F3-93D0-1DB2F5EE7B16}" dt="2023-10-13T17:12:45.563" v="357" actId="478"/>
          <ac:cxnSpMkLst>
            <pc:docMk/>
            <pc:sldMk cId="66260931" sldId="274"/>
            <ac:cxnSpMk id="6" creationId="{7929EBF0-CC5A-6C08-A79A-878F9EB85C9D}"/>
          </ac:cxnSpMkLst>
        </pc:cxnChg>
        <pc:cxnChg chg="mod">
          <ac:chgData name="Yumin Kim" userId="641eb8d2ba5d4e3d" providerId="LiveId" clId="{EF0EE480-8165-48F3-93D0-1DB2F5EE7B16}" dt="2023-10-13T17:07:51.322" v="128" actId="208"/>
          <ac:cxnSpMkLst>
            <pc:docMk/>
            <pc:sldMk cId="66260931" sldId="274"/>
            <ac:cxnSpMk id="11" creationId="{00000000-0000-0000-0000-000000000000}"/>
          </ac:cxnSpMkLst>
        </pc:cxnChg>
        <pc:cxnChg chg="del">
          <ac:chgData name="Yumin Kim" userId="641eb8d2ba5d4e3d" providerId="LiveId" clId="{EF0EE480-8165-48F3-93D0-1DB2F5EE7B16}" dt="2023-10-13T17:13:46.892" v="380" actId="478"/>
          <ac:cxnSpMkLst>
            <pc:docMk/>
            <pc:sldMk cId="66260931" sldId="274"/>
            <ac:cxnSpMk id="49" creationId="{B785B582-BA4A-D698-4DF8-DB2CD073DFC4}"/>
          </ac:cxnSpMkLst>
        </pc:cxnChg>
        <pc:cxnChg chg="del">
          <ac:chgData name="Yumin Kim" userId="641eb8d2ba5d4e3d" providerId="LiveId" clId="{EF0EE480-8165-48F3-93D0-1DB2F5EE7B16}" dt="2023-10-13T17:13:46.892" v="380" actId="478"/>
          <ac:cxnSpMkLst>
            <pc:docMk/>
            <pc:sldMk cId="66260931" sldId="274"/>
            <ac:cxnSpMk id="50" creationId="{809A9E8B-CA98-ECF4-C266-00A37F1D7F10}"/>
          </ac:cxnSpMkLst>
        </pc:cxnChg>
        <pc:cxnChg chg="del">
          <ac:chgData name="Yumin Kim" userId="641eb8d2ba5d4e3d" providerId="LiveId" clId="{EF0EE480-8165-48F3-93D0-1DB2F5EE7B16}" dt="2023-10-13T17:13:46.892" v="380" actId="478"/>
          <ac:cxnSpMkLst>
            <pc:docMk/>
            <pc:sldMk cId="66260931" sldId="274"/>
            <ac:cxnSpMk id="52" creationId="{03417D26-92BB-270E-3ED0-A6EB9B0713C0}"/>
          </ac:cxnSpMkLst>
        </pc:cxnChg>
      </pc:sldChg>
      <pc:sldChg chg="addSp delSp modSp del mod">
        <pc:chgData name="Yumin Kim" userId="641eb8d2ba5d4e3d" providerId="LiveId" clId="{EF0EE480-8165-48F3-93D0-1DB2F5EE7B16}" dt="2023-10-13T17:34:16.667" v="818" actId="47"/>
        <pc:sldMkLst>
          <pc:docMk/>
          <pc:sldMk cId="1648262999" sldId="275"/>
        </pc:sldMkLst>
        <pc:spChg chg="mod">
          <ac:chgData name="Yumin Kim" userId="641eb8d2ba5d4e3d" providerId="LiveId" clId="{EF0EE480-8165-48F3-93D0-1DB2F5EE7B16}" dt="2023-10-13T17:12:28.300" v="354" actId="20577"/>
          <ac:spMkLst>
            <pc:docMk/>
            <pc:sldMk cId="1648262999" sldId="275"/>
            <ac:spMk id="3" creationId="{C83873DB-D89C-2B04-E0BA-628901AE96FF}"/>
          </ac:spMkLst>
        </pc:spChg>
        <pc:spChg chg="add mod">
          <ac:chgData name="Yumin Kim" userId="641eb8d2ba5d4e3d" providerId="LiveId" clId="{EF0EE480-8165-48F3-93D0-1DB2F5EE7B16}" dt="2023-10-13T17:32:23.182" v="655" actId="207"/>
          <ac:spMkLst>
            <pc:docMk/>
            <pc:sldMk cId="1648262999" sldId="275"/>
            <ac:spMk id="5" creationId="{D85AC5D4-CBCB-C38E-DFC1-B409B99D85E9}"/>
          </ac:spMkLst>
        </pc:spChg>
        <pc:spChg chg="del topLvl">
          <ac:chgData name="Yumin Kim" userId="641eb8d2ba5d4e3d" providerId="LiveId" clId="{EF0EE480-8165-48F3-93D0-1DB2F5EE7B16}" dt="2023-10-13T17:31:47.660" v="640" actId="478"/>
          <ac:spMkLst>
            <pc:docMk/>
            <pc:sldMk cId="1648262999" sldId="275"/>
            <ac:spMk id="15" creationId="{32413F4B-DC52-6021-A803-5011DCEC2994}"/>
          </ac:spMkLst>
        </pc:spChg>
        <pc:spChg chg="topLvl">
          <ac:chgData name="Yumin Kim" userId="641eb8d2ba5d4e3d" providerId="LiveId" clId="{EF0EE480-8165-48F3-93D0-1DB2F5EE7B16}" dt="2023-10-13T17:31:47.660" v="640" actId="478"/>
          <ac:spMkLst>
            <pc:docMk/>
            <pc:sldMk cId="1648262999" sldId="275"/>
            <ac:spMk id="16" creationId="{94DD9652-A98B-5E25-7F11-4F22084BAC71}"/>
          </ac:spMkLst>
        </pc:spChg>
        <pc:grpChg chg="del">
          <ac:chgData name="Yumin Kim" userId="641eb8d2ba5d4e3d" providerId="LiveId" clId="{EF0EE480-8165-48F3-93D0-1DB2F5EE7B16}" dt="2023-10-13T17:31:47.660" v="640" actId="478"/>
          <ac:grpSpMkLst>
            <pc:docMk/>
            <pc:sldMk cId="1648262999" sldId="275"/>
            <ac:grpSpMk id="8" creationId="{E6272716-38F2-6A3D-FCA7-A8CB4AB47277}"/>
          </ac:grpSpMkLst>
        </pc:grpChg>
        <pc:picChg chg="add mod">
          <ac:chgData name="Yumin Kim" userId="641eb8d2ba5d4e3d" providerId="LiveId" clId="{EF0EE480-8165-48F3-93D0-1DB2F5EE7B16}" dt="2023-10-13T17:17:24.772" v="402"/>
          <ac:picMkLst>
            <pc:docMk/>
            <pc:sldMk cId="1648262999" sldId="275"/>
            <ac:picMk id="4" creationId="{CBA45F3B-FA28-0D81-75A2-FDEDAB0DAE78}"/>
          </ac:picMkLst>
        </pc:picChg>
        <pc:picChg chg="del">
          <ac:chgData name="Yumin Kim" userId="641eb8d2ba5d4e3d" providerId="LiveId" clId="{EF0EE480-8165-48F3-93D0-1DB2F5EE7B16}" dt="2023-10-13T17:07:42.813" v="127" actId="478"/>
          <ac:picMkLst>
            <pc:docMk/>
            <pc:sldMk cId="1648262999" sldId="275"/>
            <ac:picMk id="12" creationId="{00000000-0000-0000-0000-000000000000}"/>
          </ac:picMkLst>
        </pc:picChg>
        <pc:cxnChg chg="mod">
          <ac:chgData name="Yumin Kim" userId="641eb8d2ba5d4e3d" providerId="LiveId" clId="{EF0EE480-8165-48F3-93D0-1DB2F5EE7B16}" dt="2023-10-13T17:13:54.671" v="382" actId="208"/>
          <ac:cxnSpMkLst>
            <pc:docMk/>
            <pc:sldMk cId="1648262999" sldId="275"/>
            <ac:cxnSpMk id="11" creationId="{00000000-0000-0000-0000-000000000000}"/>
          </ac:cxnSpMkLst>
        </pc:cxnChg>
        <pc:cxnChg chg="del">
          <ac:chgData name="Yumin Kim" userId="641eb8d2ba5d4e3d" providerId="LiveId" clId="{EF0EE480-8165-48F3-93D0-1DB2F5EE7B16}" dt="2023-10-13T17:12:48.046" v="358" actId="478"/>
          <ac:cxnSpMkLst>
            <pc:docMk/>
            <pc:sldMk cId="1648262999" sldId="275"/>
            <ac:cxnSpMk id="17" creationId="{00D1B689-3681-10D5-26D3-D39CD5C72EDC}"/>
          </ac:cxnSpMkLst>
        </pc:cxnChg>
      </pc:sldChg>
      <pc:sldChg chg="addSp delSp modSp add mod">
        <pc:chgData name="Yumin Kim" userId="641eb8d2ba5d4e3d" providerId="LiveId" clId="{EF0EE480-8165-48F3-93D0-1DB2F5EE7B16}" dt="2023-10-13T18:58:39.030" v="2143" actId="1076"/>
        <pc:sldMkLst>
          <pc:docMk/>
          <pc:sldMk cId="281896934" sldId="276"/>
        </pc:sldMkLst>
        <pc:spChg chg="mod">
          <ac:chgData name="Yumin Kim" userId="641eb8d2ba5d4e3d" providerId="LiveId" clId="{EF0EE480-8165-48F3-93D0-1DB2F5EE7B16}" dt="2023-10-13T17:18:01.536" v="406" actId="1076"/>
          <ac:spMkLst>
            <pc:docMk/>
            <pc:sldMk cId="281896934" sldId="276"/>
            <ac:spMk id="101" creationId="{00000000-0000-0000-0000-000000000000}"/>
          </ac:spMkLst>
        </pc:spChg>
        <pc:picChg chg="del">
          <ac:chgData name="Yumin Kim" userId="641eb8d2ba5d4e3d" providerId="LiveId" clId="{EF0EE480-8165-48F3-93D0-1DB2F5EE7B16}" dt="2023-10-13T17:15:04.650" v="389" actId="478"/>
          <ac:picMkLst>
            <pc:docMk/>
            <pc:sldMk cId="281896934" sldId="276"/>
            <ac:picMk id="2" creationId="{AC26A34A-7EB9-54BA-BE47-E2322E836717}"/>
          </ac:picMkLst>
        </pc:picChg>
        <pc:picChg chg="add del mod">
          <ac:chgData name="Yumin Kim" userId="641eb8d2ba5d4e3d" providerId="LiveId" clId="{EF0EE480-8165-48F3-93D0-1DB2F5EE7B16}" dt="2023-10-13T17:17:57.464" v="405" actId="478"/>
          <ac:picMkLst>
            <pc:docMk/>
            <pc:sldMk cId="281896934" sldId="276"/>
            <ac:picMk id="5" creationId="{8EFF3E70-601A-9C31-D9DC-EB98E4F3499D}"/>
          </ac:picMkLst>
        </pc:picChg>
        <pc:picChg chg="add mod">
          <ac:chgData name="Yumin Kim" userId="641eb8d2ba5d4e3d" providerId="LiveId" clId="{EF0EE480-8165-48F3-93D0-1DB2F5EE7B16}" dt="2023-10-13T18:58:39.030" v="2143" actId="1076"/>
          <ac:picMkLst>
            <pc:docMk/>
            <pc:sldMk cId="281896934" sldId="276"/>
            <ac:picMk id="6" creationId="{8C48AA18-98FD-F4A2-0CDF-DDF70002F9CA}"/>
          </ac:picMkLst>
        </pc:picChg>
      </pc:sldChg>
      <pc:sldChg chg="del">
        <pc:chgData name="Yumin Kim" userId="641eb8d2ba5d4e3d" providerId="LiveId" clId="{EF0EE480-8165-48F3-93D0-1DB2F5EE7B16}" dt="2023-10-13T17:03:28.187" v="24" actId="47"/>
        <pc:sldMkLst>
          <pc:docMk/>
          <pc:sldMk cId="2055017954" sldId="276"/>
        </pc:sldMkLst>
      </pc:sldChg>
      <pc:sldChg chg="add del">
        <pc:chgData name="Yumin Kim" userId="641eb8d2ba5d4e3d" providerId="LiveId" clId="{EF0EE480-8165-48F3-93D0-1DB2F5EE7B16}" dt="2023-10-13T17:32:15.366" v="653" actId="47"/>
        <pc:sldMkLst>
          <pc:docMk/>
          <pc:sldMk cId="2796137409" sldId="277"/>
        </pc:sldMkLst>
      </pc:sldChg>
      <pc:sldChg chg="addSp delSp modSp add mod modNotesTx">
        <pc:chgData name="Yumin Kim" userId="641eb8d2ba5d4e3d" providerId="LiveId" clId="{EF0EE480-8165-48F3-93D0-1DB2F5EE7B16}" dt="2023-10-13T18:50:18.311" v="2077" actId="20577"/>
        <pc:sldMkLst>
          <pc:docMk/>
          <pc:sldMk cId="3679850996" sldId="277"/>
        </pc:sldMkLst>
        <pc:spChg chg="mod">
          <ac:chgData name="Yumin Kim" userId="641eb8d2ba5d4e3d" providerId="LiveId" clId="{EF0EE480-8165-48F3-93D0-1DB2F5EE7B16}" dt="2023-10-13T18:50:18.311" v="2077" actId="20577"/>
          <ac:spMkLst>
            <pc:docMk/>
            <pc:sldMk cId="3679850996" sldId="277"/>
            <ac:spMk id="2" creationId="{7FFA5703-06B3-5907-B2F5-251FF48A8CA2}"/>
          </ac:spMkLst>
        </pc:spChg>
        <pc:spChg chg="add del mod">
          <ac:chgData name="Yumin Kim" userId="641eb8d2ba5d4e3d" providerId="LiveId" clId="{EF0EE480-8165-48F3-93D0-1DB2F5EE7B16}" dt="2023-10-13T17:36:15.365" v="875"/>
          <ac:spMkLst>
            <pc:docMk/>
            <pc:sldMk cId="3679850996" sldId="277"/>
            <ac:spMk id="3" creationId="{5A84865E-8AF6-26AB-07C5-C9E4A809C2BA}"/>
          </ac:spMkLst>
        </pc:spChg>
        <pc:spChg chg="add del mod">
          <ac:chgData name="Yumin Kim" userId="641eb8d2ba5d4e3d" providerId="LiveId" clId="{EF0EE480-8165-48F3-93D0-1DB2F5EE7B16}" dt="2023-10-13T17:36:15.364" v="873"/>
          <ac:spMkLst>
            <pc:docMk/>
            <pc:sldMk cId="3679850996" sldId="277"/>
            <ac:spMk id="5" creationId="{84F212AB-0C7E-F31E-F367-7A49F28C9F3B}"/>
          </ac:spMkLst>
        </pc:spChg>
        <pc:spChg chg="add del mod">
          <ac:chgData name="Yumin Kim" userId="641eb8d2ba5d4e3d" providerId="LiveId" clId="{EF0EE480-8165-48F3-93D0-1DB2F5EE7B16}" dt="2023-10-13T17:36:41.699" v="888"/>
          <ac:spMkLst>
            <pc:docMk/>
            <pc:sldMk cId="3679850996" sldId="277"/>
            <ac:spMk id="6" creationId="{84273A96-16F6-9178-98C7-E343EE6089C3}"/>
          </ac:spMkLst>
        </pc:spChg>
        <pc:spChg chg="add del mod">
          <ac:chgData name="Yumin Kim" userId="641eb8d2ba5d4e3d" providerId="LiveId" clId="{EF0EE480-8165-48F3-93D0-1DB2F5EE7B16}" dt="2023-10-13T17:36:30.093" v="880"/>
          <ac:spMkLst>
            <pc:docMk/>
            <pc:sldMk cId="3679850996" sldId="277"/>
            <ac:spMk id="10" creationId="{9BEA678F-8558-6111-A509-1BA4ECF96506}"/>
          </ac:spMkLst>
        </pc:spChg>
        <pc:spChg chg="add del mod">
          <ac:chgData name="Yumin Kim" userId="641eb8d2ba5d4e3d" providerId="LiveId" clId="{EF0EE480-8165-48F3-93D0-1DB2F5EE7B16}" dt="2023-10-13T17:36:41.687" v="886"/>
          <ac:spMkLst>
            <pc:docMk/>
            <pc:sldMk cId="3679850996" sldId="277"/>
            <ac:spMk id="13" creationId="{1DCD6666-5D02-2E71-AF1A-EE4FB0CC2337}"/>
          </ac:spMkLst>
        </pc:spChg>
        <pc:spChg chg="add del mod">
          <ac:chgData name="Yumin Kim" userId="641eb8d2ba5d4e3d" providerId="LiveId" clId="{EF0EE480-8165-48F3-93D0-1DB2F5EE7B16}" dt="2023-10-13T17:36:53.774" v="892"/>
          <ac:spMkLst>
            <pc:docMk/>
            <pc:sldMk cId="3679850996" sldId="277"/>
            <ac:spMk id="15" creationId="{35EBADBC-D983-C88F-CF51-EF55382B8B15}"/>
          </ac:spMkLst>
        </pc:spChg>
        <pc:spChg chg="add del mod">
          <ac:chgData name="Yumin Kim" userId="641eb8d2ba5d4e3d" providerId="LiveId" clId="{EF0EE480-8165-48F3-93D0-1DB2F5EE7B16}" dt="2023-10-13T17:50:11.416" v="1018"/>
          <ac:spMkLst>
            <pc:docMk/>
            <pc:sldMk cId="3679850996" sldId="277"/>
            <ac:spMk id="16" creationId="{2E4D585D-E5A5-BA34-7101-EB460094F8CF}"/>
          </ac:spMkLst>
        </pc:spChg>
        <pc:spChg chg="add mod">
          <ac:chgData name="Yumin Kim" userId="641eb8d2ba5d4e3d" providerId="LiveId" clId="{EF0EE480-8165-48F3-93D0-1DB2F5EE7B16}" dt="2023-10-13T17:55:17.882" v="1033" actId="207"/>
          <ac:spMkLst>
            <pc:docMk/>
            <pc:sldMk cId="3679850996" sldId="277"/>
            <ac:spMk id="19" creationId="{845AB159-4C27-7C39-64E1-F5C335CA8A4A}"/>
          </ac:spMkLst>
        </pc:spChg>
        <pc:graphicFrameChg chg="add del mod">
          <ac:chgData name="Yumin Kim" userId="641eb8d2ba5d4e3d" providerId="LiveId" clId="{EF0EE480-8165-48F3-93D0-1DB2F5EE7B16}" dt="2023-10-13T17:36:15.364" v="873"/>
          <ac:graphicFrameMkLst>
            <pc:docMk/>
            <pc:sldMk cId="3679850996" sldId="277"/>
            <ac:graphicFrameMk id="4" creationId="{5D24C1C2-0AB2-F921-4E89-A29386085AA1}"/>
          </ac:graphicFrameMkLst>
        </pc:graphicFrameChg>
        <pc:graphicFrameChg chg="add del mod">
          <ac:chgData name="Yumin Kim" userId="641eb8d2ba5d4e3d" providerId="LiveId" clId="{EF0EE480-8165-48F3-93D0-1DB2F5EE7B16}" dt="2023-10-13T17:36:30.093" v="880"/>
          <ac:graphicFrameMkLst>
            <pc:docMk/>
            <pc:sldMk cId="3679850996" sldId="277"/>
            <ac:graphicFrameMk id="9" creationId="{323F8A6F-9402-BE4F-724F-B979706205B4}"/>
          </ac:graphicFrameMkLst>
        </pc:graphicFrameChg>
        <pc:graphicFrameChg chg="add del mod">
          <ac:chgData name="Yumin Kim" userId="641eb8d2ba5d4e3d" providerId="LiveId" clId="{EF0EE480-8165-48F3-93D0-1DB2F5EE7B16}" dt="2023-10-13T17:36:41.687" v="886"/>
          <ac:graphicFrameMkLst>
            <pc:docMk/>
            <pc:sldMk cId="3679850996" sldId="277"/>
            <ac:graphicFrameMk id="12" creationId="{D09FDD9E-EB48-077F-1F67-5B548AB0DF57}"/>
          </ac:graphicFrameMkLst>
        </pc:graphicFrameChg>
        <pc:graphicFrameChg chg="add del mod">
          <ac:chgData name="Yumin Kim" userId="641eb8d2ba5d4e3d" providerId="LiveId" clId="{EF0EE480-8165-48F3-93D0-1DB2F5EE7B16}" dt="2023-10-13T17:36:53.774" v="892"/>
          <ac:graphicFrameMkLst>
            <pc:docMk/>
            <pc:sldMk cId="3679850996" sldId="277"/>
            <ac:graphicFrameMk id="14" creationId="{1E5AE22F-9D78-A9C8-1D41-9E91E1CD0D79}"/>
          </ac:graphicFrameMkLst>
        </pc:graphicFrameChg>
        <pc:picChg chg="del">
          <ac:chgData name="Yumin Kim" userId="641eb8d2ba5d4e3d" providerId="LiveId" clId="{EF0EE480-8165-48F3-93D0-1DB2F5EE7B16}" dt="2023-10-13T17:45:21.676" v="999" actId="478"/>
          <ac:picMkLst>
            <pc:docMk/>
            <pc:sldMk cId="3679850996" sldId="277"/>
            <ac:picMk id="8" creationId="{768284CB-20A8-BE4F-D7B8-02EE0015EA0A}"/>
          </ac:picMkLst>
        </pc:picChg>
        <pc:picChg chg="add del mod">
          <ac:chgData name="Yumin Kim" userId="641eb8d2ba5d4e3d" providerId="LiveId" clId="{EF0EE480-8165-48F3-93D0-1DB2F5EE7B16}" dt="2023-10-13T17:50:13.160" v="1019" actId="478"/>
          <ac:picMkLst>
            <pc:docMk/>
            <pc:sldMk cId="3679850996" sldId="277"/>
            <ac:picMk id="18" creationId="{434C5522-A531-2DAE-3CCE-932BD00F8AAD}"/>
          </ac:picMkLst>
        </pc:picChg>
        <pc:picChg chg="add mod">
          <ac:chgData name="Yumin Kim" userId="641eb8d2ba5d4e3d" providerId="LiveId" clId="{EF0EE480-8165-48F3-93D0-1DB2F5EE7B16}" dt="2023-10-13T17:56:38.879" v="1039" actId="1076"/>
          <ac:picMkLst>
            <pc:docMk/>
            <pc:sldMk cId="3679850996" sldId="277"/>
            <ac:picMk id="21" creationId="{A161C934-E256-3EBD-96B9-CB0B621C4CB2}"/>
          </ac:picMkLst>
        </pc:picChg>
        <pc:picChg chg="add mod">
          <ac:chgData name="Yumin Kim" userId="641eb8d2ba5d4e3d" providerId="LiveId" clId="{EF0EE480-8165-48F3-93D0-1DB2F5EE7B16}" dt="2023-10-13T17:57:47.783" v="1047" actId="1076"/>
          <ac:picMkLst>
            <pc:docMk/>
            <pc:sldMk cId="3679850996" sldId="277"/>
            <ac:picMk id="23" creationId="{82EE550A-CDE6-84EE-E812-E90D6EB8A543}"/>
          </ac:picMkLst>
        </pc:picChg>
        <pc:picChg chg="add mod">
          <ac:chgData name="Yumin Kim" userId="641eb8d2ba5d4e3d" providerId="LiveId" clId="{EF0EE480-8165-48F3-93D0-1DB2F5EE7B16}" dt="2023-10-13T17:57:46.681" v="1046" actId="1076"/>
          <ac:picMkLst>
            <pc:docMk/>
            <pc:sldMk cId="3679850996" sldId="277"/>
            <ac:picMk id="25" creationId="{4C89F51D-326C-E972-7E7F-4B41C068D8CE}"/>
          </ac:picMkLst>
        </pc:picChg>
        <pc:cxnChg chg="del">
          <ac:chgData name="Yumin Kim" userId="641eb8d2ba5d4e3d" providerId="LiveId" clId="{EF0EE480-8165-48F3-93D0-1DB2F5EE7B16}" dt="2023-10-13T17:45:24.276" v="1000" actId="478"/>
          <ac:cxnSpMkLst>
            <pc:docMk/>
            <pc:sldMk cId="3679850996" sldId="277"/>
            <ac:cxnSpMk id="11" creationId="{00000000-0000-0000-0000-000000000000}"/>
          </ac:cxnSpMkLst>
        </pc:cxnChg>
      </pc:sldChg>
      <pc:sldChg chg="del">
        <pc:chgData name="Yumin Kim" userId="641eb8d2ba5d4e3d" providerId="LiveId" clId="{EF0EE480-8165-48F3-93D0-1DB2F5EE7B16}" dt="2023-10-13T17:03:29.554" v="27" actId="47"/>
        <pc:sldMkLst>
          <pc:docMk/>
          <pc:sldMk cId="3681094991" sldId="277"/>
        </pc:sldMkLst>
      </pc:sldChg>
      <pc:sldChg chg="del">
        <pc:chgData name="Yumin Kim" userId="641eb8d2ba5d4e3d" providerId="LiveId" clId="{EF0EE480-8165-48F3-93D0-1DB2F5EE7B16}" dt="2023-10-13T17:03:29.993" v="28" actId="47"/>
        <pc:sldMkLst>
          <pc:docMk/>
          <pc:sldMk cId="1627010943" sldId="278"/>
        </pc:sldMkLst>
      </pc:sldChg>
      <pc:sldChg chg="addSp delSp modSp add mod modNotesTx">
        <pc:chgData name="Yumin Kim" userId="641eb8d2ba5d4e3d" providerId="LiveId" clId="{EF0EE480-8165-48F3-93D0-1DB2F5EE7B16}" dt="2023-10-13T18:53:39.868" v="2116" actId="20577"/>
        <pc:sldMkLst>
          <pc:docMk/>
          <pc:sldMk cId="2231257506" sldId="278"/>
        </pc:sldMkLst>
        <pc:spChg chg="mod">
          <ac:chgData name="Yumin Kim" userId="641eb8d2ba5d4e3d" providerId="LiveId" clId="{EF0EE480-8165-48F3-93D0-1DB2F5EE7B16}" dt="2023-10-13T18:17:05.475" v="1315" actId="14100"/>
          <ac:spMkLst>
            <pc:docMk/>
            <pc:sldMk cId="2231257506" sldId="278"/>
            <ac:spMk id="2" creationId="{7FFA5703-06B3-5907-B2F5-251FF48A8CA2}"/>
          </ac:spMkLst>
        </pc:spChg>
        <pc:spChg chg="add mod">
          <ac:chgData name="Yumin Kim" userId="641eb8d2ba5d4e3d" providerId="LiveId" clId="{EF0EE480-8165-48F3-93D0-1DB2F5EE7B16}" dt="2023-10-13T18:53:39.868" v="2116" actId="20577"/>
          <ac:spMkLst>
            <pc:docMk/>
            <pc:sldMk cId="2231257506" sldId="278"/>
            <ac:spMk id="5" creationId="{8AB3DACB-78D9-E4D2-6123-F982851ACB97}"/>
          </ac:spMkLst>
        </pc:spChg>
        <pc:spChg chg="add del mod">
          <ac:chgData name="Yumin Kim" userId="641eb8d2ba5d4e3d" providerId="LiveId" clId="{EF0EE480-8165-48F3-93D0-1DB2F5EE7B16}" dt="2023-10-13T18:15:04.339" v="1184"/>
          <ac:spMkLst>
            <pc:docMk/>
            <pc:sldMk cId="2231257506" sldId="278"/>
            <ac:spMk id="8" creationId="{4DAF73FC-CA54-6DB4-0D50-F50C9F01CA30}"/>
          </ac:spMkLst>
        </pc:spChg>
        <pc:spChg chg="add del mod">
          <ac:chgData name="Yumin Kim" userId="641eb8d2ba5d4e3d" providerId="LiveId" clId="{EF0EE480-8165-48F3-93D0-1DB2F5EE7B16}" dt="2023-10-13T18:15:07.423" v="1186"/>
          <ac:spMkLst>
            <pc:docMk/>
            <pc:sldMk cId="2231257506" sldId="278"/>
            <ac:spMk id="10" creationId="{5F93AFA1-ECD9-BC3A-EC0B-36AEA3AAB201}"/>
          </ac:spMkLst>
        </pc:spChg>
        <pc:graphicFrameChg chg="add del mod">
          <ac:chgData name="Yumin Kim" userId="641eb8d2ba5d4e3d" providerId="LiveId" clId="{EF0EE480-8165-48F3-93D0-1DB2F5EE7B16}" dt="2023-10-13T18:15:04.339" v="1184"/>
          <ac:graphicFrameMkLst>
            <pc:docMk/>
            <pc:sldMk cId="2231257506" sldId="278"/>
            <ac:graphicFrameMk id="6" creationId="{92525449-BFDE-87A0-BBA6-BBA22C117D70}"/>
          </ac:graphicFrameMkLst>
        </pc:graphicFrameChg>
        <pc:graphicFrameChg chg="add del mod">
          <ac:chgData name="Yumin Kim" userId="641eb8d2ba5d4e3d" providerId="LiveId" clId="{EF0EE480-8165-48F3-93D0-1DB2F5EE7B16}" dt="2023-10-13T18:15:07.423" v="1186"/>
          <ac:graphicFrameMkLst>
            <pc:docMk/>
            <pc:sldMk cId="2231257506" sldId="278"/>
            <ac:graphicFrameMk id="9" creationId="{C2E7B694-7183-76D1-5ADC-1B9085AA66E3}"/>
          </ac:graphicFrameMkLst>
        </pc:graphicFrameChg>
        <pc:picChg chg="add del mod">
          <ac:chgData name="Yumin Kim" userId="641eb8d2ba5d4e3d" providerId="LiveId" clId="{EF0EE480-8165-48F3-93D0-1DB2F5EE7B16}" dt="2023-10-13T18:09:36.270" v="1114" actId="478"/>
          <ac:picMkLst>
            <pc:docMk/>
            <pc:sldMk cId="2231257506" sldId="278"/>
            <ac:picMk id="4" creationId="{9C0523FC-D1CB-81B0-1A78-3F4F8CBB9CB0}"/>
          </ac:picMkLst>
        </pc:picChg>
        <pc:picChg chg="add mod">
          <ac:chgData name="Yumin Kim" userId="641eb8d2ba5d4e3d" providerId="LiveId" clId="{EF0EE480-8165-48F3-93D0-1DB2F5EE7B16}" dt="2023-10-13T18:43:35.163" v="2052" actId="1076"/>
          <ac:picMkLst>
            <pc:docMk/>
            <pc:sldMk cId="2231257506" sldId="278"/>
            <ac:picMk id="12" creationId="{D61A4E3A-CFF1-7DBD-1DFE-1B5452961543}"/>
          </ac:picMkLst>
        </pc:picChg>
      </pc:sldChg>
      <pc:sldChg chg="modSp add mod">
        <pc:chgData name="Yumin Kim" userId="641eb8d2ba5d4e3d" providerId="LiveId" clId="{EF0EE480-8165-48F3-93D0-1DB2F5EE7B16}" dt="2023-10-13T18:12:33.346" v="1157" actId="6549"/>
        <pc:sldMkLst>
          <pc:docMk/>
          <pc:sldMk cId="1678305929" sldId="279"/>
        </pc:sldMkLst>
        <pc:spChg chg="mod">
          <ac:chgData name="Yumin Kim" userId="641eb8d2ba5d4e3d" providerId="LiveId" clId="{EF0EE480-8165-48F3-93D0-1DB2F5EE7B16}" dt="2023-10-13T18:12:33.346" v="1157" actId="6549"/>
          <ac:spMkLst>
            <pc:docMk/>
            <pc:sldMk cId="1678305929" sldId="279"/>
            <ac:spMk id="5" creationId="{8AB3DACB-78D9-E4D2-6123-F982851ACB97}"/>
          </ac:spMkLst>
        </pc:spChg>
      </pc:sldChg>
      <pc:sldChg chg="del">
        <pc:chgData name="Yumin Kim" userId="641eb8d2ba5d4e3d" providerId="LiveId" clId="{EF0EE480-8165-48F3-93D0-1DB2F5EE7B16}" dt="2023-10-13T17:03:30.983" v="31" actId="47"/>
        <pc:sldMkLst>
          <pc:docMk/>
          <pc:sldMk cId="3982416989" sldId="279"/>
        </pc:sldMkLst>
      </pc:sldChg>
      <pc:sldChg chg="addSp modSp add mod">
        <pc:chgData name="Yumin Kim" userId="641eb8d2ba5d4e3d" providerId="LiveId" clId="{EF0EE480-8165-48F3-93D0-1DB2F5EE7B16}" dt="2023-10-13T18:52:52.193" v="2100" actId="1035"/>
        <pc:sldMkLst>
          <pc:docMk/>
          <pc:sldMk cId="2520924870" sldId="280"/>
        </pc:sldMkLst>
        <pc:spChg chg="mod">
          <ac:chgData name="Yumin Kim" userId="641eb8d2ba5d4e3d" providerId="LiveId" clId="{EF0EE480-8165-48F3-93D0-1DB2F5EE7B16}" dt="2023-10-13T18:14:40.301" v="1182" actId="403"/>
          <ac:spMkLst>
            <pc:docMk/>
            <pc:sldMk cId="2520924870" sldId="280"/>
            <ac:spMk id="5" creationId="{8AB3DACB-78D9-E4D2-6123-F982851ACB97}"/>
          </ac:spMkLst>
        </pc:spChg>
        <pc:picChg chg="add mod">
          <ac:chgData name="Yumin Kim" userId="641eb8d2ba5d4e3d" providerId="LiveId" clId="{EF0EE480-8165-48F3-93D0-1DB2F5EE7B16}" dt="2023-10-13T18:52:52.193" v="2100" actId="1035"/>
          <ac:picMkLst>
            <pc:docMk/>
            <pc:sldMk cId="2520924870" sldId="280"/>
            <ac:picMk id="4" creationId="{80951C43-2D96-E9C7-236C-A6F9C52EB332}"/>
          </ac:picMkLst>
        </pc:picChg>
        <pc:picChg chg="add mod">
          <ac:chgData name="Yumin Kim" userId="641eb8d2ba5d4e3d" providerId="LiveId" clId="{EF0EE480-8165-48F3-93D0-1DB2F5EE7B16}" dt="2023-10-13T18:52:05.812" v="2083" actId="1076"/>
          <ac:picMkLst>
            <pc:docMk/>
            <pc:sldMk cId="2520924870" sldId="280"/>
            <ac:picMk id="8" creationId="{DB7108EB-0C57-D218-E824-C7D9073C2654}"/>
          </ac:picMkLst>
        </pc:picChg>
        <pc:picChg chg="add mod">
          <ac:chgData name="Yumin Kim" userId="641eb8d2ba5d4e3d" providerId="LiveId" clId="{EF0EE480-8165-48F3-93D0-1DB2F5EE7B16}" dt="2023-10-13T18:52:47.433" v="2090" actId="1076"/>
          <ac:picMkLst>
            <pc:docMk/>
            <pc:sldMk cId="2520924870" sldId="280"/>
            <ac:picMk id="10" creationId="{516946C0-8E76-7162-9DB5-8CD90F5C24B1}"/>
          </ac:picMkLst>
        </pc:picChg>
        <pc:picChg chg="add mod">
          <ac:chgData name="Yumin Kim" userId="641eb8d2ba5d4e3d" providerId="LiveId" clId="{EF0EE480-8165-48F3-93D0-1DB2F5EE7B16}" dt="2023-10-13T18:52:44.783" v="2088" actId="1076"/>
          <ac:picMkLst>
            <pc:docMk/>
            <pc:sldMk cId="2520924870" sldId="280"/>
            <ac:picMk id="12" creationId="{70480750-57C8-B0C4-36AA-A71902B188A5}"/>
          </ac:picMkLst>
        </pc:picChg>
      </pc:sldChg>
      <pc:sldChg chg="add del">
        <pc:chgData name="Yumin Kim" userId="641eb8d2ba5d4e3d" providerId="LiveId" clId="{EF0EE480-8165-48F3-93D0-1DB2F5EE7B16}" dt="2023-10-13T17:03:23.036" v="20" actId="47"/>
        <pc:sldMkLst>
          <pc:docMk/>
          <pc:sldMk cId="4030874354" sldId="280"/>
        </pc:sldMkLst>
      </pc:sldChg>
      <pc:sldChg chg="add del">
        <pc:chgData name="Yumin Kim" userId="641eb8d2ba5d4e3d" providerId="LiveId" clId="{EF0EE480-8165-48F3-93D0-1DB2F5EE7B16}" dt="2023-10-13T18:10:01.247" v="1116"/>
        <pc:sldMkLst>
          <pc:docMk/>
          <pc:sldMk cId="4244011205" sldId="280"/>
        </pc:sldMkLst>
      </pc:sldChg>
      <pc:sldChg chg="del">
        <pc:chgData name="Yumin Kim" userId="641eb8d2ba5d4e3d" providerId="LiveId" clId="{EF0EE480-8165-48F3-93D0-1DB2F5EE7B16}" dt="2023-10-13T17:03:26.647" v="22" actId="47"/>
        <pc:sldMkLst>
          <pc:docMk/>
          <pc:sldMk cId="498759015" sldId="281"/>
        </pc:sldMkLst>
      </pc:sldChg>
      <pc:sldChg chg="addSp modSp add mod">
        <pc:chgData name="Yumin Kim" userId="641eb8d2ba5d4e3d" providerId="LiveId" clId="{EF0EE480-8165-48F3-93D0-1DB2F5EE7B16}" dt="2023-10-13T19:05:31.657" v="2210" actId="1076"/>
        <pc:sldMkLst>
          <pc:docMk/>
          <pc:sldMk cId="1792468846" sldId="281"/>
        </pc:sldMkLst>
        <pc:spChg chg="mod">
          <ac:chgData name="Yumin Kim" userId="641eb8d2ba5d4e3d" providerId="LiveId" clId="{EF0EE480-8165-48F3-93D0-1DB2F5EE7B16}" dt="2023-10-13T18:41:15.712" v="2046" actId="20577"/>
          <ac:spMkLst>
            <pc:docMk/>
            <pc:sldMk cId="1792468846" sldId="281"/>
            <ac:spMk id="2" creationId="{7FFA5703-06B3-5907-B2F5-251FF48A8CA2}"/>
          </ac:spMkLst>
        </pc:spChg>
        <pc:spChg chg="add mod">
          <ac:chgData name="Yumin Kim" userId="641eb8d2ba5d4e3d" providerId="LiveId" clId="{EF0EE480-8165-48F3-93D0-1DB2F5EE7B16}" dt="2023-10-13T19:01:11.488" v="2152"/>
          <ac:spMkLst>
            <pc:docMk/>
            <pc:sldMk cId="1792468846" sldId="281"/>
            <ac:spMk id="3" creationId="{E731E237-37FB-58F2-11F6-BE0490311236}"/>
          </ac:spMkLst>
        </pc:spChg>
        <pc:spChg chg="add mod">
          <ac:chgData name="Yumin Kim" userId="641eb8d2ba5d4e3d" providerId="LiveId" clId="{EF0EE480-8165-48F3-93D0-1DB2F5EE7B16}" dt="2023-10-13T18:36:21.362" v="1959" actId="20577"/>
          <ac:spMkLst>
            <pc:docMk/>
            <pc:sldMk cId="1792468846" sldId="281"/>
            <ac:spMk id="4" creationId="{B4EC98F9-ED78-031F-3AF0-0B9561243FA6}"/>
          </ac:spMkLst>
        </pc:spChg>
        <pc:picChg chg="add mod">
          <ac:chgData name="Yumin Kim" userId="641eb8d2ba5d4e3d" providerId="LiveId" clId="{EF0EE480-8165-48F3-93D0-1DB2F5EE7B16}" dt="2023-10-13T19:05:31.657" v="2210" actId="1076"/>
          <ac:picMkLst>
            <pc:docMk/>
            <pc:sldMk cId="1792468846" sldId="281"/>
            <ac:picMk id="6" creationId="{7210BBEA-8405-923A-6B60-49ED656EB70F}"/>
          </ac:picMkLst>
        </pc:picChg>
        <pc:picChg chg="mod">
          <ac:chgData name="Yumin Kim" userId="641eb8d2ba5d4e3d" providerId="LiveId" clId="{EF0EE480-8165-48F3-93D0-1DB2F5EE7B16}" dt="2023-10-13T18:34:57.167" v="1954" actId="1076"/>
          <ac:picMkLst>
            <pc:docMk/>
            <pc:sldMk cId="1792468846" sldId="281"/>
            <ac:picMk id="2050" creationId="{C97ADBC6-663D-E1D5-558D-A368F82080E9}"/>
          </ac:picMkLst>
        </pc:picChg>
      </pc:sldChg>
      <pc:sldChg chg="addSp modSp add mod">
        <pc:chgData name="Yumin Kim" userId="641eb8d2ba5d4e3d" providerId="LiveId" clId="{EF0EE480-8165-48F3-93D0-1DB2F5EE7B16}" dt="2023-10-13T18:26:29.993" v="1753" actId="14100"/>
        <pc:sldMkLst>
          <pc:docMk/>
          <pc:sldMk cId="2610319623" sldId="282"/>
        </pc:sldMkLst>
        <pc:picChg chg="add mod">
          <ac:chgData name="Yumin Kim" userId="641eb8d2ba5d4e3d" providerId="LiveId" clId="{EF0EE480-8165-48F3-93D0-1DB2F5EE7B16}" dt="2023-10-13T18:26:29.993" v="1753" actId="14100"/>
          <ac:picMkLst>
            <pc:docMk/>
            <pc:sldMk cId="2610319623" sldId="282"/>
            <ac:picMk id="4" creationId="{A2F2ED7F-4F69-08D7-E02D-FCF7FDE100A4}"/>
          </ac:picMkLst>
        </pc:picChg>
        <pc:picChg chg="add mod">
          <ac:chgData name="Yumin Kim" userId="641eb8d2ba5d4e3d" providerId="LiveId" clId="{EF0EE480-8165-48F3-93D0-1DB2F5EE7B16}" dt="2023-10-13T18:25:55.923" v="1751" actId="1076"/>
          <ac:picMkLst>
            <pc:docMk/>
            <pc:sldMk cId="2610319623" sldId="282"/>
            <ac:picMk id="8" creationId="{D8E63E09-F3C9-6C26-8FEB-AF2F0EB21EB6}"/>
          </ac:picMkLst>
        </pc:picChg>
      </pc:sldChg>
      <pc:sldChg chg="del">
        <pc:chgData name="Yumin Kim" userId="641eb8d2ba5d4e3d" providerId="LiveId" clId="{EF0EE480-8165-48F3-93D0-1DB2F5EE7B16}" dt="2023-10-13T17:03:30.653" v="30" actId="47"/>
        <pc:sldMkLst>
          <pc:docMk/>
          <pc:sldMk cId="3999992054" sldId="282"/>
        </pc:sldMkLst>
      </pc:sldChg>
      <pc:sldChg chg="del">
        <pc:chgData name="Yumin Kim" userId="641eb8d2ba5d4e3d" providerId="LiveId" clId="{EF0EE480-8165-48F3-93D0-1DB2F5EE7B16}" dt="2023-10-13T17:03:30.496" v="29" actId="47"/>
        <pc:sldMkLst>
          <pc:docMk/>
          <pc:sldMk cId="290921698" sldId="283"/>
        </pc:sldMkLst>
      </pc:sldChg>
      <pc:sldChg chg="add del">
        <pc:chgData name="Yumin Kim" userId="641eb8d2ba5d4e3d" providerId="LiveId" clId="{EF0EE480-8165-48F3-93D0-1DB2F5EE7B16}" dt="2023-10-13T18:18:32.545" v="1339"/>
        <pc:sldMkLst>
          <pc:docMk/>
          <pc:sldMk cId="3379557116" sldId="283"/>
        </pc:sldMkLst>
      </pc:sldChg>
      <pc:sldChg chg="addSp delSp modSp add mod">
        <pc:chgData name="Yumin Kim" userId="641eb8d2ba5d4e3d" providerId="LiveId" clId="{EF0EE480-8165-48F3-93D0-1DB2F5EE7B16}" dt="2023-10-13T18:41:19.531" v="2049" actId="20577"/>
        <pc:sldMkLst>
          <pc:docMk/>
          <pc:sldMk cId="3607226471" sldId="283"/>
        </pc:sldMkLst>
        <pc:spChg chg="mod">
          <ac:chgData name="Yumin Kim" userId="641eb8d2ba5d4e3d" providerId="LiveId" clId="{EF0EE480-8165-48F3-93D0-1DB2F5EE7B16}" dt="2023-10-13T18:41:19.531" v="2049" actId="20577"/>
          <ac:spMkLst>
            <pc:docMk/>
            <pc:sldMk cId="3607226471" sldId="283"/>
            <ac:spMk id="2" creationId="{7FFA5703-06B3-5907-B2F5-251FF48A8CA2}"/>
          </ac:spMkLst>
        </pc:spChg>
        <pc:spChg chg="mod">
          <ac:chgData name="Yumin Kim" userId="641eb8d2ba5d4e3d" providerId="LiveId" clId="{EF0EE480-8165-48F3-93D0-1DB2F5EE7B16}" dt="2023-10-13T18:36:37.965" v="1991" actId="20577"/>
          <ac:spMkLst>
            <pc:docMk/>
            <pc:sldMk cId="3607226471" sldId="283"/>
            <ac:spMk id="4" creationId="{B4EC98F9-ED78-031F-3AF0-0B9561243FA6}"/>
          </ac:spMkLst>
        </pc:spChg>
        <pc:picChg chg="add del mod">
          <ac:chgData name="Yumin Kim" userId="641eb8d2ba5d4e3d" providerId="LiveId" clId="{EF0EE480-8165-48F3-93D0-1DB2F5EE7B16}" dt="2023-10-13T18:37:52.748" v="1995" actId="478"/>
          <ac:picMkLst>
            <pc:docMk/>
            <pc:sldMk cId="3607226471" sldId="283"/>
            <ac:picMk id="6" creationId="{01463827-F300-B4BD-BEEF-C801C80F4C9B}"/>
          </ac:picMkLst>
        </pc:picChg>
        <pc:picChg chg="add mod">
          <ac:chgData name="Yumin Kim" userId="641eb8d2ba5d4e3d" providerId="LiveId" clId="{EF0EE480-8165-48F3-93D0-1DB2F5EE7B16}" dt="2023-10-13T18:38:54.648" v="2001" actId="1076"/>
          <ac:picMkLst>
            <pc:docMk/>
            <pc:sldMk cId="3607226471" sldId="283"/>
            <ac:picMk id="9" creationId="{3453001B-04FC-F153-DAD1-60260C7A59DE}"/>
          </ac:picMkLst>
        </pc:picChg>
        <pc:picChg chg="add mod">
          <ac:chgData name="Yumin Kim" userId="641eb8d2ba5d4e3d" providerId="LiveId" clId="{EF0EE480-8165-48F3-93D0-1DB2F5EE7B16}" dt="2023-10-13T18:39:17.998" v="2006" actId="1076"/>
          <ac:picMkLst>
            <pc:docMk/>
            <pc:sldMk cId="3607226471" sldId="283"/>
            <ac:picMk id="11" creationId="{F71FEDC1-9540-5123-F926-E45A24F0583E}"/>
          </ac:picMkLst>
        </pc:picChg>
        <pc:picChg chg="add mod">
          <ac:chgData name="Yumin Kim" userId="641eb8d2ba5d4e3d" providerId="LiveId" clId="{EF0EE480-8165-48F3-93D0-1DB2F5EE7B16}" dt="2023-10-13T18:39:19.749" v="2007" actId="1076"/>
          <ac:picMkLst>
            <pc:docMk/>
            <pc:sldMk cId="3607226471" sldId="283"/>
            <ac:picMk id="13" creationId="{A7D2B33A-F998-CA10-3924-C5AA80343BC2}"/>
          </ac:picMkLst>
        </pc:picChg>
        <pc:picChg chg="add mod">
          <ac:chgData name="Yumin Kim" userId="641eb8d2ba5d4e3d" providerId="LiveId" clId="{EF0EE480-8165-48F3-93D0-1DB2F5EE7B16}" dt="2023-10-13T18:39:21.948" v="2008" actId="1076"/>
          <ac:picMkLst>
            <pc:docMk/>
            <pc:sldMk cId="3607226471" sldId="283"/>
            <ac:picMk id="15" creationId="{93B4952E-CC75-7EDF-6A39-593A383889E5}"/>
          </ac:picMkLst>
        </pc:picChg>
        <pc:picChg chg="add mod">
          <ac:chgData name="Yumin Kim" userId="641eb8d2ba5d4e3d" providerId="LiveId" clId="{EF0EE480-8165-48F3-93D0-1DB2F5EE7B16}" dt="2023-10-13T18:40:01.088" v="2010" actId="1076"/>
          <ac:picMkLst>
            <pc:docMk/>
            <pc:sldMk cId="3607226471" sldId="283"/>
            <ac:picMk id="17" creationId="{9C13B231-6F80-A680-40F8-D4E0D0F815D6}"/>
          </ac:picMkLst>
        </pc:picChg>
        <pc:picChg chg="del">
          <ac:chgData name="Yumin Kim" userId="641eb8d2ba5d4e3d" providerId="LiveId" clId="{EF0EE480-8165-48F3-93D0-1DB2F5EE7B16}" dt="2023-10-13T18:36:29.280" v="1961" actId="478"/>
          <ac:picMkLst>
            <pc:docMk/>
            <pc:sldMk cId="3607226471" sldId="283"/>
            <ac:picMk id="2050" creationId="{C97ADBC6-663D-E1D5-558D-A368F82080E9}"/>
          </ac:picMkLst>
        </pc:picChg>
      </pc:sldChg>
      <pc:sldChg chg="modSp add del mod">
        <pc:chgData name="Yumin Kim" userId="641eb8d2ba5d4e3d" providerId="LiveId" clId="{EF0EE480-8165-48F3-93D0-1DB2F5EE7B16}" dt="2023-10-13T18:41:12.033" v="2043" actId="47"/>
        <pc:sldMkLst>
          <pc:docMk/>
          <pc:sldMk cId="1541050017" sldId="284"/>
        </pc:sldMkLst>
        <pc:spChg chg="mod">
          <ac:chgData name="Yumin Kim" userId="641eb8d2ba5d4e3d" providerId="LiveId" clId="{EF0EE480-8165-48F3-93D0-1DB2F5EE7B16}" dt="2023-10-13T18:40:18.319" v="2042" actId="20577"/>
          <ac:spMkLst>
            <pc:docMk/>
            <pc:sldMk cId="1541050017" sldId="284"/>
            <ac:spMk id="4" creationId="{B4EC98F9-ED78-031F-3AF0-0B9561243FA6}"/>
          </ac:spMkLst>
        </pc:spChg>
      </pc:sldChg>
      <pc:sldChg chg="del">
        <pc:chgData name="Yumin Kim" userId="641eb8d2ba5d4e3d" providerId="LiveId" clId="{EF0EE480-8165-48F3-93D0-1DB2F5EE7B16}" dt="2023-10-13T17:03:31.348" v="32" actId="47"/>
        <pc:sldMkLst>
          <pc:docMk/>
          <pc:sldMk cId="2743573802" sldId="284"/>
        </pc:sldMkLst>
      </pc:sldChg>
      <pc:sldChg chg="addSp delSp modSp add mod modNotesTx">
        <pc:chgData name="Yumin Kim" userId="641eb8d2ba5d4e3d" providerId="LiveId" clId="{EF0EE480-8165-48F3-93D0-1DB2F5EE7B16}" dt="2023-10-13T19:02:50.934" v="2173" actId="1035"/>
        <pc:sldMkLst>
          <pc:docMk/>
          <pc:sldMk cId="3114020232" sldId="284"/>
        </pc:sldMkLst>
        <pc:spChg chg="mod">
          <ac:chgData name="Yumin Kim" userId="641eb8d2ba5d4e3d" providerId="LiveId" clId="{EF0EE480-8165-48F3-93D0-1DB2F5EE7B16}" dt="2023-10-13T18:50:23.202" v="2078" actId="20577"/>
          <ac:spMkLst>
            <pc:docMk/>
            <pc:sldMk cId="3114020232" sldId="284"/>
            <ac:spMk id="2" creationId="{7FFA5703-06B3-5907-B2F5-251FF48A8CA2}"/>
          </ac:spMkLst>
        </pc:spChg>
        <pc:spChg chg="mod">
          <ac:chgData name="Yumin Kim" userId="641eb8d2ba5d4e3d" providerId="LiveId" clId="{EF0EE480-8165-48F3-93D0-1DB2F5EE7B16}" dt="2023-10-13T19:00:42.513" v="2151" actId="20577"/>
          <ac:spMkLst>
            <pc:docMk/>
            <pc:sldMk cId="3114020232" sldId="284"/>
            <ac:spMk id="19" creationId="{845AB159-4C27-7C39-64E1-F5C335CA8A4A}"/>
          </ac:spMkLst>
        </pc:spChg>
        <pc:picChg chg="add mod">
          <ac:chgData name="Yumin Kim" userId="641eb8d2ba5d4e3d" providerId="LiveId" clId="{EF0EE480-8165-48F3-93D0-1DB2F5EE7B16}" dt="2023-10-13T18:48:35.059" v="2069" actId="1076"/>
          <ac:picMkLst>
            <pc:docMk/>
            <pc:sldMk cId="3114020232" sldId="284"/>
            <ac:picMk id="4" creationId="{8C42B7AC-3CDD-9B11-6883-C8454118DEEA}"/>
          </ac:picMkLst>
        </pc:picChg>
        <pc:picChg chg="add mod">
          <ac:chgData name="Yumin Kim" userId="641eb8d2ba5d4e3d" providerId="LiveId" clId="{EF0EE480-8165-48F3-93D0-1DB2F5EE7B16}" dt="2023-10-13T19:02:50.934" v="2173" actId="1035"/>
          <ac:picMkLst>
            <pc:docMk/>
            <pc:sldMk cId="3114020232" sldId="284"/>
            <ac:picMk id="6" creationId="{C0B21B10-71C6-E239-E0DC-C2AD8EFC3BAA}"/>
          </ac:picMkLst>
        </pc:picChg>
        <pc:picChg chg="add mod">
          <ac:chgData name="Yumin Kim" userId="641eb8d2ba5d4e3d" providerId="LiveId" clId="{EF0EE480-8165-48F3-93D0-1DB2F5EE7B16}" dt="2023-10-13T18:49:58.070" v="2073" actId="1076"/>
          <ac:picMkLst>
            <pc:docMk/>
            <pc:sldMk cId="3114020232" sldId="284"/>
            <ac:picMk id="9" creationId="{A412C705-3D5F-B5DD-244B-DC00FE0E1A0D}"/>
          </ac:picMkLst>
        </pc:picChg>
        <pc:picChg chg="del">
          <ac:chgData name="Yumin Kim" userId="641eb8d2ba5d4e3d" providerId="LiveId" clId="{EF0EE480-8165-48F3-93D0-1DB2F5EE7B16}" dt="2023-10-13T18:47:22.202" v="2056" actId="478"/>
          <ac:picMkLst>
            <pc:docMk/>
            <pc:sldMk cId="3114020232" sldId="284"/>
            <ac:picMk id="21" creationId="{A161C934-E256-3EBD-96B9-CB0B621C4CB2}"/>
          </ac:picMkLst>
        </pc:picChg>
        <pc:picChg chg="del">
          <ac:chgData name="Yumin Kim" userId="641eb8d2ba5d4e3d" providerId="LiveId" clId="{EF0EE480-8165-48F3-93D0-1DB2F5EE7B16}" dt="2023-10-13T18:47:21.496" v="2055" actId="478"/>
          <ac:picMkLst>
            <pc:docMk/>
            <pc:sldMk cId="3114020232" sldId="284"/>
            <ac:picMk id="23" creationId="{82EE550A-CDE6-84EE-E812-E90D6EB8A543}"/>
          </ac:picMkLst>
        </pc:picChg>
        <pc:picChg chg="del">
          <ac:chgData name="Yumin Kim" userId="641eb8d2ba5d4e3d" providerId="LiveId" clId="{EF0EE480-8165-48F3-93D0-1DB2F5EE7B16}" dt="2023-10-13T18:47:21.008" v="2054" actId="478"/>
          <ac:picMkLst>
            <pc:docMk/>
            <pc:sldMk cId="3114020232" sldId="284"/>
            <ac:picMk id="25" creationId="{4C89F51D-326C-E972-7E7F-4B41C068D8CE}"/>
          </ac:picMkLst>
        </pc:picChg>
      </pc:sldChg>
      <pc:sldChg chg="del">
        <pc:chgData name="Yumin Kim" userId="641eb8d2ba5d4e3d" providerId="LiveId" clId="{EF0EE480-8165-48F3-93D0-1DB2F5EE7B16}" dt="2023-10-13T17:03:24.918" v="21" actId="47"/>
        <pc:sldMkLst>
          <pc:docMk/>
          <pc:sldMk cId="3443896257" sldId="285"/>
        </pc:sldMkLst>
      </pc:sldChg>
      <pc:sldChg chg="del">
        <pc:chgData name="Yumin Kim" userId="641eb8d2ba5d4e3d" providerId="LiveId" clId="{EF0EE480-8165-48F3-93D0-1DB2F5EE7B16}" dt="2023-10-13T17:03:31.705" v="33" actId="47"/>
        <pc:sldMkLst>
          <pc:docMk/>
          <pc:sldMk cId="97645127" sldId="286"/>
        </pc:sldMkLst>
      </pc:sldChg>
      <pc:sldChg chg="del">
        <pc:chgData name="Yumin Kim" userId="641eb8d2ba5d4e3d" providerId="LiveId" clId="{EF0EE480-8165-48F3-93D0-1DB2F5EE7B16}" dt="2023-10-13T17:03:32.869" v="35" actId="47"/>
        <pc:sldMkLst>
          <pc:docMk/>
          <pc:sldMk cId="2971617910" sldId="287"/>
        </pc:sldMkLst>
      </pc:sldChg>
      <pc:sldChg chg="del">
        <pc:chgData name="Yumin Kim" userId="641eb8d2ba5d4e3d" providerId="LiveId" clId="{EF0EE480-8165-48F3-93D0-1DB2F5EE7B16}" dt="2023-10-13T17:03:32.099" v="34" actId="47"/>
        <pc:sldMkLst>
          <pc:docMk/>
          <pc:sldMk cId="2686886569" sldId="288"/>
        </pc:sldMkLst>
      </pc:sldChg>
      <pc:sldChg chg="del">
        <pc:chgData name="Yumin Kim" userId="641eb8d2ba5d4e3d" providerId="LiveId" clId="{EF0EE480-8165-48F3-93D0-1DB2F5EE7B16}" dt="2023-10-13T17:03:33.452" v="36" actId="47"/>
        <pc:sldMkLst>
          <pc:docMk/>
          <pc:sldMk cId="2562774432" sldId="289"/>
        </pc:sldMkLst>
      </pc:sldChg>
      <pc:sldChg chg="del">
        <pc:chgData name="Yumin Kim" userId="641eb8d2ba5d4e3d" providerId="LiveId" clId="{EF0EE480-8165-48F3-93D0-1DB2F5EE7B16}" dt="2023-10-13T17:03:27.527" v="23" actId="47"/>
        <pc:sldMkLst>
          <pc:docMk/>
          <pc:sldMk cId="2713471740" sldId="290"/>
        </pc:sldMkLst>
      </pc:sldChg>
      <pc:sldChg chg="del">
        <pc:chgData name="Yumin Kim" userId="641eb8d2ba5d4e3d" providerId="LiveId" clId="{EF0EE480-8165-48F3-93D0-1DB2F5EE7B16}" dt="2023-10-13T17:03:29.129" v="26" actId="47"/>
        <pc:sldMkLst>
          <pc:docMk/>
          <pc:sldMk cId="4064348560" sldId="291"/>
        </pc:sldMkLst>
      </pc:sldChg>
      <pc:sldChg chg="del">
        <pc:chgData name="Yumin Kim" userId="641eb8d2ba5d4e3d" providerId="LiveId" clId="{EF0EE480-8165-48F3-93D0-1DB2F5EE7B16}" dt="2023-10-13T17:03:28.705" v="25" actId="47"/>
        <pc:sldMkLst>
          <pc:docMk/>
          <pc:sldMk cId="1953178533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8007B5-48D0-7817-AE52-53EA8CD76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5CB1B-EFBC-A398-3F8B-94E64A5795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7BD16-3EC9-442A-8C2D-BFB33270F7E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B89CD-6D93-14F1-A761-FE500501E4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55AE9-0656-A2AD-C3F1-78DE4016BE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B1B11-153A-489D-BD4F-D2489C2B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245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727DF-2E69-4022-9582-DED79CC1343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6536A-2072-4FB5-BF28-420BD04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38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Data augmentation: Back Translation, EDA</a:t>
            </a:r>
          </a:p>
          <a:p>
            <a:pPr marL="228600" indent="-228600">
              <a:buAutoNum type="arabicPeriod"/>
            </a:pPr>
            <a:r>
              <a:rPr lang="en-US" dirty="0"/>
              <a:t>Before/after LLMs: GPT3Mix, </a:t>
            </a:r>
            <a:r>
              <a:rPr lang="en-US" dirty="0" err="1"/>
              <a:t>SuperGen</a:t>
            </a:r>
            <a:r>
              <a:rPr lang="en-US" dirty="0"/>
              <a:t>, </a:t>
            </a:r>
            <a:r>
              <a:rPr lang="en-US" dirty="0" err="1"/>
              <a:t>AugGPT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Humor Paper (ACL)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6536A-2072-4FB5-BF28-420BD0475A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76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>
                <a:effectLst/>
                <a:latin typeface="Arial" panose="020B0604020202020204" pitchFamily="34" charset="0"/>
              </a:rPr>
              <a:t>Hessel, Jack, et al. "Do androids laugh at electric sheep? humor" understanding" benchmarks from the new yorker caption contest." 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i="1" dirty="0">
                <a:effectLst/>
                <a:latin typeface="Arial" panose="020B0604020202020204" pitchFamily="34" charset="0"/>
              </a:rPr>
              <a:t> preprint arXiv:2209.06293</a:t>
            </a:r>
            <a:r>
              <a:rPr lang="en-US" dirty="0">
                <a:effectLst/>
                <a:latin typeface="Arial" panose="020B0604020202020204" pitchFamily="34" charset="0"/>
              </a:rPr>
              <a:t> (2022).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6536A-2072-4FB5-BF28-420BD0475A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6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6536A-2072-4FB5-BF28-420BD0475A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EDA</a:t>
            </a:r>
          </a:p>
          <a:p>
            <a:pPr marL="0" indent="0">
              <a:buNone/>
            </a:pPr>
            <a:r>
              <a:rPr lang="en-US" dirty="0"/>
              <a:t>Back-Translation (https://neptune.ai/blog/data-augmentation-nlp)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6536A-2072-4FB5-BF28-420BD0475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99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EDA</a:t>
            </a:r>
          </a:p>
          <a:p>
            <a:pPr marL="0" indent="0">
              <a:buNone/>
            </a:pPr>
            <a:r>
              <a:rPr lang="en-US" dirty="0"/>
              <a:t>Back-Translation (https://neptune.ai/blog/data-augmentation-nlp)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6536A-2072-4FB5-BF28-420BD0475A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9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EDA</a:t>
            </a:r>
          </a:p>
          <a:p>
            <a:pPr marL="0" indent="0">
              <a:buNone/>
            </a:pPr>
            <a:r>
              <a:rPr lang="en-US" dirty="0"/>
              <a:t>Back-Translation (https://neptune.ai/blog/data-augmentation-nlp)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6536A-2072-4FB5-BF28-420BD0475A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4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https://arxiv.org/pdf/2302.13007.pdf</a:t>
            </a:r>
          </a:p>
          <a:p>
            <a:pPr marL="0" indent="0">
              <a:buNone/>
            </a:pPr>
            <a:endParaRPr lang="en-US" dirty="0"/>
          </a:p>
          <a:p>
            <a:pPr fontAlgn="t"/>
            <a:r>
              <a:rPr lang="en-US" dirty="0">
                <a:effectLst/>
                <a:latin typeface="Arial" panose="020B0604020202020204" pitchFamily="34" charset="0"/>
              </a:rPr>
              <a:t>Yoo, Kang Min, et al. "GPT3Mix: Leveraging large-scale language models for text augmentation." 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i="1" dirty="0">
                <a:effectLst/>
                <a:latin typeface="Arial" panose="020B0604020202020204" pitchFamily="34" charset="0"/>
              </a:rPr>
              <a:t> preprint arXiv:2104.08826</a:t>
            </a:r>
            <a:r>
              <a:rPr lang="en-US" dirty="0">
                <a:effectLst/>
                <a:latin typeface="Arial" panose="020B0604020202020204" pitchFamily="34" charset="0"/>
              </a:rPr>
              <a:t> (2021).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6536A-2072-4FB5-BF28-420BD0475A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6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https://arxiv.org/pdf/2302.13007.pdf</a:t>
            </a:r>
          </a:p>
          <a:p>
            <a:pPr marL="0" indent="0">
              <a:buNone/>
            </a:pPr>
            <a:endParaRPr lang="en-US" dirty="0"/>
          </a:p>
          <a:p>
            <a:pPr fontAlgn="t"/>
            <a:r>
              <a:rPr lang="en-US" dirty="0">
                <a:effectLst/>
                <a:latin typeface="Arial" panose="020B0604020202020204" pitchFamily="34" charset="0"/>
              </a:rPr>
              <a:t>Yoo, Kang Min, et al. "GPT3Mix: Leveraging large-scale language models for text augmentation." 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i="1" dirty="0">
                <a:effectLst/>
                <a:latin typeface="Arial" panose="020B0604020202020204" pitchFamily="34" charset="0"/>
              </a:rPr>
              <a:t> preprint arXiv:2104.08826</a:t>
            </a:r>
            <a:r>
              <a:rPr lang="en-US" dirty="0">
                <a:effectLst/>
                <a:latin typeface="Arial" panose="020B0604020202020204" pitchFamily="34" charset="0"/>
              </a:rPr>
              <a:t> (2021).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6536A-2072-4FB5-BF28-420BD0475A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54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https://arxiv.org/pdf/2302.13007.pdf</a:t>
            </a:r>
          </a:p>
          <a:p>
            <a:pPr marL="0" indent="0">
              <a:buNone/>
            </a:pPr>
            <a:endParaRPr lang="en-US" dirty="0"/>
          </a:p>
          <a:p>
            <a:pPr fontAlgn="t"/>
            <a:r>
              <a:rPr lang="en-US" dirty="0">
                <a:effectLst/>
                <a:latin typeface="Arial" panose="020B0604020202020204" pitchFamily="34" charset="0"/>
              </a:rPr>
              <a:t>Dai, </a:t>
            </a:r>
            <a:r>
              <a:rPr lang="en-US" dirty="0" err="1">
                <a:effectLst/>
                <a:latin typeface="Arial" panose="020B0604020202020204" pitchFamily="34" charset="0"/>
              </a:rPr>
              <a:t>Haixing</a:t>
            </a:r>
            <a:r>
              <a:rPr lang="en-US" dirty="0">
                <a:effectLst/>
                <a:latin typeface="Arial" panose="020B0604020202020204" pitchFamily="34" charset="0"/>
              </a:rPr>
              <a:t>, et al. "</a:t>
            </a:r>
            <a:r>
              <a:rPr lang="en-US" dirty="0" err="1">
                <a:effectLst/>
                <a:latin typeface="Arial" panose="020B0604020202020204" pitchFamily="34" charset="0"/>
              </a:rPr>
              <a:t>AugGPT</a:t>
            </a:r>
            <a:r>
              <a:rPr lang="en-US" dirty="0">
                <a:effectLst/>
                <a:latin typeface="Arial" panose="020B0604020202020204" pitchFamily="34" charset="0"/>
              </a:rPr>
              <a:t>: Leveraging ChatGPT for Text Data Augmentation." 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i="1" dirty="0">
                <a:effectLst/>
                <a:latin typeface="Arial" panose="020B0604020202020204" pitchFamily="34" charset="0"/>
              </a:rPr>
              <a:t> preprint arXiv:2302.13007</a:t>
            </a:r>
            <a:r>
              <a:rPr lang="en-US" dirty="0">
                <a:effectLst/>
                <a:latin typeface="Arial" panose="020B0604020202020204" pitchFamily="34" charset="0"/>
              </a:rPr>
              <a:t> (2023).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6536A-2072-4FB5-BF28-420BD0475A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8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https://arxiv.org/pdf/2302.13007.pdf</a:t>
            </a:r>
          </a:p>
          <a:p>
            <a:pPr marL="0" indent="0">
              <a:buNone/>
            </a:pPr>
            <a:endParaRPr lang="en-US" dirty="0"/>
          </a:p>
          <a:p>
            <a:pPr fontAlgn="t"/>
            <a:r>
              <a:rPr lang="en-US" dirty="0">
                <a:effectLst/>
                <a:latin typeface="Arial" panose="020B0604020202020204" pitchFamily="34" charset="0"/>
              </a:rPr>
              <a:t>Dai, </a:t>
            </a:r>
            <a:r>
              <a:rPr lang="en-US" dirty="0" err="1">
                <a:effectLst/>
                <a:latin typeface="Arial" panose="020B0604020202020204" pitchFamily="34" charset="0"/>
              </a:rPr>
              <a:t>Haixing</a:t>
            </a:r>
            <a:r>
              <a:rPr lang="en-US" dirty="0">
                <a:effectLst/>
                <a:latin typeface="Arial" panose="020B0604020202020204" pitchFamily="34" charset="0"/>
              </a:rPr>
              <a:t>, et al. "</a:t>
            </a:r>
            <a:r>
              <a:rPr lang="en-US" dirty="0" err="1">
                <a:effectLst/>
                <a:latin typeface="Arial" panose="020B0604020202020204" pitchFamily="34" charset="0"/>
              </a:rPr>
              <a:t>AugGPT</a:t>
            </a:r>
            <a:r>
              <a:rPr lang="en-US" dirty="0">
                <a:effectLst/>
                <a:latin typeface="Arial" panose="020B0604020202020204" pitchFamily="34" charset="0"/>
              </a:rPr>
              <a:t>: Leveraging ChatGPT for Text Data Augmentation." 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i="1" dirty="0">
                <a:effectLst/>
                <a:latin typeface="Arial" panose="020B0604020202020204" pitchFamily="34" charset="0"/>
              </a:rPr>
              <a:t> preprint arXiv:2302.13007</a:t>
            </a:r>
            <a:r>
              <a:rPr lang="en-US" dirty="0">
                <a:effectLst/>
                <a:latin typeface="Arial" panose="020B0604020202020204" pitchFamily="34" charset="0"/>
              </a:rPr>
              <a:t> (2023).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6536A-2072-4FB5-BF28-420BD0475A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27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>
                <a:effectLst/>
                <a:latin typeface="Arial" panose="020B0604020202020204" pitchFamily="34" charset="0"/>
              </a:rPr>
              <a:t>https://arxiv.org/pdf/2303.16854.pdf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6536A-2072-4FB5-BF28-420BD0475A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8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231F-31DB-46B4-AA1B-53F68C937884}" type="datetime1">
              <a:rPr kumimoji="1" lang="ko-KR" altLang="en-US" smtClean="0"/>
              <a:t>2023-10-14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63E7-1C0C-4E26-88F4-6C35FEF36033}" type="datetime1">
              <a:rPr kumimoji="1" lang="ko-KR" altLang="en-US" smtClean="0"/>
              <a:t>2023-10-14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B7F8-9D2A-46B1-ADCC-AF55844566E5}" type="datetime1">
              <a:rPr kumimoji="1" lang="ko-KR" altLang="en-US" smtClean="0"/>
              <a:t>2023-10-14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3007-C698-42F0-A695-108C3D720607}" type="datetime1">
              <a:rPr kumimoji="1" lang="ko-KR" altLang="en-US" smtClean="0"/>
              <a:t>2023-10-14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6CFB-5BD8-46FE-8DCD-2C5DAAB7492A}" type="datetime1">
              <a:rPr kumimoji="1" lang="ko-KR" altLang="en-US" smtClean="0"/>
              <a:t>2023-10-14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C58F-316C-4F3E-980A-562A87565256}" type="datetime1">
              <a:rPr kumimoji="1" lang="ko-KR" altLang="en-US" smtClean="0"/>
              <a:t>2023-10-14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CC20-057E-42A8-BE71-209389226C68}" type="datetime1">
              <a:rPr kumimoji="1" lang="ko-KR" altLang="en-US" smtClean="0"/>
              <a:t>2023-10-14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FDAB-1550-4B92-B326-B452A5FEC8E5}" type="datetime1">
              <a:rPr kumimoji="1" lang="ko-KR" altLang="en-US" smtClean="0"/>
              <a:t>2023-10-14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F4C9-6100-4011-8178-1864DF0F5B6A}" type="datetime1">
              <a:rPr kumimoji="1" lang="ko-KR" altLang="en-US" smtClean="0"/>
              <a:t>2023-10-14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B5C2-366B-4D68-8C86-E5647F2469DF}" type="datetime1">
              <a:rPr kumimoji="1" lang="ko-KR" altLang="en-US" smtClean="0"/>
              <a:t>2023-10-14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9202-A2B0-4219-9EC0-A28FCA89492E}" type="datetime1">
              <a:rPr kumimoji="1" lang="ko-KR" altLang="en-US" smtClean="0"/>
              <a:t>2023-10-14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B59BC-553D-47D1-AF4E-ED36B8422C56}" type="datetime1">
              <a:rPr kumimoji="1" lang="ko-KR" altLang="en-US" smtClean="0"/>
              <a:t>2023-10-14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960974" y="5049967"/>
            <a:ext cx="176205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600" b="1" dirty="0">
                <a:solidFill>
                  <a:srgbClr val="002856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Arial" panose="020B0604020202020204" pitchFamily="34" charset="0"/>
              </a:rPr>
              <a:t>Data Augmentation with LLMs</a:t>
            </a:r>
            <a:endParaRPr kumimoji="1" lang="ko-KR" altLang="en-US" sz="4600" b="1" dirty="0">
              <a:solidFill>
                <a:srgbClr val="002856"/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049450" y="6733786"/>
            <a:ext cx="35285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  <a:cs typeface="Nanum Gothic Bold" charset="-127"/>
              </a:rPr>
              <a:t>October 18, 2023</a:t>
            </a:r>
            <a:endParaRPr kumimoji="1" lang="ko-KR" altLang="en-US" sz="3000" b="1" dirty="0">
              <a:solidFill>
                <a:schemeClr val="tx2">
                  <a:lumMod val="40000"/>
                  <a:lumOff val="60000"/>
                </a:schemeClr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  <a:cs typeface="Nanum Gothic 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967855" y="10983066"/>
            <a:ext cx="642195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2856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Nanum Gothic Bold" charset="-127"/>
              </a:rPr>
              <a:t>Language Intelligence Lab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dirty="0">
                <a:latin typeface="나눔고딕OTF Light" panose="020D0904000000000000" pitchFamily="34" charset="-127"/>
                <a:ea typeface="나눔고딕OTF Light" panose="020D0904000000000000" pitchFamily="34" charset="-127"/>
                <a:cs typeface="Nanum Gothic Bold" charset="-127"/>
              </a:rPr>
              <a:t>Artificial Intelligence Graduate School</a:t>
            </a:r>
          </a:p>
          <a:p>
            <a:pPr>
              <a:lnSpc>
                <a:spcPct val="150000"/>
              </a:lnSpc>
            </a:pPr>
            <a:r>
              <a:rPr kumimoji="1" lang="en-US" altLang="ko-KR" sz="3200" b="1" dirty="0">
                <a:solidFill>
                  <a:srgbClr val="002856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Nanum Gothic Bold" charset="-127"/>
              </a:rPr>
              <a:t>Yumin Kim</a:t>
            </a:r>
            <a:endParaRPr kumimoji="1" lang="en-US" altLang="ko-KR" sz="2800" b="1" dirty="0">
              <a:solidFill>
                <a:srgbClr val="002856"/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Nanum Gothic Bold" charset="-127"/>
            </a:endParaRPr>
          </a:p>
          <a:p>
            <a:r>
              <a:rPr kumimoji="1" lang="en-US" altLang="ko-KR" sz="2800" dirty="0">
                <a:latin typeface="나눔고딕OTF Light" panose="020D0904000000000000" pitchFamily="34" charset="-127"/>
                <a:ea typeface="나눔고딕OTF Light" panose="020D0904000000000000" pitchFamily="34" charset="-127"/>
                <a:cs typeface="Nanum Gothic Bold" charset="-127"/>
              </a:rPr>
              <a:t>NLP Research Intern </a:t>
            </a:r>
            <a:endParaRPr kumimoji="1" lang="ko-KR" altLang="en-US" sz="2800" dirty="0">
              <a:latin typeface="나눔고딕OTF Light" panose="020D0904000000000000" pitchFamily="34" charset="-127"/>
              <a:ea typeface="나눔고딕OTF Light" panose="020D0904000000000000" pitchFamily="34" charset="-127"/>
              <a:cs typeface="Nanum Gothic Bold" charset="-12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53B22-F7A8-B746-AA36-62D98B92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1</a:t>
            </a:fld>
            <a:endParaRPr kumimoji="1" lang="ko-KR" altLang="en-US"/>
          </a:p>
        </p:txBody>
      </p:sp>
      <p:pic>
        <p:nvPicPr>
          <p:cNvPr id="14" name="Picture 2" descr="모교소식 - 중앙대학교 유아이(엠블렘) 변경 안내">
            <a:extLst>
              <a:ext uri="{FF2B5EF4-FFF2-40B4-BE49-F238E27FC236}">
                <a16:creationId xmlns:a16="http://schemas.microsoft.com/office/drawing/2014/main" id="{DA176097-24EA-475F-E3A0-E9FD9FC065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3" t="15263" r="6853" b="8636"/>
          <a:stretch/>
        </p:blipFill>
        <p:spPr bwMode="auto">
          <a:xfrm>
            <a:off x="1065904" y="155471"/>
            <a:ext cx="1484371" cy="142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4613C-B8E1-C2F6-396A-C34DC61F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2" name="텍스트 상자 6">
            <a:extLst>
              <a:ext uri="{FF2B5EF4-FFF2-40B4-BE49-F238E27FC236}">
                <a16:creationId xmlns:a16="http://schemas.microsoft.com/office/drawing/2014/main" id="{7FFA5703-06B3-5907-B2F5-251FF48A8CA2}"/>
              </a:ext>
            </a:extLst>
          </p:cNvPr>
          <p:cNvSpPr txBox="1"/>
          <p:nvPr/>
        </p:nvSpPr>
        <p:spPr>
          <a:xfrm>
            <a:off x="1104900" y="294753"/>
            <a:ext cx="10678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>
                <a:solidFill>
                  <a:srgbClr val="002856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Nanum Gothic Bold" charset="-127"/>
              </a:rPr>
              <a:t>Model vs. Human: Annotation</a:t>
            </a:r>
            <a:endParaRPr kumimoji="1" lang="ko-KR" altLang="en-US" sz="2400" b="1" dirty="0">
              <a:solidFill>
                <a:srgbClr val="002856"/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Nanum Gothic Bold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5AB159-4C27-7C39-64E1-F5C335CA8A4A}"/>
              </a:ext>
            </a:extLst>
          </p:cNvPr>
          <p:cNvSpPr txBox="1"/>
          <p:nvPr/>
        </p:nvSpPr>
        <p:spPr>
          <a:xfrm>
            <a:off x="2651667" y="12846993"/>
            <a:ext cx="2005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He, </a:t>
            </a:r>
            <a:r>
              <a:rPr lang="en-US" sz="24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Xingwei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sz="24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Annollm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Making large language models to be better crowdsourced annotators." </a:t>
            </a:r>
            <a:r>
              <a:rPr lang="en-US" sz="2400" b="0" i="1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sz="2400" b="0" i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preprint arXiv:2303.16854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(2023).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161C934-E256-3EBD-96B9-CB0B621C4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4075" y="2762718"/>
            <a:ext cx="6593267" cy="85341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EE550A-CDE6-84EE-E812-E90D6EB8A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391" y="6660377"/>
            <a:ext cx="8869013" cy="52299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89F51D-326C-E972-7E7F-4B41C068D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590" y="1805332"/>
            <a:ext cx="8888065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5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4613C-B8E1-C2F6-396A-C34DC61F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2" name="텍스트 상자 6">
            <a:extLst>
              <a:ext uri="{FF2B5EF4-FFF2-40B4-BE49-F238E27FC236}">
                <a16:creationId xmlns:a16="http://schemas.microsoft.com/office/drawing/2014/main" id="{7FFA5703-06B3-5907-B2F5-251FF48A8CA2}"/>
              </a:ext>
            </a:extLst>
          </p:cNvPr>
          <p:cNvSpPr txBox="1"/>
          <p:nvPr/>
        </p:nvSpPr>
        <p:spPr>
          <a:xfrm>
            <a:off x="1104900" y="294753"/>
            <a:ext cx="10678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>
                <a:solidFill>
                  <a:srgbClr val="002856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Nanum Gothic Bold" charset="-127"/>
              </a:rPr>
              <a:t>Model vs. Human: Generation</a:t>
            </a:r>
            <a:endParaRPr kumimoji="1" lang="ko-KR" altLang="en-US" sz="2400" b="1" dirty="0">
              <a:solidFill>
                <a:srgbClr val="002856"/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Nanum Gothic Bold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5AB159-4C27-7C39-64E1-F5C335CA8A4A}"/>
              </a:ext>
            </a:extLst>
          </p:cNvPr>
          <p:cNvSpPr txBox="1"/>
          <p:nvPr/>
        </p:nvSpPr>
        <p:spPr>
          <a:xfrm>
            <a:off x="2651667" y="12846993"/>
            <a:ext cx="2005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Hessel, Jack, et al. "Do androids laugh at electric sheep? humor" understanding" benchmarks from the new yorker caption contest." (2022).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2B7AC-3CDD-9B11-6883-C8454118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667" y="2295358"/>
            <a:ext cx="7830995" cy="9474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B21B10-71C6-E239-E0DC-C2AD8EFC3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9798" y="436366"/>
            <a:ext cx="10650436" cy="5468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12C705-3D5F-B5DD-244B-DC00FE0E1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1824" y="6007948"/>
            <a:ext cx="10602805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2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11193978" y="6327085"/>
            <a:ext cx="199445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Q&amp;A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57153-1400-CFC4-D2E6-8F185A72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9746458" y="6327085"/>
            <a:ext cx="489108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THANK YOU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57153-1400-CFC4-D2E6-8F185A72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6" name="Picture 2" descr="모교소식 - 중앙대학교 유아이(엠블렘) 변경 안내">
            <a:extLst>
              <a:ext uri="{FF2B5EF4-FFF2-40B4-BE49-F238E27FC236}">
                <a16:creationId xmlns:a16="http://schemas.microsoft.com/office/drawing/2014/main" id="{8C48AA18-98FD-F4A2-0CDF-DDF70002F9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3" t="15263" r="6853" b="8636"/>
          <a:stretch/>
        </p:blipFill>
        <p:spPr bwMode="auto">
          <a:xfrm>
            <a:off x="10884329" y="2926177"/>
            <a:ext cx="2615342" cy="251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6884240" y="4601249"/>
            <a:ext cx="86813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spc="300" dirty="0">
                <a:solidFill>
                  <a:srgbClr val="002856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  <a:cs typeface="Nanum Gothic Bold" charset="-127"/>
              </a:rPr>
              <a:t>1. Data Augmentation </a:t>
            </a:r>
            <a:endParaRPr lang="en-US" altLang="ko-KR" sz="2800" dirty="0">
              <a:solidFill>
                <a:srgbClr val="002856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  <a:cs typeface="Nanum Gothic Bold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884240" y="6429429"/>
            <a:ext cx="8350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>
                <a:solidFill>
                  <a:srgbClr val="002856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  <a:cs typeface="Nanum Gothic Bold" charset="-127"/>
              </a:rPr>
              <a:t>2. before/after LLMs</a:t>
            </a:r>
            <a:endParaRPr lang="en-US" altLang="ko-KR" sz="2800" dirty="0">
              <a:solidFill>
                <a:srgbClr val="002856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  <a:cs typeface="Nanum Gothic Bold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884239" y="8257609"/>
            <a:ext cx="94588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>
                <a:solidFill>
                  <a:srgbClr val="002856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  <a:cs typeface="Nanum Gothic Bold" charset="-127"/>
              </a:rPr>
              <a:t>3. Model vs. Human</a:t>
            </a:r>
            <a:endParaRPr lang="en-US" altLang="ko-KR" sz="2800" dirty="0">
              <a:solidFill>
                <a:srgbClr val="002856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  <a:cs typeface="Nanum Gothic Bold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6343091" y="4708971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  <a:cs typeface="Nanum Gothic Bold" charset="-127"/>
              </a:rPr>
              <a:t>03</a:t>
            </a:r>
            <a:endParaRPr lang="en-US" altLang="ko-KR" sz="1800" dirty="0">
              <a:solidFill>
                <a:schemeClr val="tx2">
                  <a:lumMod val="60000"/>
                  <a:lumOff val="40000"/>
                </a:schemeClr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  <a:cs typeface="Nanum Gothic Bold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6343094" y="656980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  <a:cs typeface="Nanum Gothic Bold" charset="-127"/>
              </a:rPr>
              <a:t>13</a:t>
            </a:r>
            <a:endParaRPr lang="en-US" altLang="ko-KR" sz="1800" dirty="0">
              <a:solidFill>
                <a:schemeClr val="tx2">
                  <a:lumMod val="60000"/>
                  <a:lumOff val="40000"/>
                </a:schemeClr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  <a:cs typeface="Nanum Gothic Bold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6343093" y="840335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  <a:cs typeface="Nanum Gothic Bold" charset="-127"/>
              </a:rPr>
              <a:t>19</a:t>
            </a:r>
            <a:endParaRPr lang="en-US" altLang="ko-KR" sz="1800" dirty="0">
              <a:solidFill>
                <a:schemeClr val="tx2">
                  <a:lumMod val="60000"/>
                  <a:lumOff val="40000"/>
                </a:schemeClr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  <a:cs typeface="Nanum Gothic Bold" charset="-12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265276-1950-6591-CF1C-78295AC6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6" name="텍스트 상자 6">
            <a:extLst>
              <a:ext uri="{FF2B5EF4-FFF2-40B4-BE49-F238E27FC236}">
                <a16:creationId xmlns:a16="http://schemas.microsoft.com/office/drawing/2014/main" id="{E8EF8CB8-2E26-9198-949E-C5D08F4B4F7B}"/>
              </a:ext>
            </a:extLst>
          </p:cNvPr>
          <p:cNvSpPr txBox="1"/>
          <p:nvPr/>
        </p:nvSpPr>
        <p:spPr>
          <a:xfrm>
            <a:off x="9736046" y="2105609"/>
            <a:ext cx="49103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rgbClr val="002856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Nanum Gothic Bold" charset="-127"/>
              </a:rPr>
              <a:t>Contents</a:t>
            </a:r>
            <a:endParaRPr kumimoji="1" lang="ko-KR" altLang="en-US" sz="4400" b="1" dirty="0">
              <a:solidFill>
                <a:srgbClr val="002856"/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03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4613C-B8E1-C2F6-396A-C34DC61F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2" name="텍스트 상자 6">
            <a:extLst>
              <a:ext uri="{FF2B5EF4-FFF2-40B4-BE49-F238E27FC236}">
                <a16:creationId xmlns:a16="http://schemas.microsoft.com/office/drawing/2014/main" id="{7FFA5703-06B3-5907-B2F5-251FF48A8CA2}"/>
              </a:ext>
            </a:extLst>
          </p:cNvPr>
          <p:cNvSpPr txBox="1"/>
          <p:nvPr/>
        </p:nvSpPr>
        <p:spPr>
          <a:xfrm>
            <a:off x="1104899" y="294753"/>
            <a:ext cx="1296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>
                <a:solidFill>
                  <a:srgbClr val="002856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Nanum Gothic Bold" charset="-127"/>
              </a:rPr>
              <a:t>Data Augmentation</a:t>
            </a:r>
            <a:endParaRPr kumimoji="1" lang="ko-KR" altLang="en-US" sz="2400" b="1" dirty="0">
              <a:solidFill>
                <a:srgbClr val="002856"/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Nanum Gothic Bold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6C5F3-0A0E-919C-A1F1-71E9113F7BBC}"/>
              </a:ext>
            </a:extLst>
          </p:cNvPr>
          <p:cNvSpPr txBox="1"/>
          <p:nvPr/>
        </p:nvSpPr>
        <p:spPr>
          <a:xfrm>
            <a:off x="1104899" y="3796259"/>
            <a:ext cx="2139686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ighlight>
                  <a:srgbClr val="A2E0E1"/>
                </a:highlight>
                <a:latin typeface="나눔고딕OTF" panose="020D0604000000000000" pitchFamily="34" charset="-127"/>
                <a:ea typeface="나눔고딕OTF" panose="020D0604000000000000" pitchFamily="34" charset="-127"/>
              </a:rPr>
              <a:t>Text Augmentation:</a:t>
            </a:r>
          </a:p>
          <a:p>
            <a:r>
              <a:rPr 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Methods for perturbing the linguistic space without alerting class labels   </a:t>
            </a:r>
          </a:p>
          <a:p>
            <a:endParaRPr 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en-US" u="sng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Motivation:</a:t>
            </a:r>
          </a:p>
          <a:p>
            <a:r>
              <a:rPr 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Lack of (good quality) dataset for training </a:t>
            </a:r>
            <a:r>
              <a:rPr lang="en-US" dirty="0">
                <a:latin typeface="나눔고딕OTF" panose="020D0604000000000000" pitchFamily="34" charset="-127"/>
                <a:ea typeface="나눔고딕OTF" panose="020D0604000000000000" pitchFamily="34" charset="-127"/>
                <a:sym typeface="Wingdings" panose="05000000000000000000" pitchFamily="2" charset="2"/>
              </a:rPr>
              <a:t> Training  sensitive to the few datasets</a:t>
            </a:r>
            <a:endParaRPr 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en-US" u="sng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Purpose: </a:t>
            </a:r>
          </a:p>
          <a:p>
            <a:r>
              <a:rPr 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1. Improve the robustness and generalizability of the downstream models  </a:t>
            </a:r>
          </a:p>
          <a:p>
            <a:endParaRPr 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76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4613C-B8E1-C2F6-396A-C34DC61F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2" name="텍스트 상자 6">
            <a:extLst>
              <a:ext uri="{FF2B5EF4-FFF2-40B4-BE49-F238E27FC236}">
                <a16:creationId xmlns:a16="http://schemas.microsoft.com/office/drawing/2014/main" id="{7FFA5703-06B3-5907-B2F5-251FF48A8CA2}"/>
              </a:ext>
            </a:extLst>
          </p:cNvPr>
          <p:cNvSpPr txBox="1"/>
          <p:nvPr/>
        </p:nvSpPr>
        <p:spPr>
          <a:xfrm>
            <a:off x="1104899" y="294753"/>
            <a:ext cx="18277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>
                <a:solidFill>
                  <a:srgbClr val="002856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Nanum Gothic Bold" charset="-127"/>
              </a:rPr>
              <a:t>Before LLMs: Back-Translation, EDA</a:t>
            </a:r>
            <a:endParaRPr kumimoji="1" lang="ko-KR" altLang="en-US" sz="2400" b="1" dirty="0">
              <a:solidFill>
                <a:srgbClr val="002856"/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Nanum Gothic Bold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7ADBC6-663D-E1D5-558D-A368F8208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363" y="3863603"/>
            <a:ext cx="16492317" cy="583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31E237-37FB-58F2-11F6-BE0490311236}"/>
              </a:ext>
            </a:extLst>
          </p:cNvPr>
          <p:cNvSpPr txBox="1"/>
          <p:nvPr/>
        </p:nvSpPr>
        <p:spPr>
          <a:xfrm>
            <a:off x="2651667" y="12846993"/>
            <a:ext cx="2005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https://amitness.com/back-translation/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C98F9-ED78-031F-3AF0-0B9561243FA6}"/>
              </a:ext>
            </a:extLst>
          </p:cNvPr>
          <p:cNvSpPr txBox="1"/>
          <p:nvPr/>
        </p:nvSpPr>
        <p:spPr>
          <a:xfrm>
            <a:off x="1104899" y="1652669"/>
            <a:ext cx="21396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1. Back Translation</a:t>
            </a:r>
          </a:p>
          <a:p>
            <a:endParaRPr 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0BBEA-8405-923A-6B60-49ED656EB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5333" y="986412"/>
            <a:ext cx="8116433" cy="107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6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4613C-B8E1-C2F6-396A-C34DC61F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2" name="텍스트 상자 6">
            <a:extLst>
              <a:ext uri="{FF2B5EF4-FFF2-40B4-BE49-F238E27FC236}">
                <a16:creationId xmlns:a16="http://schemas.microsoft.com/office/drawing/2014/main" id="{7FFA5703-06B3-5907-B2F5-251FF48A8CA2}"/>
              </a:ext>
            </a:extLst>
          </p:cNvPr>
          <p:cNvSpPr txBox="1"/>
          <p:nvPr/>
        </p:nvSpPr>
        <p:spPr>
          <a:xfrm>
            <a:off x="1104899" y="294753"/>
            <a:ext cx="18277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>
                <a:solidFill>
                  <a:srgbClr val="002856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Nanum Gothic Bold" charset="-127"/>
              </a:rPr>
              <a:t>Before LLMs: Back-Translation, EDA</a:t>
            </a:r>
            <a:endParaRPr kumimoji="1" lang="ko-KR" altLang="en-US" sz="2400" b="1" dirty="0">
              <a:solidFill>
                <a:srgbClr val="002856"/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Nanum Gothic Bold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1E237-37FB-58F2-11F6-BE0490311236}"/>
              </a:ext>
            </a:extLst>
          </p:cNvPr>
          <p:cNvSpPr txBox="1"/>
          <p:nvPr/>
        </p:nvSpPr>
        <p:spPr>
          <a:xfrm>
            <a:off x="2651667" y="12846993"/>
            <a:ext cx="2005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Wei, Jason, and Kai Zou. "Eda: Easy data augmentation techniques for boosting performance on text classification tasks." 2019.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C98F9-ED78-031F-3AF0-0B9561243FA6}"/>
              </a:ext>
            </a:extLst>
          </p:cNvPr>
          <p:cNvSpPr txBox="1"/>
          <p:nvPr/>
        </p:nvSpPr>
        <p:spPr>
          <a:xfrm>
            <a:off x="1104899" y="1652669"/>
            <a:ext cx="2139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2. EDA: Easy Data Augmentation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53001B-04FC-F153-DAD1-60260C7A5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99" y="3031087"/>
            <a:ext cx="10681086" cy="765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1FEDC1-9540-5123-F926-E45A24F05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8991" y="476061"/>
            <a:ext cx="8068801" cy="43059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D2B33A-F998-CA10-3924-C5AA80343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0690" y="5177266"/>
            <a:ext cx="7935432" cy="41058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B4952E-CC75-7EDF-6A39-593A38388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0690" y="9553250"/>
            <a:ext cx="7878274" cy="36866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13B231-6F80-A680-40F8-D4E0D0F815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7822" y="8760593"/>
            <a:ext cx="7887801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2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4613C-B8E1-C2F6-396A-C34DC61F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2" name="텍스트 상자 6">
            <a:extLst>
              <a:ext uri="{FF2B5EF4-FFF2-40B4-BE49-F238E27FC236}">
                <a16:creationId xmlns:a16="http://schemas.microsoft.com/office/drawing/2014/main" id="{7FFA5703-06B3-5907-B2F5-251FF48A8CA2}"/>
              </a:ext>
            </a:extLst>
          </p:cNvPr>
          <p:cNvSpPr txBox="1"/>
          <p:nvPr/>
        </p:nvSpPr>
        <p:spPr>
          <a:xfrm>
            <a:off x="1104899" y="294753"/>
            <a:ext cx="14730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>
                <a:solidFill>
                  <a:srgbClr val="002856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Nanum Gothic Bold" charset="-127"/>
              </a:rPr>
              <a:t>Utilizing LLMs: Zero/few-shot learning</a:t>
            </a:r>
            <a:endParaRPr kumimoji="1" lang="ko-KR" altLang="en-US" sz="2400" b="1" dirty="0">
              <a:solidFill>
                <a:srgbClr val="002856"/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Nanum Gothic Bold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3DACB-78D9-E4D2-6123-F982851ACB97}"/>
              </a:ext>
            </a:extLst>
          </p:cNvPr>
          <p:cNvSpPr txBox="1"/>
          <p:nvPr/>
        </p:nvSpPr>
        <p:spPr>
          <a:xfrm>
            <a:off x="2651667" y="12846993"/>
            <a:ext cx="2005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references</a:t>
            </a:r>
            <a:endParaRPr lang="en-US" sz="2400" b="0" i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1A4E3A-CFF1-7DBD-1DFE-1B545296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16" y="2944848"/>
            <a:ext cx="13174779" cy="782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5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4613C-B8E1-C2F6-396A-C34DC61F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2" name="텍스트 상자 6">
            <a:extLst>
              <a:ext uri="{FF2B5EF4-FFF2-40B4-BE49-F238E27FC236}">
                <a16:creationId xmlns:a16="http://schemas.microsoft.com/office/drawing/2014/main" id="{7FFA5703-06B3-5907-B2F5-251FF48A8CA2}"/>
              </a:ext>
            </a:extLst>
          </p:cNvPr>
          <p:cNvSpPr txBox="1"/>
          <p:nvPr/>
        </p:nvSpPr>
        <p:spPr>
          <a:xfrm>
            <a:off x="1104900" y="294753"/>
            <a:ext cx="9680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>
                <a:solidFill>
                  <a:srgbClr val="002856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Nanum Gothic Bold" charset="-127"/>
              </a:rPr>
              <a:t>GPT3Mix</a:t>
            </a:r>
            <a:endParaRPr kumimoji="1" lang="ko-KR" altLang="en-US" sz="2400" b="1" dirty="0">
              <a:solidFill>
                <a:srgbClr val="002856"/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Nanum Gothic Bold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3DACB-78D9-E4D2-6123-F982851ACB97}"/>
              </a:ext>
            </a:extLst>
          </p:cNvPr>
          <p:cNvSpPr txBox="1"/>
          <p:nvPr/>
        </p:nvSpPr>
        <p:spPr>
          <a:xfrm>
            <a:off x="2651667" y="12846993"/>
            <a:ext cx="2005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Yoo, Kang Min, et al. "GPT3Mix: Leveraging large-scale language models for text augmentation." </a:t>
            </a:r>
            <a:r>
              <a:rPr lang="en-US" sz="24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preprint arXiv:2104.08826 (2021).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2ED7F-4F69-08D7-E02D-FCF7FDE1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462" y="1965655"/>
            <a:ext cx="7554449" cy="4080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E63E09-F3C9-6C26-8FEB-AF2F0EB21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686" y="7032537"/>
            <a:ext cx="12650747" cy="518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1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4613C-B8E1-C2F6-396A-C34DC61F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2" name="텍스트 상자 6">
            <a:extLst>
              <a:ext uri="{FF2B5EF4-FFF2-40B4-BE49-F238E27FC236}">
                <a16:creationId xmlns:a16="http://schemas.microsoft.com/office/drawing/2014/main" id="{7FFA5703-06B3-5907-B2F5-251FF48A8CA2}"/>
              </a:ext>
            </a:extLst>
          </p:cNvPr>
          <p:cNvSpPr txBox="1"/>
          <p:nvPr/>
        </p:nvSpPr>
        <p:spPr>
          <a:xfrm>
            <a:off x="1104900" y="294753"/>
            <a:ext cx="9680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 err="1">
                <a:solidFill>
                  <a:srgbClr val="002856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Nanum Gothic Bold" charset="-127"/>
              </a:rPr>
              <a:t>SuperGen</a:t>
            </a:r>
            <a:endParaRPr kumimoji="1" lang="ko-KR" altLang="en-US" sz="2400" b="1" dirty="0">
              <a:solidFill>
                <a:srgbClr val="002856"/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Nanum Gothic Bold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3DACB-78D9-E4D2-6123-F982851ACB97}"/>
              </a:ext>
            </a:extLst>
          </p:cNvPr>
          <p:cNvSpPr txBox="1"/>
          <p:nvPr/>
        </p:nvSpPr>
        <p:spPr>
          <a:xfrm>
            <a:off x="2164772" y="12877771"/>
            <a:ext cx="2005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Meng, Yu, et al. "Generating training data with language models: Towards zero-shot language understanding." </a:t>
            </a:r>
            <a:r>
              <a:rPr lang="en-US" sz="24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NeurIPS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2022.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51C43-2D96-E9C7-236C-A6F9C52EB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907" y="412230"/>
            <a:ext cx="12748841" cy="5058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7108EB-0C57-D218-E824-C7D9073C2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23" y="5575194"/>
            <a:ext cx="4982270" cy="6373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6946C0-8E76-7162-9DB5-8CD90F5C2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374" y="5587007"/>
            <a:ext cx="9269119" cy="7125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480750-57C8-B0C4-36AA-A71902B18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66747" y="8394376"/>
            <a:ext cx="9259592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2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4613C-B8E1-C2F6-396A-C34DC61F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2" name="텍스트 상자 6">
            <a:extLst>
              <a:ext uri="{FF2B5EF4-FFF2-40B4-BE49-F238E27FC236}">
                <a16:creationId xmlns:a16="http://schemas.microsoft.com/office/drawing/2014/main" id="{7FFA5703-06B3-5907-B2F5-251FF48A8CA2}"/>
              </a:ext>
            </a:extLst>
          </p:cNvPr>
          <p:cNvSpPr txBox="1"/>
          <p:nvPr/>
        </p:nvSpPr>
        <p:spPr>
          <a:xfrm>
            <a:off x="1104900" y="294753"/>
            <a:ext cx="9680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 err="1">
                <a:solidFill>
                  <a:srgbClr val="002856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Nanum Gothic Bold" charset="-127"/>
              </a:rPr>
              <a:t>AugGPT</a:t>
            </a:r>
            <a:endParaRPr kumimoji="1" lang="ko-KR" altLang="en-US" sz="2400" b="1" dirty="0">
              <a:solidFill>
                <a:srgbClr val="002856"/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Nanum Gothic Bold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523FC-D1CB-81B0-1A78-3F4F8CBB9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582" y="2457042"/>
            <a:ext cx="14451578" cy="9159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3DACB-78D9-E4D2-6123-F982851ACB97}"/>
              </a:ext>
            </a:extLst>
          </p:cNvPr>
          <p:cNvSpPr txBox="1"/>
          <p:nvPr/>
        </p:nvSpPr>
        <p:spPr>
          <a:xfrm>
            <a:off x="2651667" y="12846993"/>
            <a:ext cx="2005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Dai, </a:t>
            </a:r>
            <a:r>
              <a:rPr lang="en-US" sz="24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Haixing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sz="24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AugGPT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Leveraging ChatGPT for Text Data Augmentation." 2023.</a:t>
            </a:r>
          </a:p>
        </p:txBody>
      </p:sp>
    </p:spTree>
    <p:extLst>
      <p:ext uri="{BB962C8B-B14F-4D97-AF65-F5344CB8AC3E}">
        <p14:creationId xmlns:p14="http://schemas.microsoft.com/office/powerpoint/2010/main" val="167830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4216</TotalTime>
  <Words>577</Words>
  <Application>Microsoft Office PowerPoint</Application>
  <PresentationFormat>Custom</PresentationFormat>
  <Paragraphs>91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나눔고딕</vt:lpstr>
      <vt:lpstr>나눔고딕OTF</vt:lpstr>
      <vt:lpstr>나눔고딕OTF Light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Yumin Kim</cp:lastModifiedBy>
  <cp:revision>57</cp:revision>
  <dcterms:created xsi:type="dcterms:W3CDTF">2017-02-16T07:20:56Z</dcterms:created>
  <dcterms:modified xsi:type="dcterms:W3CDTF">2023-10-13T19:06:03Z</dcterms:modified>
</cp:coreProperties>
</file>