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1" r:id="rId2"/>
    <p:sldId id="267" r:id="rId3"/>
    <p:sldId id="268" r:id="rId4"/>
    <p:sldId id="273" r:id="rId5"/>
    <p:sldId id="280" r:id="rId6"/>
    <p:sldId id="274" r:id="rId7"/>
    <p:sldId id="281" r:id="rId8"/>
    <p:sldId id="276" r:id="rId9"/>
    <p:sldId id="277" r:id="rId10"/>
    <p:sldId id="278" r:id="rId11"/>
    <p:sldId id="283" r:id="rId12"/>
    <p:sldId id="282" r:id="rId13"/>
    <p:sldId id="279" r:id="rId14"/>
    <p:sldId id="284" r:id="rId15"/>
    <p:sldId id="285" r:id="rId16"/>
    <p:sldId id="286" r:id="rId17"/>
    <p:sldId id="287" r:id="rId18"/>
    <p:sldId id="288" r:id="rId19"/>
    <p:sldId id="275" r:id="rId20"/>
    <p:sldId id="265" r:id="rId21"/>
    <p:sldId id="260" r:id="rId22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min Kim" initials="YK" lastIdx="1" clrIdx="0">
    <p:extLst>
      <p:ext uri="{19B8F6BF-5375-455C-9EA6-DF929625EA0E}">
        <p15:presenceInfo xmlns:p15="http://schemas.microsoft.com/office/powerpoint/2012/main" userId="641eb8d2ba5d4e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E0E1"/>
    <a:srgbClr val="43C0C2"/>
    <a:srgbClr val="1CCFC9"/>
    <a:srgbClr val="002856"/>
    <a:srgbClr val="DA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78366" autoAdjust="0"/>
  </p:normalViewPr>
  <p:slideViewPr>
    <p:cSldViewPr snapToGrid="0" snapToObjects="1">
      <p:cViewPr varScale="1">
        <p:scale>
          <a:sx n="39" d="100"/>
          <a:sy n="39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min Kim" userId="641eb8d2ba5d4e3d" providerId="LiveId" clId="{6F06A742-8AE0-4A4F-BE80-E1BDE593C25F}"/>
    <pc:docChg chg="undo redo custSel addSld delSld modSld sldOrd">
      <pc:chgData name="Yumin Kim" userId="641eb8d2ba5d4e3d" providerId="LiveId" clId="{6F06A742-8AE0-4A4F-BE80-E1BDE593C25F}" dt="2023-07-18T12:43:48.558" v="9768"/>
      <pc:docMkLst>
        <pc:docMk/>
      </pc:docMkLst>
      <pc:sldChg chg="del">
        <pc:chgData name="Yumin Kim" userId="641eb8d2ba5d4e3d" providerId="LiveId" clId="{6F06A742-8AE0-4A4F-BE80-E1BDE593C25F}" dt="2023-07-17T19:27:49.269" v="4" actId="47"/>
        <pc:sldMkLst>
          <pc:docMk/>
          <pc:sldMk cId="1230999526" sldId="257"/>
        </pc:sldMkLst>
      </pc:sldChg>
      <pc:sldChg chg="addSp delSp modSp mod ord">
        <pc:chgData name="Yumin Kim" userId="641eb8d2ba5d4e3d" providerId="LiveId" clId="{6F06A742-8AE0-4A4F-BE80-E1BDE593C25F}" dt="2023-07-18T10:41:04.456" v="7362"/>
        <pc:sldMkLst>
          <pc:docMk/>
          <pc:sldMk cId="2146413405" sldId="260"/>
        </pc:sldMkLst>
        <pc:spChg chg="mod">
          <ac:chgData name="Yumin Kim" userId="641eb8d2ba5d4e3d" providerId="LiveId" clId="{6F06A742-8AE0-4A4F-BE80-E1BDE593C25F}" dt="2023-07-18T05:36:34.198" v="2256"/>
          <ac:spMkLst>
            <pc:docMk/>
            <pc:sldMk cId="2146413405" sldId="260"/>
            <ac:spMk id="5" creationId="{9AE1C9D9-4B2B-13E9-D60C-7FEAC2DBD429}"/>
          </ac:spMkLst>
        </pc:spChg>
        <pc:spChg chg="mod">
          <ac:chgData name="Yumin Kim" userId="641eb8d2ba5d4e3d" providerId="LiveId" clId="{6F06A742-8AE0-4A4F-BE80-E1BDE593C25F}" dt="2023-07-18T05:36:34.198" v="2256"/>
          <ac:spMkLst>
            <pc:docMk/>
            <pc:sldMk cId="2146413405" sldId="260"/>
            <ac:spMk id="6" creationId="{EACADAF3-BE88-DC4C-1893-AB4A8ABA422F}"/>
          </ac:spMkLst>
        </pc:spChg>
        <pc:grpChg chg="add mod">
          <ac:chgData name="Yumin Kim" userId="641eb8d2ba5d4e3d" providerId="LiveId" clId="{6F06A742-8AE0-4A4F-BE80-E1BDE593C25F}" dt="2023-07-18T05:36:34.198" v="2256"/>
          <ac:grpSpMkLst>
            <pc:docMk/>
            <pc:sldMk cId="2146413405" sldId="260"/>
            <ac:grpSpMk id="4" creationId="{2A4598CF-5C3C-3E39-4E5B-FEDD5891BB58}"/>
          </ac:grpSpMkLst>
        </pc:grpChg>
        <pc:grpChg chg="del">
          <ac:chgData name="Yumin Kim" userId="641eb8d2ba5d4e3d" providerId="LiveId" clId="{6F06A742-8AE0-4A4F-BE80-E1BDE593C25F}" dt="2023-07-18T05:36:33.575" v="2255" actId="478"/>
          <ac:grpSpMkLst>
            <pc:docMk/>
            <pc:sldMk cId="2146413405" sldId="260"/>
            <ac:grpSpMk id="65" creationId="{00000000-0000-0000-0000-000000000000}"/>
          </ac:grpSpMkLst>
        </pc:grpChg>
        <pc:cxnChg chg="add mod">
          <ac:chgData name="Yumin Kim" userId="641eb8d2ba5d4e3d" providerId="LiveId" clId="{6F06A742-8AE0-4A4F-BE80-E1BDE593C25F}" dt="2023-07-18T05:36:34.198" v="2256"/>
          <ac:cxnSpMkLst>
            <pc:docMk/>
            <pc:sldMk cId="2146413405" sldId="260"/>
            <ac:cxnSpMk id="7" creationId="{84137546-AD2C-7331-33BD-9E34BAE7DC6D}"/>
          </ac:cxnSpMkLst>
        </pc:cxnChg>
      </pc:sldChg>
      <pc:sldChg chg="del">
        <pc:chgData name="Yumin Kim" userId="641eb8d2ba5d4e3d" providerId="LiveId" clId="{6F06A742-8AE0-4A4F-BE80-E1BDE593C25F}" dt="2023-07-17T19:27:41.019" v="2" actId="47"/>
        <pc:sldMkLst>
          <pc:docMk/>
          <pc:sldMk cId="1697273757" sldId="263"/>
        </pc:sldMkLst>
      </pc:sldChg>
      <pc:sldChg chg="del">
        <pc:chgData name="Yumin Kim" userId="641eb8d2ba5d4e3d" providerId="LiveId" clId="{6F06A742-8AE0-4A4F-BE80-E1BDE593C25F}" dt="2023-07-17T19:27:43.576" v="3" actId="47"/>
        <pc:sldMkLst>
          <pc:docMk/>
          <pc:sldMk cId="2063922916" sldId="264"/>
        </pc:sldMkLst>
      </pc:sldChg>
      <pc:sldChg chg="delSp modSp mod">
        <pc:chgData name="Yumin Kim" userId="641eb8d2ba5d4e3d" providerId="LiveId" clId="{6F06A742-8AE0-4A4F-BE80-E1BDE593C25F}" dt="2023-07-18T09:53:21.139" v="6706" actId="14100"/>
        <pc:sldMkLst>
          <pc:docMk/>
          <pc:sldMk cId="803033909" sldId="267"/>
        </pc:sldMkLst>
        <pc:spChg chg="mod">
          <ac:chgData name="Yumin Kim" userId="641eb8d2ba5d4e3d" providerId="LiveId" clId="{6F06A742-8AE0-4A4F-BE80-E1BDE593C25F}" dt="2023-07-18T05:15:51.379" v="1828" actId="1076"/>
          <ac:spMkLst>
            <pc:docMk/>
            <pc:sldMk cId="803033909" sldId="267"/>
            <ac:spMk id="2" creationId="{00000000-0000-0000-0000-000000000000}"/>
          </ac:spMkLst>
        </pc:spChg>
        <pc:spChg chg="mod">
          <ac:chgData name="Yumin Kim" userId="641eb8d2ba5d4e3d" providerId="LiveId" clId="{6F06A742-8AE0-4A4F-BE80-E1BDE593C25F}" dt="2023-07-18T05:15:51.379" v="1828" actId="1076"/>
          <ac:spMkLst>
            <pc:docMk/>
            <pc:sldMk cId="803033909" sldId="267"/>
            <ac:spMk id="101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6.927" v="293" actId="478"/>
          <ac:spMkLst>
            <pc:docMk/>
            <pc:sldMk cId="803033909" sldId="267"/>
            <ac:spMk id="104" creationId="{00000000-0000-0000-0000-000000000000}"/>
          </ac:spMkLst>
        </pc:spChg>
        <pc:spChg chg="mod">
          <ac:chgData name="Yumin Kim" userId="641eb8d2ba5d4e3d" providerId="LiveId" clId="{6F06A742-8AE0-4A4F-BE80-E1BDE593C25F}" dt="2023-07-18T09:53:21.139" v="6706" actId="14100"/>
          <ac:spMkLst>
            <pc:docMk/>
            <pc:sldMk cId="803033909" sldId="267"/>
            <ac:spMk id="108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9.153" v="294" actId="478"/>
          <ac:spMkLst>
            <pc:docMk/>
            <pc:sldMk cId="803033909" sldId="267"/>
            <ac:spMk id="110" creationId="{00000000-0000-0000-0000-000000000000}"/>
          </ac:spMkLst>
        </pc:spChg>
        <pc:spChg chg="mod">
          <ac:chgData name="Yumin Kim" userId="641eb8d2ba5d4e3d" providerId="LiveId" clId="{6F06A742-8AE0-4A4F-BE80-E1BDE593C25F}" dt="2023-07-18T05:49:51.620" v="2544" actId="14100"/>
          <ac:spMkLst>
            <pc:docMk/>
            <pc:sldMk cId="803033909" sldId="267"/>
            <ac:spMk id="121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52.334" v="295" actId="478"/>
          <ac:spMkLst>
            <pc:docMk/>
            <pc:sldMk cId="803033909" sldId="267"/>
            <ac:spMk id="122" creationId="{00000000-0000-0000-0000-000000000000}"/>
          </ac:spMkLst>
        </pc:spChg>
        <pc:spChg chg="mod">
          <ac:chgData name="Yumin Kim" userId="641eb8d2ba5d4e3d" providerId="LiveId" clId="{6F06A742-8AE0-4A4F-BE80-E1BDE593C25F}" dt="2023-07-18T09:33:55.395" v="6130" actId="1076"/>
          <ac:spMkLst>
            <pc:docMk/>
            <pc:sldMk cId="803033909" sldId="267"/>
            <ac:spMk id="138" creationId="{00000000-0000-0000-0000-000000000000}"/>
          </ac:spMkLst>
        </pc:spChg>
        <pc:spChg chg="mod">
          <ac:chgData name="Yumin Kim" userId="641eb8d2ba5d4e3d" providerId="LiveId" clId="{6F06A742-8AE0-4A4F-BE80-E1BDE593C25F}" dt="2023-07-18T05:49:57.761" v="2546" actId="1036"/>
          <ac:spMkLst>
            <pc:docMk/>
            <pc:sldMk cId="803033909" sldId="267"/>
            <ac:spMk id="139" creationId="{00000000-0000-0000-0000-000000000000}"/>
          </ac:spMkLst>
        </pc:spChg>
        <pc:spChg chg="mod">
          <ac:chgData name="Yumin Kim" userId="641eb8d2ba5d4e3d" providerId="LiveId" clId="{6F06A742-8AE0-4A4F-BE80-E1BDE593C25F}" dt="2023-07-18T05:50:00.394" v="2549" actId="1036"/>
          <ac:spMkLst>
            <pc:docMk/>
            <pc:sldMk cId="803033909" sldId="267"/>
            <ac:spMk id="140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5.122" v="292" actId="478"/>
          <ac:spMkLst>
            <pc:docMk/>
            <pc:sldMk cId="803033909" sldId="267"/>
            <ac:spMk id="141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5.122" v="292" actId="478"/>
          <ac:spMkLst>
            <pc:docMk/>
            <pc:sldMk cId="803033909" sldId="267"/>
            <ac:spMk id="142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5.122" v="292" actId="478"/>
          <ac:spMkLst>
            <pc:docMk/>
            <pc:sldMk cId="803033909" sldId="267"/>
            <ac:spMk id="143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5.122" v="292" actId="478"/>
          <ac:spMkLst>
            <pc:docMk/>
            <pc:sldMk cId="803033909" sldId="267"/>
            <ac:spMk id="144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5.122" v="292" actId="478"/>
          <ac:spMkLst>
            <pc:docMk/>
            <pc:sldMk cId="803033909" sldId="267"/>
            <ac:spMk id="145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5.122" v="292" actId="478"/>
          <ac:spMkLst>
            <pc:docMk/>
            <pc:sldMk cId="803033909" sldId="267"/>
            <ac:spMk id="146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5.122" v="292" actId="478"/>
          <ac:spMkLst>
            <pc:docMk/>
            <pc:sldMk cId="803033909" sldId="267"/>
            <ac:spMk id="147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5.122" v="292" actId="478"/>
          <ac:spMkLst>
            <pc:docMk/>
            <pc:sldMk cId="803033909" sldId="267"/>
            <ac:spMk id="148" creationId="{00000000-0000-0000-0000-000000000000}"/>
          </ac:spMkLst>
        </pc:spChg>
        <pc:spChg chg="del">
          <ac:chgData name="Yumin Kim" userId="641eb8d2ba5d4e3d" providerId="LiveId" clId="{6F06A742-8AE0-4A4F-BE80-E1BDE593C25F}" dt="2023-07-18T01:54:45.122" v="292" actId="478"/>
          <ac:spMkLst>
            <pc:docMk/>
            <pc:sldMk cId="803033909" sldId="267"/>
            <ac:spMk id="149" creationId="{00000000-0000-0000-0000-000000000000}"/>
          </ac:spMkLst>
        </pc:spChg>
      </pc:sldChg>
      <pc:sldChg chg="addSp delSp modSp mod modNotesTx">
        <pc:chgData name="Yumin Kim" userId="641eb8d2ba5d4e3d" providerId="LiveId" clId="{6F06A742-8AE0-4A4F-BE80-E1BDE593C25F}" dt="2023-07-18T10:34:03.991" v="7341" actId="2711"/>
        <pc:sldMkLst>
          <pc:docMk/>
          <pc:sldMk cId="629768473" sldId="268"/>
        </pc:sldMkLst>
        <pc:spChg chg="add del mod">
          <ac:chgData name="Yumin Kim" userId="641eb8d2ba5d4e3d" providerId="LiveId" clId="{6F06A742-8AE0-4A4F-BE80-E1BDE593C25F}" dt="2023-07-18T05:23:23.242" v="1957" actId="478"/>
          <ac:spMkLst>
            <pc:docMk/>
            <pc:sldMk cId="629768473" sldId="268"/>
            <ac:spMk id="2" creationId="{95A64338-C750-4CA1-22D7-10D1D05766B2}"/>
          </ac:spMkLst>
        </pc:spChg>
        <pc:spChg chg="add mod">
          <ac:chgData name="Yumin Kim" userId="641eb8d2ba5d4e3d" providerId="LiveId" clId="{6F06A742-8AE0-4A4F-BE80-E1BDE593C25F}" dt="2023-07-18T08:36:46.364" v="6062" actId="14100"/>
          <ac:spMkLst>
            <pc:docMk/>
            <pc:sldMk cId="629768473" sldId="268"/>
            <ac:spMk id="3" creationId="{36625B45-B728-2A60-2D7D-76B2A8C99BBC}"/>
          </ac:spMkLst>
        </pc:spChg>
        <pc:spChg chg="add mod">
          <ac:chgData name="Yumin Kim" userId="641eb8d2ba5d4e3d" providerId="LiveId" clId="{6F06A742-8AE0-4A4F-BE80-E1BDE593C25F}" dt="2023-07-18T10:32:07.375" v="7340" actId="13926"/>
          <ac:spMkLst>
            <pc:docMk/>
            <pc:sldMk cId="629768473" sldId="268"/>
            <ac:spMk id="4" creationId="{D048A365-0F42-9C04-59B9-A128E056CA78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5" creationId="{00000000-0000-0000-0000-000000000000}"/>
          </ac:spMkLst>
        </pc:spChg>
        <pc:spChg chg="add mod">
          <ac:chgData name="Yumin Kim" userId="641eb8d2ba5d4e3d" providerId="LiveId" clId="{6F06A742-8AE0-4A4F-BE80-E1BDE593C25F}" dt="2023-07-18T10:34:03.991" v="7341" actId="2711"/>
          <ac:spMkLst>
            <pc:docMk/>
            <pc:sldMk cId="629768473" sldId="268"/>
            <ac:spMk id="6" creationId="{881BDE5E-1BAD-6E4A-301B-4F745FC28099}"/>
          </ac:spMkLst>
        </pc:spChg>
        <pc:spChg chg="add del mod">
          <ac:chgData name="Yumin Kim" userId="641eb8d2ba5d4e3d" providerId="LiveId" clId="{6F06A742-8AE0-4A4F-BE80-E1BDE593C25F}" dt="2023-07-18T05:24:49.424" v="2124" actId="478"/>
          <ac:spMkLst>
            <pc:docMk/>
            <pc:sldMk cId="629768473" sldId="268"/>
            <ac:spMk id="7" creationId="{FD0A4E54-057C-EFB8-3FE1-6D47824F344D}"/>
          </ac:spMkLst>
        </pc:spChg>
        <pc:spChg chg="mod">
          <ac:chgData name="Yumin Kim" userId="641eb8d2ba5d4e3d" providerId="LiveId" clId="{6F06A742-8AE0-4A4F-BE80-E1BDE593C25F}" dt="2023-07-18T05:17:35.527" v="1830" actId="20577"/>
          <ac:spMkLst>
            <pc:docMk/>
            <pc:sldMk cId="629768473" sldId="268"/>
            <ac:spMk id="14" creationId="{00000000-0000-0000-0000-000000000000}"/>
          </ac:spMkLst>
        </pc:spChg>
        <pc:spChg chg="mod">
          <ac:chgData name="Yumin Kim" userId="641eb8d2ba5d4e3d" providerId="LiveId" clId="{6F06A742-8AE0-4A4F-BE80-E1BDE593C25F}" dt="2023-07-18T02:24:33.381" v="1059" actId="2711"/>
          <ac:spMkLst>
            <pc:docMk/>
            <pc:sldMk cId="629768473" sldId="268"/>
            <ac:spMk id="26" creationId="{00000000-0000-0000-0000-000000000000}"/>
          </ac:spMkLst>
        </pc:spChg>
        <pc:spChg chg="mod">
          <ac:chgData name="Yumin Kim" userId="641eb8d2ba5d4e3d" providerId="LiveId" clId="{6F06A742-8AE0-4A4F-BE80-E1BDE593C25F}" dt="2023-07-18T02:24:33.381" v="1059" actId="2711"/>
          <ac:spMkLst>
            <pc:docMk/>
            <pc:sldMk cId="629768473" sldId="268"/>
            <ac:spMk id="28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29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0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1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2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3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4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5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6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7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8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39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48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49" creationId="{00000000-0000-0000-0000-000000000000}"/>
          </ac:spMkLst>
        </pc:spChg>
        <pc:spChg chg="del">
          <ac:chgData name="Yumin Kim" userId="641eb8d2ba5d4e3d" providerId="LiveId" clId="{6F06A742-8AE0-4A4F-BE80-E1BDE593C25F}" dt="2023-07-18T02:01:52.700" v="579" actId="478"/>
          <ac:spMkLst>
            <pc:docMk/>
            <pc:sldMk cId="629768473" sldId="268"/>
            <ac:spMk id="50" creationId="{00000000-0000-0000-0000-000000000000}"/>
          </ac:spMkLst>
        </pc:spChg>
        <pc:picChg chg="add del mod">
          <ac:chgData name="Yumin Kim" userId="641eb8d2ba5d4e3d" providerId="LiveId" clId="{6F06A742-8AE0-4A4F-BE80-E1BDE593C25F}" dt="2023-07-18T02:35:33.221" v="1253" actId="478"/>
          <ac:picMkLst>
            <pc:docMk/>
            <pc:sldMk cId="629768473" sldId="268"/>
            <ac:picMk id="3074" creationId="{F494ABEE-BB7C-D4DD-985F-0B4BBC9607DF}"/>
          </ac:picMkLst>
        </pc:picChg>
        <pc:picChg chg="add del mod">
          <ac:chgData name="Yumin Kim" userId="641eb8d2ba5d4e3d" providerId="LiveId" clId="{6F06A742-8AE0-4A4F-BE80-E1BDE593C25F}" dt="2023-07-18T05:11:39.910" v="1808" actId="478"/>
          <ac:picMkLst>
            <pc:docMk/>
            <pc:sldMk cId="629768473" sldId="268"/>
            <ac:picMk id="3076" creationId="{F7898EBF-B4E4-1817-D2EB-A1E3A2E42621}"/>
          </ac:picMkLst>
        </pc:picChg>
        <pc:picChg chg="add del mod">
          <ac:chgData name="Yumin Kim" userId="641eb8d2ba5d4e3d" providerId="LiveId" clId="{6F06A742-8AE0-4A4F-BE80-E1BDE593C25F}" dt="2023-07-18T05:32:06.389" v="2233" actId="478"/>
          <ac:picMkLst>
            <pc:docMk/>
            <pc:sldMk cId="629768473" sldId="268"/>
            <ac:picMk id="3078" creationId="{D26B8938-AD00-B053-A5A0-32C9BED2A24E}"/>
          </ac:picMkLst>
        </pc:picChg>
        <pc:cxnChg chg="del">
          <ac:chgData name="Yumin Kim" userId="641eb8d2ba5d4e3d" providerId="LiveId" clId="{6F06A742-8AE0-4A4F-BE80-E1BDE593C25F}" dt="2023-07-18T02:01:52.700" v="579" actId="478"/>
          <ac:cxnSpMkLst>
            <pc:docMk/>
            <pc:sldMk cId="629768473" sldId="268"/>
            <ac:cxnSpMk id="8" creationId="{00000000-0000-0000-0000-000000000000}"/>
          </ac:cxnSpMkLst>
        </pc:cxnChg>
        <pc:cxnChg chg="mod">
          <ac:chgData name="Yumin Kim" userId="641eb8d2ba5d4e3d" providerId="LiveId" clId="{6F06A742-8AE0-4A4F-BE80-E1BDE593C25F}" dt="2023-07-18T05:35:36.977" v="2240" actId="14100"/>
          <ac:cxnSpMkLst>
            <pc:docMk/>
            <pc:sldMk cId="629768473" sldId="268"/>
            <ac:cxnSpMk id="27" creationId="{00000000-0000-0000-0000-000000000000}"/>
          </ac:cxnSpMkLst>
        </pc:cxnChg>
        <pc:cxnChg chg="del">
          <ac:chgData name="Yumin Kim" userId="641eb8d2ba5d4e3d" providerId="LiveId" clId="{6F06A742-8AE0-4A4F-BE80-E1BDE593C25F}" dt="2023-07-18T02:01:52.700" v="579" actId="478"/>
          <ac:cxnSpMkLst>
            <pc:docMk/>
            <pc:sldMk cId="629768473" sldId="268"/>
            <ac:cxnSpMk id="44" creationId="{00000000-0000-0000-0000-000000000000}"/>
          </ac:cxnSpMkLst>
        </pc:cxnChg>
        <pc:cxnChg chg="del">
          <ac:chgData name="Yumin Kim" userId="641eb8d2ba5d4e3d" providerId="LiveId" clId="{6F06A742-8AE0-4A4F-BE80-E1BDE593C25F}" dt="2023-07-18T02:01:52.700" v="579" actId="478"/>
          <ac:cxnSpMkLst>
            <pc:docMk/>
            <pc:sldMk cId="629768473" sldId="268"/>
            <ac:cxnSpMk id="45" creationId="{00000000-0000-0000-0000-000000000000}"/>
          </ac:cxnSpMkLst>
        </pc:cxnChg>
        <pc:cxnChg chg="del">
          <ac:chgData name="Yumin Kim" userId="641eb8d2ba5d4e3d" providerId="LiveId" clId="{6F06A742-8AE0-4A4F-BE80-E1BDE593C25F}" dt="2023-07-18T02:01:52.700" v="579" actId="478"/>
          <ac:cxnSpMkLst>
            <pc:docMk/>
            <pc:sldMk cId="629768473" sldId="268"/>
            <ac:cxnSpMk id="46" creationId="{00000000-0000-0000-0000-000000000000}"/>
          </ac:cxnSpMkLst>
        </pc:cxnChg>
        <pc:cxnChg chg="del">
          <ac:chgData name="Yumin Kim" userId="641eb8d2ba5d4e3d" providerId="LiveId" clId="{6F06A742-8AE0-4A4F-BE80-E1BDE593C25F}" dt="2023-07-18T02:01:52.700" v="579" actId="478"/>
          <ac:cxnSpMkLst>
            <pc:docMk/>
            <pc:sldMk cId="629768473" sldId="268"/>
            <ac:cxnSpMk id="51" creationId="{00000000-0000-0000-0000-000000000000}"/>
          </ac:cxnSpMkLst>
        </pc:cxnChg>
      </pc:sldChg>
      <pc:sldChg chg="del">
        <pc:chgData name="Yumin Kim" userId="641eb8d2ba5d4e3d" providerId="LiveId" clId="{6F06A742-8AE0-4A4F-BE80-E1BDE593C25F}" dt="2023-07-17T19:27:31.986" v="1" actId="47"/>
        <pc:sldMkLst>
          <pc:docMk/>
          <pc:sldMk cId="1956547028" sldId="269"/>
        </pc:sldMkLst>
      </pc:sldChg>
      <pc:sldChg chg="delSp modSp mod">
        <pc:chgData name="Yumin Kim" userId="641eb8d2ba5d4e3d" providerId="LiveId" clId="{6F06A742-8AE0-4A4F-BE80-E1BDE593C25F}" dt="2023-07-18T02:23:55.901" v="1057" actId="2711"/>
        <pc:sldMkLst>
          <pc:docMk/>
          <pc:sldMk cId="743032575" sldId="271"/>
        </pc:sldMkLst>
        <pc:spChg chg="mod">
          <ac:chgData name="Yumin Kim" userId="641eb8d2ba5d4e3d" providerId="LiveId" clId="{6F06A742-8AE0-4A4F-BE80-E1BDE593C25F}" dt="2023-07-18T02:23:55.901" v="1057" actId="2711"/>
          <ac:spMkLst>
            <pc:docMk/>
            <pc:sldMk cId="743032575" sldId="271"/>
            <ac:spMk id="7" creationId="{00000000-0000-0000-0000-000000000000}"/>
          </ac:spMkLst>
        </pc:spChg>
        <pc:spChg chg="mod">
          <ac:chgData name="Yumin Kim" userId="641eb8d2ba5d4e3d" providerId="LiveId" clId="{6F06A742-8AE0-4A4F-BE80-E1BDE593C25F}" dt="2023-07-18T02:23:55.901" v="1057" actId="2711"/>
          <ac:spMkLst>
            <pc:docMk/>
            <pc:sldMk cId="743032575" sldId="271"/>
            <ac:spMk id="8" creationId="{00000000-0000-0000-0000-000000000000}"/>
          </ac:spMkLst>
        </pc:spChg>
        <pc:spChg chg="mod">
          <ac:chgData name="Yumin Kim" userId="641eb8d2ba5d4e3d" providerId="LiveId" clId="{6F06A742-8AE0-4A4F-BE80-E1BDE593C25F}" dt="2023-07-18T02:23:55.901" v="1057" actId="2711"/>
          <ac:spMkLst>
            <pc:docMk/>
            <pc:sldMk cId="743032575" sldId="271"/>
            <ac:spMk id="9" creationId="{00000000-0000-0000-0000-000000000000}"/>
          </ac:spMkLst>
        </pc:spChg>
        <pc:spChg chg="mod">
          <ac:chgData name="Yumin Kim" userId="641eb8d2ba5d4e3d" providerId="LiveId" clId="{6F06A742-8AE0-4A4F-BE80-E1BDE593C25F}" dt="2023-07-18T01:56:23.292" v="326" actId="207"/>
          <ac:spMkLst>
            <pc:docMk/>
            <pc:sldMk cId="743032575" sldId="271"/>
            <ac:spMk id="11" creationId="{00000000-0000-0000-0000-000000000000}"/>
          </ac:spMkLst>
        </pc:spChg>
        <pc:spChg chg="mod">
          <ac:chgData name="Yumin Kim" userId="641eb8d2ba5d4e3d" providerId="LiveId" clId="{6F06A742-8AE0-4A4F-BE80-E1BDE593C25F}" dt="2023-07-18T01:56:04.530" v="308" actId="1035"/>
          <ac:spMkLst>
            <pc:docMk/>
            <pc:sldMk cId="743032575" sldId="271"/>
            <ac:spMk id="12" creationId="{00000000-0000-0000-0000-000000000000}"/>
          </ac:spMkLst>
        </pc:spChg>
        <pc:spChg chg="del">
          <ac:chgData name="Yumin Kim" userId="641eb8d2ba5d4e3d" providerId="LiveId" clId="{6F06A742-8AE0-4A4F-BE80-E1BDE593C25F}" dt="2023-07-18T01:50:10.713" v="147" actId="478"/>
          <ac:spMkLst>
            <pc:docMk/>
            <pc:sldMk cId="743032575" sldId="271"/>
            <ac:spMk id="13" creationId="{00000000-0000-0000-0000-000000000000}"/>
          </ac:spMkLst>
        </pc:spChg>
        <pc:picChg chg="del">
          <ac:chgData name="Yumin Kim" userId="641eb8d2ba5d4e3d" providerId="LiveId" clId="{6F06A742-8AE0-4A4F-BE80-E1BDE593C25F}" dt="2023-07-17T19:27:52.903" v="5" actId="478"/>
          <ac:picMkLst>
            <pc:docMk/>
            <pc:sldMk cId="743032575" sldId="271"/>
            <ac:picMk id="3" creationId="{00000000-0000-0000-0000-000000000000}"/>
          </ac:picMkLst>
        </pc:picChg>
        <pc:picChg chg="del">
          <ac:chgData name="Yumin Kim" userId="641eb8d2ba5d4e3d" providerId="LiveId" clId="{6F06A742-8AE0-4A4F-BE80-E1BDE593C25F}" dt="2023-07-18T01:50:09.028" v="146" actId="478"/>
          <ac:picMkLst>
            <pc:docMk/>
            <pc:sldMk cId="743032575" sldId="271"/>
            <ac:picMk id="10" creationId="{00000000-0000-0000-0000-000000000000}"/>
          </ac:picMkLst>
        </pc:picChg>
      </pc:sldChg>
      <pc:sldChg chg="del">
        <pc:chgData name="Yumin Kim" userId="641eb8d2ba5d4e3d" providerId="LiveId" clId="{6F06A742-8AE0-4A4F-BE80-E1BDE593C25F}" dt="2023-07-17T19:27:25.255" v="0" actId="47"/>
        <pc:sldMkLst>
          <pc:docMk/>
          <pc:sldMk cId="26126696" sldId="272"/>
        </pc:sldMkLst>
      </pc:sldChg>
      <pc:sldChg chg="addSp delSp modSp add del mod">
        <pc:chgData name="Yumin Kim" userId="641eb8d2ba5d4e3d" providerId="LiveId" clId="{6F06A742-8AE0-4A4F-BE80-E1BDE593C25F}" dt="2023-07-18T10:40:55.261" v="7360" actId="47"/>
        <pc:sldMkLst>
          <pc:docMk/>
          <pc:sldMk cId="1379508876" sldId="272"/>
        </pc:sldMkLst>
        <pc:spChg chg="mod">
          <ac:chgData name="Yumin Kim" userId="641eb8d2ba5d4e3d" providerId="LiveId" clId="{6F06A742-8AE0-4A4F-BE80-E1BDE593C25F}" dt="2023-07-18T05:36:29.899" v="2254"/>
          <ac:spMkLst>
            <pc:docMk/>
            <pc:sldMk cId="1379508876" sldId="272"/>
            <ac:spMk id="3" creationId="{F6BF264A-6734-5D74-6D29-426E40DBEBCC}"/>
          </ac:spMkLst>
        </pc:spChg>
        <pc:spChg chg="mod">
          <ac:chgData name="Yumin Kim" userId="641eb8d2ba5d4e3d" providerId="LiveId" clId="{6F06A742-8AE0-4A4F-BE80-E1BDE593C25F}" dt="2023-07-18T05:36:29.899" v="2254"/>
          <ac:spMkLst>
            <pc:docMk/>
            <pc:sldMk cId="1379508876" sldId="272"/>
            <ac:spMk id="4" creationId="{B910182F-5679-A8A9-4858-D6C3F7732499}"/>
          </ac:spMkLst>
        </pc:spChg>
        <pc:grpChg chg="add mod">
          <ac:chgData name="Yumin Kim" userId="641eb8d2ba5d4e3d" providerId="LiveId" clId="{6F06A742-8AE0-4A4F-BE80-E1BDE593C25F}" dt="2023-07-18T05:36:29.899" v="2254"/>
          <ac:grpSpMkLst>
            <pc:docMk/>
            <pc:sldMk cId="1379508876" sldId="272"/>
            <ac:grpSpMk id="2" creationId="{BCF92058-46E8-47C4-E1E5-B1B12F0F0780}"/>
          </ac:grpSpMkLst>
        </pc:grpChg>
        <pc:grpChg chg="del">
          <ac:chgData name="Yumin Kim" userId="641eb8d2ba5d4e3d" providerId="LiveId" clId="{6F06A742-8AE0-4A4F-BE80-E1BDE593C25F}" dt="2023-07-18T05:36:27.850" v="2253" actId="478"/>
          <ac:grpSpMkLst>
            <pc:docMk/>
            <pc:sldMk cId="1379508876" sldId="272"/>
            <ac:grpSpMk id="25" creationId="{00000000-0000-0000-0000-000000000000}"/>
          </ac:grpSpMkLst>
        </pc:grpChg>
        <pc:cxnChg chg="add mod">
          <ac:chgData name="Yumin Kim" userId="641eb8d2ba5d4e3d" providerId="LiveId" clId="{6F06A742-8AE0-4A4F-BE80-E1BDE593C25F}" dt="2023-07-18T05:36:29.899" v="2254"/>
          <ac:cxnSpMkLst>
            <pc:docMk/>
            <pc:sldMk cId="1379508876" sldId="272"/>
            <ac:cxnSpMk id="6" creationId="{012952F3-504D-C174-50ED-73D275529C44}"/>
          </ac:cxnSpMkLst>
        </pc:cxnChg>
      </pc:sldChg>
      <pc:sldChg chg="addSp delSp modSp add mod modNotesTx">
        <pc:chgData name="Yumin Kim" userId="641eb8d2ba5d4e3d" providerId="LiveId" clId="{6F06A742-8AE0-4A4F-BE80-E1BDE593C25F}" dt="2023-07-18T07:43:57.216" v="5176" actId="20577"/>
        <pc:sldMkLst>
          <pc:docMk/>
          <pc:sldMk cId="295294548" sldId="273"/>
        </pc:sldMkLst>
        <pc:spChg chg="mod">
          <ac:chgData name="Yumin Kim" userId="641eb8d2ba5d4e3d" providerId="LiveId" clId="{6F06A742-8AE0-4A4F-BE80-E1BDE593C25F}" dt="2023-07-18T04:54:29.026" v="1756"/>
          <ac:spMkLst>
            <pc:docMk/>
            <pc:sldMk cId="295294548" sldId="273"/>
            <ac:spMk id="8" creationId="{BD53893E-8C04-DB78-1A98-029B3679E8FE}"/>
          </ac:spMkLst>
        </pc:spChg>
        <pc:spChg chg="mod">
          <ac:chgData name="Yumin Kim" userId="641eb8d2ba5d4e3d" providerId="LiveId" clId="{6F06A742-8AE0-4A4F-BE80-E1BDE593C25F}" dt="2023-07-18T07:43:57.216" v="5176" actId="20577"/>
          <ac:spMkLst>
            <pc:docMk/>
            <pc:sldMk cId="295294548" sldId="273"/>
            <ac:spMk id="14" creationId="{00000000-0000-0000-0000-000000000000}"/>
          </ac:spMkLst>
        </pc:spChg>
        <pc:spChg chg="mod">
          <ac:chgData name="Yumin Kim" userId="641eb8d2ba5d4e3d" providerId="LiveId" clId="{6F06A742-8AE0-4A4F-BE80-E1BDE593C25F}" dt="2023-07-18T05:38:16.832" v="2329" actId="20577"/>
          <ac:spMkLst>
            <pc:docMk/>
            <pc:sldMk cId="295294548" sldId="273"/>
            <ac:spMk id="16" creationId="{C88D6D07-EC6C-2F02-3CCD-F5ABAC5A30E1}"/>
          </ac:spMkLst>
        </pc:spChg>
        <pc:spChg chg="mod">
          <ac:chgData name="Yumin Kim" userId="641eb8d2ba5d4e3d" providerId="LiveId" clId="{6F06A742-8AE0-4A4F-BE80-E1BDE593C25F}" dt="2023-07-18T04:47:16.054" v="1624" actId="20577"/>
          <ac:spMkLst>
            <pc:docMk/>
            <pc:sldMk cId="295294548" sldId="273"/>
            <ac:spMk id="28" creationId="{00000000-0000-0000-0000-000000000000}"/>
          </ac:spMkLst>
        </pc:spChg>
        <pc:grpChg chg="add mod">
          <ac:chgData name="Yumin Kim" userId="641eb8d2ba5d4e3d" providerId="LiveId" clId="{6F06A742-8AE0-4A4F-BE80-E1BDE593C25F}" dt="2023-07-18T04:54:44.622" v="1778" actId="14100"/>
          <ac:grpSpMkLst>
            <pc:docMk/>
            <pc:sldMk cId="295294548" sldId="273"/>
            <ac:grpSpMk id="7" creationId="{C091A080-85DF-69E3-1202-2725D1C143B9}"/>
          </ac:grpSpMkLst>
        </pc:grpChg>
        <pc:grpChg chg="del">
          <ac:chgData name="Yumin Kim" userId="641eb8d2ba5d4e3d" providerId="LiveId" clId="{6F06A742-8AE0-4A4F-BE80-E1BDE593C25F}" dt="2023-07-18T04:54:27.909" v="1755" actId="478"/>
          <ac:grpSpMkLst>
            <pc:docMk/>
            <pc:sldMk cId="295294548" sldId="273"/>
            <ac:grpSpMk id="25" creationId="{00000000-0000-0000-0000-000000000000}"/>
          </ac:grpSpMkLst>
        </pc:grpChg>
        <pc:picChg chg="add del mod">
          <ac:chgData name="Yumin Kim" userId="641eb8d2ba5d4e3d" providerId="LiveId" clId="{6F06A742-8AE0-4A4F-BE80-E1BDE593C25F}" dt="2023-07-18T04:41:16.776" v="1567" actId="478"/>
          <ac:picMkLst>
            <pc:docMk/>
            <pc:sldMk cId="295294548" sldId="273"/>
            <ac:picMk id="2" creationId="{1166FCB7-30C5-DD71-B6CB-A95D148ACF82}"/>
          </ac:picMkLst>
        </pc:picChg>
        <pc:picChg chg="add del mod">
          <ac:chgData name="Yumin Kim" userId="641eb8d2ba5d4e3d" providerId="LiveId" clId="{6F06A742-8AE0-4A4F-BE80-E1BDE593C25F}" dt="2023-07-18T05:38:09.652" v="2312" actId="478"/>
          <ac:picMkLst>
            <pc:docMk/>
            <pc:sldMk cId="295294548" sldId="273"/>
            <ac:picMk id="4" creationId="{F9131368-6712-0519-7A03-F01A9BA44997}"/>
          </ac:picMkLst>
        </pc:picChg>
        <pc:picChg chg="add del mod">
          <ac:chgData name="Yumin Kim" userId="641eb8d2ba5d4e3d" providerId="LiveId" clId="{6F06A742-8AE0-4A4F-BE80-E1BDE593C25F}" dt="2023-07-18T04:47:04.498" v="1583" actId="478"/>
          <ac:picMkLst>
            <pc:docMk/>
            <pc:sldMk cId="295294548" sldId="273"/>
            <ac:picMk id="6" creationId="{BFC6047A-B890-0A71-C1C2-1BA7468D376A}"/>
          </ac:picMkLst>
        </pc:picChg>
        <pc:picChg chg="add del mod">
          <ac:chgData name="Yumin Kim" userId="641eb8d2ba5d4e3d" providerId="LiveId" clId="{6F06A742-8AE0-4A4F-BE80-E1BDE593C25F}" dt="2023-07-18T05:38:12.490" v="2315" actId="478"/>
          <ac:picMkLst>
            <pc:docMk/>
            <pc:sldMk cId="295294548" sldId="273"/>
            <ac:picMk id="1026" creationId="{B12A3575-5EF6-88B1-548D-A964A2A75DCE}"/>
          </ac:picMkLst>
        </pc:picChg>
        <pc:picChg chg="add del">
          <ac:chgData name="Yumin Kim" userId="641eb8d2ba5d4e3d" providerId="LiveId" clId="{6F06A742-8AE0-4A4F-BE80-E1BDE593C25F}" dt="2023-07-18T02:33:23.614" v="1241" actId="478"/>
          <ac:picMkLst>
            <pc:docMk/>
            <pc:sldMk cId="295294548" sldId="273"/>
            <ac:picMk id="1028" creationId="{35666262-8429-C35D-7C00-C71137842D8A}"/>
          </ac:picMkLst>
        </pc:picChg>
        <pc:picChg chg="add del mod">
          <ac:chgData name="Yumin Kim" userId="641eb8d2ba5d4e3d" providerId="LiveId" clId="{6F06A742-8AE0-4A4F-BE80-E1BDE593C25F}" dt="2023-07-18T05:38:11.805" v="2313" actId="478"/>
          <ac:picMkLst>
            <pc:docMk/>
            <pc:sldMk cId="295294548" sldId="273"/>
            <ac:picMk id="1030" creationId="{26A860C9-343D-F0EF-BDFD-4609A7FA153E}"/>
          </ac:picMkLst>
        </pc:picChg>
        <pc:picChg chg="add mod">
          <ac:chgData name="Yumin Kim" userId="641eb8d2ba5d4e3d" providerId="LiveId" clId="{6F06A742-8AE0-4A4F-BE80-E1BDE593C25F}" dt="2023-07-18T05:57:55.341" v="2556" actId="1076"/>
          <ac:picMkLst>
            <pc:docMk/>
            <pc:sldMk cId="295294548" sldId="273"/>
            <ac:picMk id="1032" creationId="{7B591727-5D71-74C0-A474-194543FBB2DD}"/>
          </ac:picMkLst>
        </pc:picChg>
        <pc:picChg chg="add mod">
          <ac:chgData name="Yumin Kim" userId="641eb8d2ba5d4e3d" providerId="LiveId" clId="{6F06A742-8AE0-4A4F-BE80-E1BDE593C25F}" dt="2023-07-18T05:58:05.124" v="2559" actId="14100"/>
          <ac:picMkLst>
            <pc:docMk/>
            <pc:sldMk cId="295294548" sldId="273"/>
            <ac:picMk id="1034" creationId="{CE91E87B-DDC0-E503-41EF-038A29739B25}"/>
          </ac:picMkLst>
        </pc:picChg>
        <pc:cxnChg chg="del mod">
          <ac:chgData name="Yumin Kim" userId="641eb8d2ba5d4e3d" providerId="LiveId" clId="{6F06A742-8AE0-4A4F-BE80-E1BDE593C25F}" dt="2023-07-18T05:35:51.176" v="2241" actId="478"/>
          <ac:cxnSpMkLst>
            <pc:docMk/>
            <pc:sldMk cId="295294548" sldId="273"/>
            <ac:cxnSpMk id="15" creationId="{0A8FE625-B304-505C-557D-C766376307F6}"/>
          </ac:cxnSpMkLst>
        </pc:cxnChg>
        <pc:cxnChg chg="add mod">
          <ac:chgData name="Yumin Kim" userId="641eb8d2ba5d4e3d" providerId="LiveId" clId="{6F06A742-8AE0-4A4F-BE80-E1BDE593C25F}" dt="2023-07-18T05:35:51.919" v="2242"/>
          <ac:cxnSpMkLst>
            <pc:docMk/>
            <pc:sldMk cId="295294548" sldId="273"/>
            <ac:cxnSpMk id="17" creationId="{081656CF-DFFE-8674-AED3-C384B26F0509}"/>
          </ac:cxnSpMkLst>
        </pc:cxnChg>
      </pc:sldChg>
      <pc:sldChg chg="addSp delSp modSp add mod addCm delCm modNotesTx">
        <pc:chgData name="Yumin Kim" userId="641eb8d2ba5d4e3d" providerId="LiveId" clId="{6F06A742-8AE0-4A4F-BE80-E1BDE593C25F}" dt="2023-07-18T12:17:44.308" v="9363" actId="207"/>
        <pc:sldMkLst>
          <pc:docMk/>
          <pc:sldMk cId="66260931" sldId="274"/>
        </pc:sldMkLst>
        <pc:spChg chg="mod">
          <ac:chgData name="Yumin Kim" userId="641eb8d2ba5d4e3d" providerId="LiveId" clId="{6F06A742-8AE0-4A4F-BE80-E1BDE593C25F}" dt="2023-07-18T04:54:51.242" v="1780"/>
          <ac:spMkLst>
            <pc:docMk/>
            <pc:sldMk cId="66260931" sldId="274"/>
            <ac:spMk id="3" creationId="{7D4429CD-2E1F-23DA-1E64-295192D2403B}"/>
          </ac:spMkLst>
        </pc:spChg>
        <pc:spChg chg="mod">
          <ac:chgData name="Yumin Kim" userId="641eb8d2ba5d4e3d" providerId="LiveId" clId="{6F06A742-8AE0-4A4F-BE80-E1BDE593C25F}" dt="2023-07-18T07:46:33.432" v="5243" actId="20577"/>
          <ac:spMkLst>
            <pc:docMk/>
            <pc:sldMk cId="66260931" sldId="274"/>
            <ac:spMk id="5" creationId="{19DED394-0DAC-EC24-A8C0-70A353636BD4}"/>
          </ac:spMkLst>
        </pc:spChg>
        <pc:spChg chg="mod">
          <ac:chgData name="Yumin Kim" userId="641eb8d2ba5d4e3d" providerId="LiveId" clId="{6F06A742-8AE0-4A4F-BE80-E1BDE593C25F}" dt="2023-07-18T07:44:02.556" v="5178" actId="20577"/>
          <ac:spMkLst>
            <pc:docMk/>
            <pc:sldMk cId="66260931" sldId="274"/>
            <ac:spMk id="14" creationId="{00000000-0000-0000-0000-000000000000}"/>
          </ac:spMkLst>
        </pc:spChg>
        <pc:spChg chg="add del">
          <ac:chgData name="Yumin Kim" userId="641eb8d2ba5d4e3d" providerId="LiveId" clId="{6F06A742-8AE0-4A4F-BE80-E1BDE593C25F}" dt="2023-07-18T06:40:46.219" v="2901"/>
          <ac:spMkLst>
            <pc:docMk/>
            <pc:sldMk cId="66260931" sldId="274"/>
            <ac:spMk id="15" creationId="{47F96357-2840-5638-DBEA-DDFC504E4A46}"/>
          </ac:spMkLst>
        </pc:spChg>
        <pc:spChg chg="add del">
          <ac:chgData name="Yumin Kim" userId="641eb8d2ba5d4e3d" providerId="LiveId" clId="{6F06A742-8AE0-4A4F-BE80-E1BDE593C25F}" dt="2023-07-18T06:40:48.080" v="2903"/>
          <ac:spMkLst>
            <pc:docMk/>
            <pc:sldMk cId="66260931" sldId="274"/>
            <ac:spMk id="16" creationId="{EFE68C50-4B22-4349-078B-7FEBF74160DE}"/>
          </ac:spMkLst>
        </pc:spChg>
        <pc:spChg chg="add del mod">
          <ac:chgData name="Yumin Kim" userId="641eb8d2ba5d4e3d" providerId="LiveId" clId="{6F06A742-8AE0-4A4F-BE80-E1BDE593C25F}" dt="2023-07-18T06:49:12.755" v="2919" actId="478"/>
          <ac:spMkLst>
            <pc:docMk/>
            <pc:sldMk cId="66260931" sldId="274"/>
            <ac:spMk id="19" creationId="{62DE8180-E1D7-B2BD-192A-4818F8760233}"/>
          </ac:spMkLst>
        </pc:spChg>
        <pc:spChg chg="add del mod">
          <ac:chgData name="Yumin Kim" userId="641eb8d2ba5d4e3d" providerId="LiveId" clId="{6F06A742-8AE0-4A4F-BE80-E1BDE593C25F}" dt="2023-07-18T06:49:12.755" v="2919" actId="478"/>
          <ac:spMkLst>
            <pc:docMk/>
            <pc:sldMk cId="66260931" sldId="274"/>
            <ac:spMk id="20" creationId="{C2382D79-6588-485F-F2B7-2468CE1AE1E0}"/>
          </ac:spMkLst>
        </pc:spChg>
        <pc:spChg chg="add del mod">
          <ac:chgData name="Yumin Kim" userId="641eb8d2ba5d4e3d" providerId="LiveId" clId="{6F06A742-8AE0-4A4F-BE80-E1BDE593C25F}" dt="2023-07-18T06:49:12.755" v="2919" actId="478"/>
          <ac:spMkLst>
            <pc:docMk/>
            <pc:sldMk cId="66260931" sldId="274"/>
            <ac:spMk id="21" creationId="{FAA4D57E-1420-CB03-0BAC-21B1CA8B1CCD}"/>
          </ac:spMkLst>
        </pc:spChg>
        <pc:spChg chg="add del mod">
          <ac:chgData name="Yumin Kim" userId="641eb8d2ba5d4e3d" providerId="LiveId" clId="{6F06A742-8AE0-4A4F-BE80-E1BDE593C25F}" dt="2023-07-18T06:49:12.755" v="2919" actId="478"/>
          <ac:spMkLst>
            <pc:docMk/>
            <pc:sldMk cId="66260931" sldId="274"/>
            <ac:spMk id="22" creationId="{8AAC0657-84F5-6968-BAA1-7F57C95969B6}"/>
          </ac:spMkLst>
        </pc:spChg>
        <pc:spChg chg="mod">
          <ac:chgData name="Yumin Kim" userId="641eb8d2ba5d4e3d" providerId="LiveId" clId="{6F06A742-8AE0-4A4F-BE80-E1BDE593C25F}" dt="2023-07-18T02:28:34.874" v="1210" actId="20577"/>
          <ac:spMkLst>
            <pc:docMk/>
            <pc:sldMk cId="66260931" sldId="274"/>
            <ac:spMk id="28" creationId="{00000000-0000-0000-0000-000000000000}"/>
          </ac:spMkLst>
        </pc:spChg>
        <pc:spChg chg="add mod">
          <ac:chgData name="Yumin Kim" userId="641eb8d2ba5d4e3d" providerId="LiveId" clId="{6F06A742-8AE0-4A4F-BE80-E1BDE593C25F}" dt="2023-07-18T07:38:50.680" v="4834" actId="1035"/>
          <ac:spMkLst>
            <pc:docMk/>
            <pc:sldMk cId="66260931" sldId="274"/>
            <ac:spMk id="35" creationId="{8FAE8C8D-271C-5C3C-7F72-198372B64073}"/>
          </ac:spMkLst>
        </pc:spChg>
        <pc:spChg chg="add mod">
          <ac:chgData name="Yumin Kim" userId="641eb8d2ba5d4e3d" providerId="LiveId" clId="{6F06A742-8AE0-4A4F-BE80-E1BDE593C25F}" dt="2023-07-18T08:32:03.415" v="6013" actId="1036"/>
          <ac:spMkLst>
            <pc:docMk/>
            <pc:sldMk cId="66260931" sldId="274"/>
            <ac:spMk id="36" creationId="{1BB7D051-CE33-2970-180F-77DC85DF7281}"/>
          </ac:spMkLst>
        </pc:spChg>
        <pc:spChg chg="add del mod">
          <ac:chgData name="Yumin Kim" userId="641eb8d2ba5d4e3d" providerId="LiveId" clId="{6F06A742-8AE0-4A4F-BE80-E1BDE593C25F}" dt="2023-07-18T07:41:52.799" v="5110" actId="1036"/>
          <ac:spMkLst>
            <pc:docMk/>
            <pc:sldMk cId="66260931" sldId="274"/>
            <ac:spMk id="37" creationId="{1FCABA57-581C-E38B-650F-AE2A3D1D75A8}"/>
          </ac:spMkLst>
        </pc:spChg>
        <pc:spChg chg="add del mod">
          <ac:chgData name="Yumin Kim" userId="641eb8d2ba5d4e3d" providerId="LiveId" clId="{6F06A742-8AE0-4A4F-BE80-E1BDE593C25F}" dt="2023-07-18T12:17:44.308" v="9363" actId="207"/>
          <ac:spMkLst>
            <pc:docMk/>
            <pc:sldMk cId="66260931" sldId="274"/>
            <ac:spMk id="38" creationId="{46D35078-019E-45AD-8EA8-7A033D2DA418}"/>
          </ac:spMkLst>
        </pc:spChg>
        <pc:spChg chg="add del mod">
          <ac:chgData name="Yumin Kim" userId="641eb8d2ba5d4e3d" providerId="LiveId" clId="{6F06A742-8AE0-4A4F-BE80-E1BDE593C25F}" dt="2023-07-18T07:18:22.846" v="4185" actId="478"/>
          <ac:spMkLst>
            <pc:docMk/>
            <pc:sldMk cId="66260931" sldId="274"/>
            <ac:spMk id="39" creationId="{61590A1A-3261-C867-4101-F3C0A6887A25}"/>
          </ac:spMkLst>
        </pc:spChg>
        <pc:spChg chg="add del mod">
          <ac:chgData name="Yumin Kim" userId="641eb8d2ba5d4e3d" providerId="LiveId" clId="{6F06A742-8AE0-4A4F-BE80-E1BDE593C25F}" dt="2023-07-18T07:18:23.489" v="4186" actId="478"/>
          <ac:spMkLst>
            <pc:docMk/>
            <pc:sldMk cId="66260931" sldId="274"/>
            <ac:spMk id="41" creationId="{F0544920-743C-0F36-EE2D-A53F7792DEEC}"/>
          </ac:spMkLst>
        </pc:spChg>
        <pc:spChg chg="add del mod">
          <ac:chgData name="Yumin Kim" userId="641eb8d2ba5d4e3d" providerId="LiveId" clId="{6F06A742-8AE0-4A4F-BE80-E1BDE593C25F}" dt="2023-07-18T07:18:24.287" v="4187" actId="478"/>
          <ac:spMkLst>
            <pc:docMk/>
            <pc:sldMk cId="66260931" sldId="274"/>
            <ac:spMk id="42" creationId="{F4365882-79EA-277C-EF35-F75B5E0FAF3F}"/>
          </ac:spMkLst>
        </pc:spChg>
        <pc:spChg chg="add mod">
          <ac:chgData name="Yumin Kim" userId="641eb8d2ba5d4e3d" providerId="LiveId" clId="{6F06A742-8AE0-4A4F-BE80-E1BDE593C25F}" dt="2023-07-18T08:15:27.566" v="5429" actId="14100"/>
          <ac:spMkLst>
            <pc:docMk/>
            <pc:sldMk cId="66260931" sldId="274"/>
            <ac:spMk id="43" creationId="{303119A6-337A-3EB4-F232-B8F4036F8009}"/>
          </ac:spMkLst>
        </pc:spChg>
        <pc:spChg chg="add mod">
          <ac:chgData name="Yumin Kim" userId="641eb8d2ba5d4e3d" providerId="LiveId" clId="{6F06A742-8AE0-4A4F-BE80-E1BDE593C25F}" dt="2023-07-18T08:15:45.195" v="5430" actId="14100"/>
          <ac:spMkLst>
            <pc:docMk/>
            <pc:sldMk cId="66260931" sldId="274"/>
            <ac:spMk id="44" creationId="{6CF708CA-3C42-0FD4-7CEC-4B90848B86EE}"/>
          </ac:spMkLst>
        </pc:spChg>
        <pc:spChg chg="add del mod">
          <ac:chgData name="Yumin Kim" userId="641eb8d2ba5d4e3d" providerId="LiveId" clId="{6F06A742-8AE0-4A4F-BE80-E1BDE593C25F}" dt="2023-07-18T07:18:40.623" v="4205" actId="478"/>
          <ac:spMkLst>
            <pc:docMk/>
            <pc:sldMk cId="66260931" sldId="274"/>
            <ac:spMk id="45" creationId="{2C794354-4E94-4230-D245-887EE771AF4E}"/>
          </ac:spMkLst>
        </pc:spChg>
        <pc:spChg chg="add mod">
          <ac:chgData name="Yumin Kim" userId="641eb8d2ba5d4e3d" providerId="LiveId" clId="{6F06A742-8AE0-4A4F-BE80-E1BDE593C25F}" dt="2023-07-18T07:41:57.414" v="5126" actId="1036"/>
          <ac:spMkLst>
            <pc:docMk/>
            <pc:sldMk cId="66260931" sldId="274"/>
            <ac:spMk id="54" creationId="{F8407825-3E1F-2340-4EBD-F4D63624AF5B}"/>
          </ac:spMkLst>
        </pc:spChg>
        <pc:spChg chg="add mod">
          <ac:chgData name="Yumin Kim" userId="641eb8d2ba5d4e3d" providerId="LiveId" clId="{6F06A742-8AE0-4A4F-BE80-E1BDE593C25F}" dt="2023-07-18T07:50:39.453" v="5245" actId="207"/>
          <ac:spMkLst>
            <pc:docMk/>
            <pc:sldMk cId="66260931" sldId="274"/>
            <ac:spMk id="55" creationId="{BCAFFA72-BD3A-27AF-1B5D-3A8933E169B6}"/>
          </ac:spMkLst>
        </pc:spChg>
        <pc:spChg chg="add mod">
          <ac:chgData name="Yumin Kim" userId="641eb8d2ba5d4e3d" providerId="LiveId" clId="{6F06A742-8AE0-4A4F-BE80-E1BDE593C25F}" dt="2023-07-18T07:41:14.997" v="4984" actId="1036"/>
          <ac:spMkLst>
            <pc:docMk/>
            <pc:sldMk cId="66260931" sldId="274"/>
            <ac:spMk id="56" creationId="{45C51512-3AB1-BF7A-5229-3C7D13BE9F81}"/>
          </ac:spMkLst>
        </pc:spChg>
        <pc:spChg chg="add mod">
          <ac:chgData name="Yumin Kim" userId="641eb8d2ba5d4e3d" providerId="LiveId" clId="{6F06A742-8AE0-4A4F-BE80-E1BDE593C25F}" dt="2023-07-18T07:50:42.721" v="5246" actId="207"/>
          <ac:spMkLst>
            <pc:docMk/>
            <pc:sldMk cId="66260931" sldId="274"/>
            <ac:spMk id="57" creationId="{56F102B6-F66A-1A6D-0DDE-75A0AE787E59}"/>
          </ac:spMkLst>
        </pc:spChg>
        <pc:spChg chg="add del">
          <ac:chgData name="Yumin Kim" userId="641eb8d2ba5d4e3d" providerId="LiveId" clId="{6F06A742-8AE0-4A4F-BE80-E1BDE593C25F}" dt="2023-07-18T07:37:40.716" v="4813" actId="478"/>
          <ac:spMkLst>
            <pc:docMk/>
            <pc:sldMk cId="66260931" sldId="274"/>
            <ac:spMk id="60" creationId="{20E357FE-3CE0-C2AC-22CC-A1F71EFCBA3F}"/>
          </ac:spMkLst>
        </pc:spChg>
        <pc:spChg chg="add mod">
          <ac:chgData name="Yumin Kim" userId="641eb8d2ba5d4e3d" providerId="LiveId" clId="{6F06A742-8AE0-4A4F-BE80-E1BDE593C25F}" dt="2023-07-18T07:42:08.552" v="5143" actId="1038"/>
          <ac:spMkLst>
            <pc:docMk/>
            <pc:sldMk cId="66260931" sldId="274"/>
            <ac:spMk id="61" creationId="{3CE9A305-DA0D-0414-AC2D-8EE64EC951D1}"/>
          </ac:spMkLst>
        </pc:spChg>
        <pc:grpChg chg="add mod">
          <ac:chgData name="Yumin Kim" userId="641eb8d2ba5d4e3d" providerId="LiveId" clId="{6F06A742-8AE0-4A4F-BE80-E1BDE593C25F}" dt="2023-07-18T07:30:03.834" v="4803" actId="14100"/>
          <ac:grpSpMkLst>
            <pc:docMk/>
            <pc:sldMk cId="66260931" sldId="274"/>
            <ac:grpSpMk id="2" creationId="{382C89A1-AC8C-2E0E-1BBB-B1A117B1567F}"/>
          </ac:grpSpMkLst>
        </pc:grpChg>
        <pc:grpChg chg="del mod">
          <ac:chgData name="Yumin Kim" userId="641eb8d2ba5d4e3d" providerId="LiveId" clId="{6F06A742-8AE0-4A4F-BE80-E1BDE593C25F}" dt="2023-07-18T04:54:50.433" v="1779" actId="478"/>
          <ac:grpSpMkLst>
            <pc:docMk/>
            <pc:sldMk cId="66260931" sldId="274"/>
            <ac:grpSpMk id="25" creationId="{00000000-0000-0000-0000-000000000000}"/>
          </ac:grpSpMkLst>
        </pc:grpChg>
        <pc:picChg chg="add del mod">
          <ac:chgData name="Yumin Kim" userId="641eb8d2ba5d4e3d" providerId="LiveId" clId="{6F06A742-8AE0-4A4F-BE80-E1BDE593C25F}" dt="2023-07-18T06:41:06.889" v="2904" actId="478"/>
          <ac:picMkLst>
            <pc:docMk/>
            <pc:sldMk cId="66260931" sldId="274"/>
            <ac:picMk id="8" creationId="{8FBB6F4C-498D-553D-5E49-ABEEA8CB84FA}"/>
          </ac:picMkLst>
        </pc:picChg>
        <pc:picChg chg="add del mod">
          <ac:chgData name="Yumin Kim" userId="641eb8d2ba5d4e3d" providerId="LiveId" clId="{6F06A742-8AE0-4A4F-BE80-E1BDE593C25F}" dt="2023-07-18T06:57:14.775" v="3249" actId="478"/>
          <ac:picMkLst>
            <pc:docMk/>
            <pc:sldMk cId="66260931" sldId="274"/>
            <ac:picMk id="18" creationId="{D26D83AB-8F47-7D39-1FBF-9B980D3957A6}"/>
          </ac:picMkLst>
        </pc:picChg>
        <pc:picChg chg="add del mod">
          <ac:chgData name="Yumin Kim" userId="641eb8d2ba5d4e3d" providerId="LiveId" clId="{6F06A742-8AE0-4A4F-BE80-E1BDE593C25F}" dt="2023-07-18T06:49:56.962" v="2926" actId="478"/>
          <ac:picMkLst>
            <pc:docMk/>
            <pc:sldMk cId="66260931" sldId="274"/>
            <ac:picMk id="24" creationId="{0F6A3953-3EAE-1172-4D83-9D13FD0F1847}"/>
          </ac:picMkLst>
        </pc:picChg>
        <pc:picChg chg="add del mod">
          <ac:chgData name="Yumin Kim" userId="641eb8d2ba5d4e3d" providerId="LiveId" clId="{6F06A742-8AE0-4A4F-BE80-E1BDE593C25F}" dt="2023-07-18T06:49:56.962" v="2926" actId="478"/>
          <ac:picMkLst>
            <pc:docMk/>
            <pc:sldMk cId="66260931" sldId="274"/>
            <ac:picMk id="30" creationId="{D954ABA1-A81E-CEBA-DD43-B5054C7A04D4}"/>
          </ac:picMkLst>
        </pc:picChg>
        <pc:picChg chg="add mod">
          <ac:chgData name="Yumin Kim" userId="641eb8d2ba5d4e3d" providerId="LiveId" clId="{6F06A742-8AE0-4A4F-BE80-E1BDE593C25F}" dt="2023-07-18T07:38:52.993" v="4846" actId="1035"/>
          <ac:picMkLst>
            <pc:docMk/>
            <pc:sldMk cId="66260931" sldId="274"/>
            <ac:picMk id="32" creationId="{60800C0A-3DFE-1EC1-877D-3DDB25D5D76E}"/>
          </ac:picMkLst>
        </pc:picChg>
        <pc:picChg chg="add mod">
          <ac:chgData name="Yumin Kim" userId="641eb8d2ba5d4e3d" providerId="LiveId" clId="{6F06A742-8AE0-4A4F-BE80-E1BDE593C25F}" dt="2023-07-18T08:02:40.317" v="5318" actId="1076"/>
          <ac:picMkLst>
            <pc:docMk/>
            <pc:sldMk cId="66260931" sldId="274"/>
            <ac:picMk id="34" creationId="{0964FB77-BAB8-79E4-2C19-4187E8FE9A07}"/>
          </ac:picMkLst>
        </pc:picChg>
        <pc:picChg chg="add mod modCrop">
          <ac:chgData name="Yumin Kim" userId="641eb8d2ba5d4e3d" providerId="LiveId" clId="{6F06A742-8AE0-4A4F-BE80-E1BDE593C25F}" dt="2023-07-18T07:42:10.836" v="5155" actId="1036"/>
          <ac:picMkLst>
            <pc:docMk/>
            <pc:sldMk cId="66260931" sldId="274"/>
            <ac:picMk id="59" creationId="{A665AB92-C60E-24C7-6F9B-69D629815722}"/>
          </ac:picMkLst>
        </pc:picChg>
        <pc:picChg chg="add del mod">
          <ac:chgData name="Yumin Kim" userId="641eb8d2ba5d4e3d" providerId="LiveId" clId="{6F06A742-8AE0-4A4F-BE80-E1BDE593C25F}" dt="2023-07-18T06:40:02.744" v="2898" actId="478"/>
          <ac:picMkLst>
            <pc:docMk/>
            <pc:sldMk cId="66260931" sldId="274"/>
            <ac:picMk id="2050" creationId="{FE8E3EBF-880D-EB1A-0ACB-EE9D28936777}"/>
          </ac:picMkLst>
        </pc:picChg>
        <pc:cxnChg chg="del mod">
          <ac:chgData name="Yumin Kim" userId="641eb8d2ba5d4e3d" providerId="LiveId" clId="{6F06A742-8AE0-4A4F-BE80-E1BDE593C25F}" dt="2023-07-18T05:35:55.669" v="2243" actId="478"/>
          <ac:cxnSpMkLst>
            <pc:docMk/>
            <pc:sldMk cId="66260931" sldId="274"/>
            <ac:cxnSpMk id="4" creationId="{A143A5F0-1332-905A-7427-11D2C42E9DF5}"/>
          </ac:cxnSpMkLst>
        </pc:cxnChg>
        <pc:cxnChg chg="add mod">
          <ac:chgData name="Yumin Kim" userId="641eb8d2ba5d4e3d" providerId="LiveId" clId="{6F06A742-8AE0-4A4F-BE80-E1BDE593C25F}" dt="2023-07-18T05:35:56.319" v="2244"/>
          <ac:cxnSpMkLst>
            <pc:docMk/>
            <pc:sldMk cId="66260931" sldId="274"/>
            <ac:cxnSpMk id="6" creationId="{7929EBF0-CC5A-6C08-A79A-878F9EB85C9D}"/>
          </ac:cxnSpMkLst>
        </pc:cxnChg>
        <pc:cxnChg chg="add del">
          <ac:chgData name="Yumin Kim" userId="641eb8d2ba5d4e3d" providerId="LiveId" clId="{6F06A742-8AE0-4A4F-BE80-E1BDE593C25F}" dt="2023-07-18T07:21:28.629" v="4414" actId="478"/>
          <ac:cxnSpMkLst>
            <pc:docMk/>
            <pc:sldMk cId="66260931" sldId="274"/>
            <ac:cxnSpMk id="47" creationId="{7539B2DA-A074-B792-3ACA-334CA0B93657}"/>
          </ac:cxnSpMkLst>
        </pc:cxnChg>
        <pc:cxnChg chg="add mod">
          <ac:chgData name="Yumin Kim" userId="641eb8d2ba5d4e3d" providerId="LiveId" clId="{6F06A742-8AE0-4A4F-BE80-E1BDE593C25F}" dt="2023-07-18T07:22:00.024" v="4427" actId="1035"/>
          <ac:cxnSpMkLst>
            <pc:docMk/>
            <pc:sldMk cId="66260931" sldId="274"/>
            <ac:cxnSpMk id="49" creationId="{B785B582-BA4A-D698-4DF8-DB2CD073DFC4}"/>
          </ac:cxnSpMkLst>
        </pc:cxnChg>
        <pc:cxnChg chg="add mod">
          <ac:chgData name="Yumin Kim" userId="641eb8d2ba5d4e3d" providerId="LiveId" clId="{6F06A742-8AE0-4A4F-BE80-E1BDE593C25F}" dt="2023-07-18T07:41:45.702" v="5075" actId="1036"/>
          <ac:cxnSpMkLst>
            <pc:docMk/>
            <pc:sldMk cId="66260931" sldId="274"/>
            <ac:cxnSpMk id="50" creationId="{809A9E8B-CA98-ECF4-C266-00A37F1D7F10}"/>
          </ac:cxnSpMkLst>
        </pc:cxnChg>
        <pc:cxnChg chg="add mod">
          <ac:chgData name="Yumin Kim" userId="641eb8d2ba5d4e3d" providerId="LiveId" clId="{6F06A742-8AE0-4A4F-BE80-E1BDE593C25F}" dt="2023-07-18T07:41:49.649" v="5094" actId="1036"/>
          <ac:cxnSpMkLst>
            <pc:docMk/>
            <pc:sldMk cId="66260931" sldId="274"/>
            <ac:cxnSpMk id="52" creationId="{03417D26-92BB-270E-3ED0-A6EB9B0713C0}"/>
          </ac:cxnSpMkLst>
        </pc:cxnChg>
      </pc:sldChg>
      <pc:sldChg chg="addSp delSp modSp add mod">
        <pc:chgData name="Yumin Kim" userId="641eb8d2ba5d4e3d" providerId="LiveId" clId="{6F06A742-8AE0-4A4F-BE80-E1BDE593C25F}" dt="2023-07-18T12:21:11.273" v="9377"/>
        <pc:sldMkLst>
          <pc:docMk/>
          <pc:sldMk cId="1648262999" sldId="275"/>
        </pc:sldMkLst>
        <pc:spChg chg="add del mod">
          <ac:chgData name="Yumin Kim" userId="641eb8d2ba5d4e3d" providerId="LiveId" clId="{6F06A742-8AE0-4A4F-BE80-E1BDE593C25F}" dt="2023-07-18T02:06:42.834" v="644"/>
          <ac:spMkLst>
            <pc:docMk/>
            <pc:sldMk cId="1648262999" sldId="275"/>
            <ac:spMk id="2" creationId="{99652120-47A6-07BA-A258-860B448D3470}"/>
          </ac:spMkLst>
        </pc:spChg>
        <pc:spChg chg="add mod">
          <ac:chgData name="Yumin Kim" userId="641eb8d2ba5d4e3d" providerId="LiveId" clId="{6F06A742-8AE0-4A4F-BE80-E1BDE593C25F}" dt="2023-07-18T12:21:11.273" v="9377"/>
          <ac:spMkLst>
            <pc:docMk/>
            <pc:sldMk cId="1648262999" sldId="275"/>
            <ac:spMk id="3" creationId="{C83873DB-D89C-2B04-E0BA-628901AE96FF}"/>
          </ac:spMkLst>
        </pc:spChg>
        <pc:spChg chg="mod">
          <ac:chgData name="Yumin Kim" userId="641eb8d2ba5d4e3d" providerId="LiveId" clId="{6F06A742-8AE0-4A4F-BE80-E1BDE593C25F}" dt="2023-07-18T05:36:39.444" v="2257"/>
          <ac:spMkLst>
            <pc:docMk/>
            <pc:sldMk cId="1648262999" sldId="275"/>
            <ac:spMk id="5" creationId="{044A28F2-527E-8692-B119-4EC8556BF2D0}"/>
          </ac:spMkLst>
        </pc:spChg>
        <pc:spChg chg="mod">
          <ac:chgData name="Yumin Kim" userId="641eb8d2ba5d4e3d" providerId="LiveId" clId="{6F06A742-8AE0-4A4F-BE80-E1BDE593C25F}" dt="2023-07-18T05:36:39.444" v="2257"/>
          <ac:spMkLst>
            <pc:docMk/>
            <pc:sldMk cId="1648262999" sldId="275"/>
            <ac:spMk id="6" creationId="{B65098ED-B7E1-24C2-D111-03AE8DA4A011}"/>
          </ac:spMkLst>
        </pc:spChg>
        <pc:spChg chg="mod">
          <ac:chgData name="Yumin Kim" userId="641eb8d2ba5d4e3d" providerId="LiveId" clId="{6F06A742-8AE0-4A4F-BE80-E1BDE593C25F}" dt="2023-07-18T05:36:45.710" v="2272" actId="20577"/>
          <ac:spMkLst>
            <pc:docMk/>
            <pc:sldMk cId="1648262999" sldId="275"/>
            <ac:spMk id="15" creationId="{32413F4B-DC52-6021-A803-5011DCEC2994}"/>
          </ac:spMkLst>
        </pc:spChg>
        <pc:spChg chg="mod">
          <ac:chgData name="Yumin Kim" userId="641eb8d2ba5d4e3d" providerId="LiveId" clId="{6F06A742-8AE0-4A4F-BE80-E1BDE593C25F}" dt="2023-07-18T08:43:24.924" v="6107" actId="20577"/>
          <ac:spMkLst>
            <pc:docMk/>
            <pc:sldMk cId="1648262999" sldId="275"/>
            <ac:spMk id="16" creationId="{94DD9652-A98B-5E25-7F11-4F22084BAC71}"/>
          </ac:spMkLst>
        </pc:spChg>
        <pc:spChg chg="mod">
          <ac:chgData name="Yumin Kim" userId="641eb8d2ba5d4e3d" providerId="LiveId" clId="{6F06A742-8AE0-4A4F-BE80-E1BDE593C25F}" dt="2023-07-18T02:05:13.865" v="628" actId="20577"/>
          <ac:spMkLst>
            <pc:docMk/>
            <pc:sldMk cId="1648262999" sldId="275"/>
            <ac:spMk id="26" creationId="{00000000-0000-0000-0000-000000000000}"/>
          </ac:spMkLst>
        </pc:spChg>
        <pc:grpChg chg="add del mod">
          <ac:chgData name="Yumin Kim" userId="641eb8d2ba5d4e3d" providerId="LiveId" clId="{6F06A742-8AE0-4A4F-BE80-E1BDE593C25F}" dt="2023-07-18T05:36:40.567" v="2258"/>
          <ac:grpSpMkLst>
            <pc:docMk/>
            <pc:sldMk cId="1648262999" sldId="275"/>
            <ac:grpSpMk id="4" creationId="{FAA70653-1E5C-8152-CF6D-5B56F24BD2B2}"/>
          </ac:grpSpMkLst>
        </pc:grpChg>
        <pc:grpChg chg="add mod">
          <ac:chgData name="Yumin Kim" userId="641eb8d2ba5d4e3d" providerId="LiveId" clId="{6F06A742-8AE0-4A4F-BE80-E1BDE593C25F}" dt="2023-07-18T08:43:28.803" v="6109" actId="1076"/>
          <ac:grpSpMkLst>
            <pc:docMk/>
            <pc:sldMk cId="1648262999" sldId="275"/>
            <ac:grpSpMk id="8" creationId="{E6272716-38F2-6A3D-FCA7-A8CB4AB47277}"/>
          </ac:grpSpMkLst>
        </pc:grpChg>
        <pc:grpChg chg="del">
          <ac:chgData name="Yumin Kim" userId="641eb8d2ba5d4e3d" providerId="LiveId" clId="{6F06A742-8AE0-4A4F-BE80-E1BDE593C25F}" dt="2023-07-18T05:36:41.786" v="2259" actId="478"/>
          <ac:grpSpMkLst>
            <pc:docMk/>
            <pc:sldMk cId="1648262999" sldId="275"/>
            <ac:grpSpMk id="25" creationId="{00000000-0000-0000-0000-000000000000}"/>
          </ac:grpSpMkLst>
        </pc:grpChg>
        <pc:cxnChg chg="add del mod">
          <ac:chgData name="Yumin Kim" userId="641eb8d2ba5d4e3d" providerId="LiveId" clId="{6F06A742-8AE0-4A4F-BE80-E1BDE593C25F}" dt="2023-07-18T05:36:40.567" v="2258"/>
          <ac:cxnSpMkLst>
            <pc:docMk/>
            <pc:sldMk cId="1648262999" sldId="275"/>
            <ac:cxnSpMk id="7" creationId="{A82615D5-3C1C-5744-5605-081ED358B2FD}"/>
          </ac:cxnSpMkLst>
        </pc:cxnChg>
        <pc:cxnChg chg="add mod">
          <ac:chgData name="Yumin Kim" userId="641eb8d2ba5d4e3d" providerId="LiveId" clId="{6F06A742-8AE0-4A4F-BE80-E1BDE593C25F}" dt="2023-07-18T05:36:53.228" v="2273" actId="14100"/>
          <ac:cxnSpMkLst>
            <pc:docMk/>
            <pc:sldMk cId="1648262999" sldId="275"/>
            <ac:cxnSpMk id="17" creationId="{00D1B689-3681-10D5-26D3-D39CD5C72EDC}"/>
          </ac:cxnSpMkLst>
        </pc:cxnChg>
      </pc:sldChg>
      <pc:sldChg chg="add del">
        <pc:chgData name="Yumin Kim" userId="641eb8d2ba5d4e3d" providerId="LiveId" clId="{6F06A742-8AE0-4A4F-BE80-E1BDE593C25F}" dt="2023-07-18T04:55:01.644" v="1794" actId="47"/>
        <pc:sldMkLst>
          <pc:docMk/>
          <pc:sldMk cId="494484775" sldId="276"/>
        </pc:sldMkLst>
      </pc:sldChg>
      <pc:sldChg chg="addSp delSp modSp add mod ord modNotesTx">
        <pc:chgData name="Yumin Kim" userId="641eb8d2ba5d4e3d" providerId="LiveId" clId="{6F06A742-8AE0-4A4F-BE80-E1BDE593C25F}" dt="2023-07-18T12:37:48.508" v="9740" actId="20577"/>
        <pc:sldMkLst>
          <pc:docMk/>
          <pc:sldMk cId="2055017954" sldId="276"/>
        </pc:sldMkLst>
        <pc:spChg chg="add mod">
          <ac:chgData name="Yumin Kim" userId="641eb8d2ba5d4e3d" providerId="LiveId" clId="{6F06A742-8AE0-4A4F-BE80-E1BDE593C25F}" dt="2023-07-18T10:15:42.796" v="7029" actId="13926"/>
          <ac:spMkLst>
            <pc:docMk/>
            <pc:sldMk cId="2055017954" sldId="276"/>
            <ac:spMk id="6" creationId="{1FBE38B9-8886-7ED4-6854-6B679110A8B1}"/>
          </ac:spMkLst>
        </pc:spChg>
        <pc:spChg chg="mod">
          <ac:chgData name="Yumin Kim" userId="641eb8d2ba5d4e3d" providerId="LiveId" clId="{6F06A742-8AE0-4A4F-BE80-E1BDE593C25F}" dt="2023-07-18T05:36:09.830" v="2246"/>
          <ac:spMkLst>
            <pc:docMk/>
            <pc:sldMk cId="2055017954" sldId="276"/>
            <ac:spMk id="8" creationId="{653E7313-3B38-B02D-4C72-010FFE0F4E09}"/>
          </ac:spMkLst>
        </pc:spChg>
        <pc:spChg chg="mod">
          <ac:chgData name="Yumin Kim" userId="641eb8d2ba5d4e3d" providerId="LiveId" clId="{6F06A742-8AE0-4A4F-BE80-E1BDE593C25F}" dt="2023-07-18T12:37:48.508" v="9740" actId="20577"/>
          <ac:spMkLst>
            <pc:docMk/>
            <pc:sldMk cId="2055017954" sldId="276"/>
            <ac:spMk id="14" creationId="{00000000-0000-0000-0000-000000000000}"/>
          </ac:spMkLst>
        </pc:spChg>
        <pc:spChg chg="mod">
          <ac:chgData name="Yumin Kim" userId="641eb8d2ba5d4e3d" providerId="LiveId" clId="{6F06A742-8AE0-4A4F-BE80-E1BDE593C25F}" dt="2023-07-18T08:33:21.940" v="6059" actId="20577"/>
          <ac:spMkLst>
            <pc:docMk/>
            <pc:sldMk cId="2055017954" sldId="276"/>
            <ac:spMk id="15" creationId="{F945C8C1-1D92-AFE2-9D65-52673109B10F}"/>
          </ac:spMkLst>
        </pc:spChg>
        <pc:spChg chg="add mod">
          <ac:chgData name="Yumin Kim" userId="641eb8d2ba5d4e3d" providerId="LiveId" clId="{6F06A742-8AE0-4A4F-BE80-E1BDE593C25F}" dt="2023-07-18T10:18:49.840" v="7051" actId="1038"/>
          <ac:spMkLst>
            <pc:docMk/>
            <pc:sldMk cId="2055017954" sldId="276"/>
            <ac:spMk id="25" creationId="{A606E633-65C2-955A-3DD8-315BA166AC76}"/>
          </ac:spMkLst>
        </pc:spChg>
        <pc:grpChg chg="del">
          <ac:chgData name="Yumin Kim" userId="641eb8d2ba5d4e3d" providerId="LiveId" clId="{6F06A742-8AE0-4A4F-BE80-E1BDE593C25F}" dt="2023-07-18T05:36:09.075" v="2245" actId="478"/>
          <ac:grpSpMkLst>
            <pc:docMk/>
            <pc:sldMk cId="2055017954" sldId="276"/>
            <ac:grpSpMk id="2" creationId="{382C89A1-AC8C-2E0E-1BBB-B1A117B1567F}"/>
          </ac:grpSpMkLst>
        </pc:grpChg>
        <pc:grpChg chg="add mod">
          <ac:chgData name="Yumin Kim" userId="641eb8d2ba5d4e3d" providerId="LiveId" clId="{6F06A742-8AE0-4A4F-BE80-E1BDE593C25F}" dt="2023-07-18T08:28:47.498" v="5908" actId="14100"/>
          <ac:grpSpMkLst>
            <pc:docMk/>
            <pc:sldMk cId="2055017954" sldId="276"/>
            <ac:grpSpMk id="7" creationId="{62D38FDF-9EE9-CD14-4B6A-3ED10C80653C}"/>
          </ac:grpSpMkLst>
        </pc:grpChg>
        <pc:picChg chg="add del mod">
          <ac:chgData name="Yumin Kim" userId="641eb8d2ba5d4e3d" providerId="LiveId" clId="{6F06A742-8AE0-4A4F-BE80-E1BDE593C25F}" dt="2023-07-18T08:46:02.314" v="6128" actId="478"/>
          <ac:picMkLst>
            <pc:docMk/>
            <pc:sldMk cId="2055017954" sldId="276"/>
            <ac:picMk id="18" creationId="{D22B8727-86C6-4191-7B7E-883D924C6654}"/>
          </ac:picMkLst>
        </pc:picChg>
        <pc:picChg chg="add del mod">
          <ac:chgData name="Yumin Kim" userId="641eb8d2ba5d4e3d" providerId="LiveId" clId="{6F06A742-8AE0-4A4F-BE80-E1BDE593C25F}" dt="2023-07-18T10:08:58.790" v="6805" actId="478"/>
          <ac:picMkLst>
            <pc:docMk/>
            <pc:sldMk cId="2055017954" sldId="276"/>
            <ac:picMk id="20" creationId="{93F1BD4A-E4A9-37CC-EEB5-7F1ACF059317}"/>
          </ac:picMkLst>
        </pc:picChg>
        <pc:picChg chg="add del mod">
          <ac:chgData name="Yumin Kim" userId="641eb8d2ba5d4e3d" providerId="LiveId" clId="{6F06A742-8AE0-4A4F-BE80-E1BDE593C25F}" dt="2023-07-18T10:13:30.939" v="6927" actId="478"/>
          <ac:picMkLst>
            <pc:docMk/>
            <pc:sldMk cId="2055017954" sldId="276"/>
            <ac:picMk id="22" creationId="{A0F8C72B-3921-CA22-8A1E-A329B0AD83CF}"/>
          </ac:picMkLst>
        </pc:picChg>
        <pc:picChg chg="add mod">
          <ac:chgData name="Yumin Kim" userId="641eb8d2ba5d4e3d" providerId="LiveId" clId="{6F06A742-8AE0-4A4F-BE80-E1BDE593C25F}" dt="2023-07-18T10:13:51.368" v="6932"/>
          <ac:picMkLst>
            <pc:docMk/>
            <pc:sldMk cId="2055017954" sldId="276"/>
            <ac:picMk id="24" creationId="{8E70F16D-E9C0-CA37-3906-E6F66D337A91}"/>
          </ac:picMkLst>
        </pc:picChg>
        <pc:picChg chg="del">
          <ac:chgData name="Yumin Kim" userId="641eb8d2ba5d4e3d" providerId="LiveId" clId="{6F06A742-8AE0-4A4F-BE80-E1BDE593C25F}" dt="2023-07-18T04:55:14.164" v="1796" actId="478"/>
          <ac:picMkLst>
            <pc:docMk/>
            <pc:sldMk cId="2055017954" sldId="276"/>
            <ac:picMk id="2050" creationId="{FE8E3EBF-880D-EB1A-0ACB-EE9D28936777}"/>
          </ac:picMkLst>
        </pc:picChg>
        <pc:cxnChg chg="add mod">
          <ac:chgData name="Yumin Kim" userId="641eb8d2ba5d4e3d" providerId="LiveId" clId="{6F06A742-8AE0-4A4F-BE80-E1BDE593C25F}" dt="2023-07-18T05:36:09.830" v="2246"/>
          <ac:cxnSpMkLst>
            <pc:docMk/>
            <pc:sldMk cId="2055017954" sldId="276"/>
            <ac:cxnSpMk id="16" creationId="{3E885202-5066-928D-2EDC-3221A2CC77EC}"/>
          </ac:cxnSpMkLst>
        </pc:cxnChg>
      </pc:sldChg>
      <pc:sldChg chg="addSp delSp modSp add mod">
        <pc:chgData name="Yumin Kim" userId="641eb8d2ba5d4e3d" providerId="LiveId" clId="{6F06A742-8AE0-4A4F-BE80-E1BDE593C25F}" dt="2023-07-18T10:58:39.478" v="7399" actId="20577"/>
        <pc:sldMkLst>
          <pc:docMk/>
          <pc:sldMk cId="3681094991" sldId="277"/>
        </pc:sldMkLst>
        <pc:spChg chg="mod">
          <ac:chgData name="Yumin Kim" userId="641eb8d2ba5d4e3d" providerId="LiveId" clId="{6F06A742-8AE0-4A4F-BE80-E1BDE593C25F}" dt="2023-07-18T10:44:48.821" v="7390" actId="404"/>
          <ac:spMkLst>
            <pc:docMk/>
            <pc:sldMk cId="3681094991" sldId="277"/>
            <ac:spMk id="6" creationId="{1FBE38B9-8886-7ED4-6854-6B679110A8B1}"/>
          </ac:spMkLst>
        </pc:spChg>
        <pc:spChg chg="mod">
          <ac:chgData name="Yumin Kim" userId="641eb8d2ba5d4e3d" providerId="LiveId" clId="{6F06A742-8AE0-4A4F-BE80-E1BDE593C25F}" dt="2023-07-18T09:53:11.592" v="6703" actId="14100"/>
          <ac:spMkLst>
            <pc:docMk/>
            <pc:sldMk cId="3681094991" sldId="277"/>
            <ac:spMk id="8" creationId="{EB71CD0F-22A6-C159-7531-6814075EB2BD}"/>
          </ac:spMkLst>
        </pc:spChg>
        <pc:spChg chg="mod">
          <ac:chgData name="Yumin Kim" userId="641eb8d2ba5d4e3d" providerId="LiveId" clId="{6F06A742-8AE0-4A4F-BE80-E1BDE593C25F}" dt="2023-07-18T10:58:39.478" v="7399" actId="20577"/>
          <ac:spMkLst>
            <pc:docMk/>
            <pc:sldMk cId="3681094991" sldId="277"/>
            <ac:spMk id="14" creationId="{00000000-0000-0000-0000-000000000000}"/>
          </ac:spMkLst>
        </pc:spChg>
        <pc:spChg chg="mod">
          <ac:chgData name="Yumin Kim" userId="641eb8d2ba5d4e3d" providerId="LiveId" clId="{6F06A742-8AE0-4A4F-BE80-E1BDE593C25F}" dt="2023-07-18T09:53:47.506" v="6724" actId="20577"/>
          <ac:spMkLst>
            <pc:docMk/>
            <pc:sldMk cId="3681094991" sldId="277"/>
            <ac:spMk id="15" creationId="{2A5D61EE-232E-EAAC-B562-1DEB9AD5E34F}"/>
          </ac:spMkLst>
        </pc:spChg>
        <pc:spChg chg="add mod">
          <ac:chgData name="Yumin Kim" userId="641eb8d2ba5d4e3d" providerId="LiveId" clId="{6F06A742-8AE0-4A4F-BE80-E1BDE593C25F}" dt="2023-07-18T10:48:48.259" v="7392" actId="1037"/>
          <ac:spMkLst>
            <pc:docMk/>
            <pc:sldMk cId="3681094991" sldId="277"/>
            <ac:spMk id="20" creationId="{87D9F737-2A5B-D758-EB81-DCA7D51E9602}"/>
          </ac:spMkLst>
        </pc:spChg>
        <pc:grpChg chg="del">
          <ac:chgData name="Yumin Kim" userId="641eb8d2ba5d4e3d" providerId="LiveId" clId="{6F06A742-8AE0-4A4F-BE80-E1BDE593C25F}" dt="2023-07-18T05:36:13.529" v="2247" actId="478"/>
          <ac:grpSpMkLst>
            <pc:docMk/>
            <pc:sldMk cId="3681094991" sldId="277"/>
            <ac:grpSpMk id="2" creationId="{382C89A1-AC8C-2E0E-1BBB-B1A117B1567F}"/>
          </ac:grpSpMkLst>
        </pc:grpChg>
        <pc:grpChg chg="add mod">
          <ac:chgData name="Yumin Kim" userId="641eb8d2ba5d4e3d" providerId="LiveId" clId="{6F06A742-8AE0-4A4F-BE80-E1BDE593C25F}" dt="2023-07-18T09:53:54.875" v="6726" actId="1035"/>
          <ac:grpSpMkLst>
            <pc:docMk/>
            <pc:sldMk cId="3681094991" sldId="277"/>
            <ac:grpSpMk id="7" creationId="{5A79AB4F-9EEE-9D46-E75B-704F82820197}"/>
          </ac:grpSpMkLst>
        </pc:grpChg>
        <pc:picChg chg="add mod modCrop">
          <ac:chgData name="Yumin Kim" userId="641eb8d2ba5d4e3d" providerId="LiveId" clId="{6F06A742-8AE0-4A4F-BE80-E1BDE593C25F}" dt="2023-07-18T10:27:46.794" v="7213" actId="14100"/>
          <ac:picMkLst>
            <pc:docMk/>
            <pc:sldMk cId="3681094991" sldId="277"/>
            <ac:picMk id="19" creationId="{A8A9A1DA-5BD8-75E8-A579-2FF5113661F1}"/>
          </ac:picMkLst>
        </pc:picChg>
        <pc:cxnChg chg="add mod">
          <ac:chgData name="Yumin Kim" userId="641eb8d2ba5d4e3d" providerId="LiveId" clId="{6F06A742-8AE0-4A4F-BE80-E1BDE593C25F}" dt="2023-07-18T09:53:54.875" v="6726" actId="1035"/>
          <ac:cxnSpMkLst>
            <pc:docMk/>
            <pc:sldMk cId="3681094991" sldId="277"/>
            <ac:cxnSpMk id="16" creationId="{9B190160-E3DA-8C04-21EF-171F23517815}"/>
          </ac:cxnSpMkLst>
        </pc:cxnChg>
      </pc:sldChg>
      <pc:sldChg chg="addSp delSp modSp add mod ord">
        <pc:chgData name="Yumin Kim" userId="641eb8d2ba5d4e3d" providerId="LiveId" clId="{6F06A742-8AE0-4A4F-BE80-E1BDE593C25F}" dt="2023-07-18T11:09:45.717" v="7449" actId="14100"/>
        <pc:sldMkLst>
          <pc:docMk/>
          <pc:sldMk cId="1627010943" sldId="278"/>
        </pc:sldMkLst>
        <pc:spChg chg="del">
          <ac:chgData name="Yumin Kim" userId="641eb8d2ba5d4e3d" providerId="LiveId" clId="{6F06A742-8AE0-4A4F-BE80-E1BDE593C25F}" dt="2023-07-18T10:59:12.933" v="7405" actId="478"/>
          <ac:spMkLst>
            <pc:docMk/>
            <pc:sldMk cId="1627010943" sldId="278"/>
            <ac:spMk id="6" creationId="{1FBE38B9-8886-7ED4-6854-6B679110A8B1}"/>
          </ac:spMkLst>
        </pc:spChg>
        <pc:spChg chg="mod">
          <ac:chgData name="Yumin Kim" userId="641eb8d2ba5d4e3d" providerId="LiveId" clId="{6F06A742-8AE0-4A4F-BE80-E1BDE593C25F}" dt="2023-07-18T05:36:17.498" v="2250"/>
          <ac:spMkLst>
            <pc:docMk/>
            <pc:sldMk cId="1627010943" sldId="278"/>
            <ac:spMk id="8" creationId="{C58F8640-9452-48D6-422E-0F57B4926BFC}"/>
          </ac:spMkLst>
        </pc:spChg>
        <pc:spChg chg="mod">
          <ac:chgData name="Yumin Kim" userId="641eb8d2ba5d4e3d" providerId="LiveId" clId="{6F06A742-8AE0-4A4F-BE80-E1BDE593C25F}" dt="2023-07-18T10:58:50.673" v="7404" actId="404"/>
          <ac:spMkLst>
            <pc:docMk/>
            <pc:sldMk cId="1627010943" sldId="278"/>
            <ac:spMk id="14" creationId="{00000000-0000-0000-0000-000000000000}"/>
          </ac:spMkLst>
        </pc:spChg>
        <pc:spChg chg="mod">
          <ac:chgData name="Yumin Kim" userId="641eb8d2ba5d4e3d" providerId="LiveId" clId="{6F06A742-8AE0-4A4F-BE80-E1BDE593C25F}" dt="2023-07-18T05:36:17.498" v="2250"/>
          <ac:spMkLst>
            <pc:docMk/>
            <pc:sldMk cId="1627010943" sldId="278"/>
            <ac:spMk id="15" creationId="{02328BFF-9A95-9728-45C3-4C36B5E65AEF}"/>
          </ac:spMkLst>
        </pc:spChg>
        <pc:spChg chg="mod">
          <ac:chgData name="Yumin Kim" userId="641eb8d2ba5d4e3d" providerId="LiveId" clId="{6F06A742-8AE0-4A4F-BE80-E1BDE593C25F}" dt="2023-07-18T09:53:59.151" v="6728"/>
          <ac:spMkLst>
            <pc:docMk/>
            <pc:sldMk cId="1627010943" sldId="278"/>
            <ac:spMk id="19" creationId="{BD1123DC-76E4-E378-2C88-BE711427DD63}"/>
          </ac:spMkLst>
        </pc:spChg>
        <pc:spChg chg="mod">
          <ac:chgData name="Yumin Kim" userId="641eb8d2ba5d4e3d" providerId="LiveId" clId="{6F06A742-8AE0-4A4F-BE80-E1BDE593C25F}" dt="2023-07-18T09:53:59.151" v="6728"/>
          <ac:spMkLst>
            <pc:docMk/>
            <pc:sldMk cId="1627010943" sldId="278"/>
            <ac:spMk id="20" creationId="{97D740C0-1508-74D9-F7FF-1A5DE5CA2B1C}"/>
          </ac:spMkLst>
        </pc:spChg>
        <pc:grpChg chg="del">
          <ac:chgData name="Yumin Kim" userId="641eb8d2ba5d4e3d" providerId="LiveId" clId="{6F06A742-8AE0-4A4F-BE80-E1BDE593C25F}" dt="2023-07-18T05:36:16.861" v="2249" actId="478"/>
          <ac:grpSpMkLst>
            <pc:docMk/>
            <pc:sldMk cId="1627010943" sldId="278"/>
            <ac:grpSpMk id="2" creationId="{382C89A1-AC8C-2E0E-1BBB-B1A117B1567F}"/>
          </ac:grpSpMkLst>
        </pc:grpChg>
        <pc:grpChg chg="add del mod">
          <ac:chgData name="Yumin Kim" userId="641eb8d2ba5d4e3d" providerId="LiveId" clId="{6F06A742-8AE0-4A4F-BE80-E1BDE593C25F}" dt="2023-07-18T09:53:58.404" v="6727" actId="478"/>
          <ac:grpSpMkLst>
            <pc:docMk/>
            <pc:sldMk cId="1627010943" sldId="278"/>
            <ac:grpSpMk id="7" creationId="{EB53229A-A6B1-1DF3-45E8-468FB8D15EBB}"/>
          </ac:grpSpMkLst>
        </pc:grpChg>
        <pc:grpChg chg="del">
          <ac:chgData name="Yumin Kim" userId="641eb8d2ba5d4e3d" providerId="LiveId" clId="{6F06A742-8AE0-4A4F-BE80-E1BDE593C25F}" dt="2023-07-18T11:01:06.287" v="7415" actId="478"/>
          <ac:grpSpMkLst>
            <pc:docMk/>
            <pc:sldMk cId="1627010943" sldId="278"/>
            <ac:grpSpMk id="9" creationId="{00000000-0000-0000-0000-000000000000}"/>
          </ac:grpSpMkLst>
        </pc:grpChg>
        <pc:grpChg chg="add del mod">
          <ac:chgData name="Yumin Kim" userId="641eb8d2ba5d4e3d" providerId="LiveId" clId="{6F06A742-8AE0-4A4F-BE80-E1BDE593C25F}" dt="2023-07-18T11:00:58.984" v="7413" actId="478"/>
          <ac:grpSpMkLst>
            <pc:docMk/>
            <pc:sldMk cId="1627010943" sldId="278"/>
            <ac:grpSpMk id="18" creationId="{62EA1C59-DC88-CA0E-F2CB-20F3C78992E1}"/>
          </ac:grpSpMkLst>
        </pc:grpChg>
        <pc:picChg chg="del">
          <ac:chgData name="Yumin Kim" userId="641eb8d2ba5d4e3d" providerId="LiveId" clId="{6F06A742-8AE0-4A4F-BE80-E1BDE593C25F}" dt="2023-07-18T11:01:03.083" v="7414" actId="478"/>
          <ac:picMkLst>
            <pc:docMk/>
            <pc:sldMk cId="1627010943" sldId="278"/>
            <ac:picMk id="12" creationId="{00000000-0000-0000-0000-000000000000}"/>
          </ac:picMkLst>
        </pc:picChg>
        <pc:picChg chg="add del mod">
          <ac:chgData name="Yumin Kim" userId="641eb8d2ba5d4e3d" providerId="LiveId" clId="{6F06A742-8AE0-4A4F-BE80-E1BDE593C25F}" dt="2023-07-18T10:41:40.871" v="7370" actId="478"/>
          <ac:picMkLst>
            <pc:docMk/>
            <pc:sldMk cId="1627010943" sldId="278"/>
            <ac:picMk id="17" creationId="{70A7A699-0A12-005B-B66A-203C83DC6A72}"/>
          </ac:picMkLst>
        </pc:picChg>
        <pc:picChg chg="del">
          <ac:chgData name="Yumin Kim" userId="641eb8d2ba5d4e3d" providerId="LiveId" clId="{6F06A742-8AE0-4A4F-BE80-E1BDE593C25F}" dt="2023-07-18T11:01:03.083" v="7414" actId="478"/>
          <ac:picMkLst>
            <pc:docMk/>
            <pc:sldMk cId="1627010943" sldId="278"/>
            <ac:picMk id="40" creationId="{00000000-0000-0000-0000-000000000000}"/>
          </ac:picMkLst>
        </pc:picChg>
        <pc:picChg chg="add del mod">
          <ac:chgData name="Yumin Kim" userId="641eb8d2ba5d4e3d" providerId="LiveId" clId="{6F06A742-8AE0-4A4F-BE80-E1BDE593C25F}" dt="2023-07-18T10:40:42.181" v="7359"/>
          <ac:picMkLst>
            <pc:docMk/>
            <pc:sldMk cId="1627010943" sldId="278"/>
            <ac:picMk id="5122" creationId="{2543EB8B-DC1D-1590-904E-23AE5C51C9BB}"/>
          </ac:picMkLst>
        </pc:picChg>
        <pc:picChg chg="add del mod">
          <ac:chgData name="Yumin Kim" userId="641eb8d2ba5d4e3d" providerId="LiveId" clId="{6F06A742-8AE0-4A4F-BE80-E1BDE593C25F}" dt="2023-07-18T10:56:15.651" v="7395" actId="478"/>
          <ac:picMkLst>
            <pc:docMk/>
            <pc:sldMk cId="1627010943" sldId="278"/>
            <ac:picMk id="5124" creationId="{9A01BC82-9077-BA89-3178-AA46D2770049}"/>
          </ac:picMkLst>
        </pc:picChg>
        <pc:picChg chg="add del mod">
          <ac:chgData name="Yumin Kim" userId="641eb8d2ba5d4e3d" providerId="LiveId" clId="{6F06A742-8AE0-4A4F-BE80-E1BDE593C25F}" dt="2023-07-18T11:00:30.106" v="7409" actId="478"/>
          <ac:picMkLst>
            <pc:docMk/>
            <pc:sldMk cId="1627010943" sldId="278"/>
            <ac:picMk id="5126" creationId="{1150FFC3-461E-F314-87E2-79B22E4E13FC}"/>
          </ac:picMkLst>
        </pc:picChg>
        <pc:picChg chg="add mod">
          <ac:chgData name="Yumin Kim" userId="641eb8d2ba5d4e3d" providerId="LiveId" clId="{6F06A742-8AE0-4A4F-BE80-E1BDE593C25F}" dt="2023-07-18T11:09:45.717" v="7449" actId="14100"/>
          <ac:picMkLst>
            <pc:docMk/>
            <pc:sldMk cId="1627010943" sldId="278"/>
            <ac:picMk id="5128" creationId="{02CAB5B2-216B-41AE-E8BD-0FD60336B805}"/>
          </ac:picMkLst>
        </pc:picChg>
        <pc:cxnChg chg="del">
          <ac:chgData name="Yumin Kim" userId="641eb8d2ba5d4e3d" providerId="LiveId" clId="{6F06A742-8AE0-4A4F-BE80-E1BDE593C25F}" dt="2023-07-18T11:01:03.083" v="7414" actId="478"/>
          <ac:cxnSpMkLst>
            <pc:docMk/>
            <pc:sldMk cId="1627010943" sldId="278"/>
            <ac:cxnSpMk id="11" creationId="{00000000-0000-0000-0000-000000000000}"/>
          </ac:cxnSpMkLst>
        </pc:cxnChg>
        <pc:cxnChg chg="add del mod">
          <ac:chgData name="Yumin Kim" userId="641eb8d2ba5d4e3d" providerId="LiveId" clId="{6F06A742-8AE0-4A4F-BE80-E1BDE593C25F}" dt="2023-07-18T09:53:58.404" v="6727" actId="478"/>
          <ac:cxnSpMkLst>
            <pc:docMk/>
            <pc:sldMk cId="1627010943" sldId="278"/>
            <ac:cxnSpMk id="16" creationId="{D9338F7C-EE12-BE5D-76C6-C4C3AB16E4AE}"/>
          </ac:cxnSpMkLst>
        </pc:cxnChg>
        <pc:cxnChg chg="add del mod">
          <ac:chgData name="Yumin Kim" userId="641eb8d2ba5d4e3d" providerId="LiveId" clId="{6F06A742-8AE0-4A4F-BE80-E1BDE593C25F}" dt="2023-07-18T11:00:58.984" v="7413" actId="478"/>
          <ac:cxnSpMkLst>
            <pc:docMk/>
            <pc:sldMk cId="1627010943" sldId="278"/>
            <ac:cxnSpMk id="21" creationId="{785C7B45-85C5-05A3-A980-4F6A01F670E9}"/>
          </ac:cxnSpMkLst>
        </pc:cxnChg>
      </pc:sldChg>
      <pc:sldChg chg="addSp delSp modSp add mod">
        <pc:chgData name="Yumin Kim" userId="641eb8d2ba5d4e3d" providerId="LiveId" clId="{6F06A742-8AE0-4A4F-BE80-E1BDE593C25F}" dt="2023-07-18T11:59:28.388" v="8406" actId="1036"/>
        <pc:sldMkLst>
          <pc:docMk/>
          <pc:sldMk cId="3982416989" sldId="279"/>
        </pc:sldMkLst>
        <pc:spChg chg="del">
          <ac:chgData name="Yumin Kim" userId="641eb8d2ba5d4e3d" providerId="LiveId" clId="{6F06A742-8AE0-4A4F-BE80-E1BDE593C25F}" dt="2023-07-18T11:50:04.217" v="8250" actId="478"/>
          <ac:spMkLst>
            <pc:docMk/>
            <pc:sldMk cId="3982416989" sldId="279"/>
            <ac:spMk id="6" creationId="{1FBE38B9-8886-7ED4-6854-6B679110A8B1}"/>
          </ac:spMkLst>
        </pc:spChg>
        <pc:spChg chg="mod">
          <ac:chgData name="Yumin Kim" userId="641eb8d2ba5d4e3d" providerId="LiveId" clId="{6F06A742-8AE0-4A4F-BE80-E1BDE593C25F}" dt="2023-07-18T05:36:23.713" v="2252"/>
          <ac:spMkLst>
            <pc:docMk/>
            <pc:sldMk cId="3982416989" sldId="279"/>
            <ac:spMk id="8" creationId="{9A6A8F93-1E19-2538-1D77-F5FB4839FD8C}"/>
          </ac:spMkLst>
        </pc:spChg>
        <pc:spChg chg="mod">
          <ac:chgData name="Yumin Kim" userId="641eb8d2ba5d4e3d" providerId="LiveId" clId="{6F06A742-8AE0-4A4F-BE80-E1BDE593C25F}" dt="2023-07-18T11:47:21.107" v="8235" actId="404"/>
          <ac:spMkLst>
            <pc:docMk/>
            <pc:sldMk cId="3982416989" sldId="279"/>
            <ac:spMk id="14" creationId="{00000000-0000-0000-0000-000000000000}"/>
          </ac:spMkLst>
        </pc:spChg>
        <pc:spChg chg="mod">
          <ac:chgData name="Yumin Kim" userId="641eb8d2ba5d4e3d" providerId="LiveId" clId="{6F06A742-8AE0-4A4F-BE80-E1BDE593C25F}" dt="2023-07-18T05:36:23.713" v="2252"/>
          <ac:spMkLst>
            <pc:docMk/>
            <pc:sldMk cId="3982416989" sldId="279"/>
            <ac:spMk id="15" creationId="{35890861-C9A0-223B-E71A-E6000B8EFF3E}"/>
          </ac:spMkLst>
        </pc:spChg>
        <pc:spChg chg="mod">
          <ac:chgData name="Yumin Kim" userId="641eb8d2ba5d4e3d" providerId="LiveId" clId="{6F06A742-8AE0-4A4F-BE80-E1BDE593C25F}" dt="2023-07-18T09:54:05.301" v="6730"/>
          <ac:spMkLst>
            <pc:docMk/>
            <pc:sldMk cId="3982416989" sldId="279"/>
            <ac:spMk id="18" creationId="{D1423233-4370-E23B-EF9C-FB3536132A94}"/>
          </ac:spMkLst>
        </pc:spChg>
        <pc:spChg chg="mod">
          <ac:chgData name="Yumin Kim" userId="641eb8d2ba5d4e3d" providerId="LiveId" clId="{6F06A742-8AE0-4A4F-BE80-E1BDE593C25F}" dt="2023-07-18T11:53:33.613" v="8320" actId="20577"/>
          <ac:spMkLst>
            <pc:docMk/>
            <pc:sldMk cId="3982416989" sldId="279"/>
            <ac:spMk id="19" creationId="{744C1DBC-16D8-6342-4855-3E24B5D141B4}"/>
          </ac:spMkLst>
        </pc:spChg>
        <pc:spChg chg="add mod">
          <ac:chgData name="Yumin Kim" userId="641eb8d2ba5d4e3d" providerId="LiveId" clId="{6F06A742-8AE0-4A4F-BE80-E1BDE593C25F}" dt="2023-07-18T11:59:28.388" v="8406" actId="1036"/>
          <ac:spMkLst>
            <pc:docMk/>
            <pc:sldMk cId="3982416989" sldId="279"/>
            <ac:spMk id="21" creationId="{56E50FB3-CDB0-FD9E-D121-7E8639B39072}"/>
          </ac:spMkLst>
        </pc:spChg>
        <pc:spChg chg="add mod">
          <ac:chgData name="Yumin Kim" userId="641eb8d2ba5d4e3d" providerId="LiveId" clId="{6F06A742-8AE0-4A4F-BE80-E1BDE593C25F}" dt="2023-07-18T11:59:28.388" v="8406" actId="1036"/>
          <ac:spMkLst>
            <pc:docMk/>
            <pc:sldMk cId="3982416989" sldId="279"/>
            <ac:spMk id="22" creationId="{E9D6A6AE-068F-DF23-62E4-56859EFD8B3A}"/>
          </ac:spMkLst>
        </pc:spChg>
        <pc:grpChg chg="del">
          <ac:chgData name="Yumin Kim" userId="641eb8d2ba5d4e3d" providerId="LiveId" clId="{6F06A742-8AE0-4A4F-BE80-E1BDE593C25F}" dt="2023-07-18T05:36:23.065" v="2251" actId="478"/>
          <ac:grpSpMkLst>
            <pc:docMk/>
            <pc:sldMk cId="3982416989" sldId="279"/>
            <ac:grpSpMk id="2" creationId="{382C89A1-AC8C-2E0E-1BBB-B1A117B1567F}"/>
          </ac:grpSpMkLst>
        </pc:grpChg>
        <pc:grpChg chg="add del mod">
          <ac:chgData name="Yumin Kim" userId="641eb8d2ba5d4e3d" providerId="LiveId" clId="{6F06A742-8AE0-4A4F-BE80-E1BDE593C25F}" dt="2023-07-18T09:54:04.869" v="6729" actId="478"/>
          <ac:grpSpMkLst>
            <pc:docMk/>
            <pc:sldMk cId="3982416989" sldId="279"/>
            <ac:grpSpMk id="7" creationId="{7412D7CD-2AB5-0D1E-8812-43EECB1A9525}"/>
          </ac:grpSpMkLst>
        </pc:grpChg>
        <pc:grpChg chg="add mod">
          <ac:chgData name="Yumin Kim" userId="641eb8d2ba5d4e3d" providerId="LiveId" clId="{6F06A742-8AE0-4A4F-BE80-E1BDE593C25F}" dt="2023-07-18T09:54:05.301" v="6730"/>
          <ac:grpSpMkLst>
            <pc:docMk/>
            <pc:sldMk cId="3982416989" sldId="279"/>
            <ac:grpSpMk id="17" creationId="{7DEDC7D6-8F03-DE69-4565-6C3D874FE81D}"/>
          </ac:grpSpMkLst>
        </pc:grpChg>
        <pc:picChg chg="add del mod">
          <ac:chgData name="Yumin Kim" userId="641eb8d2ba5d4e3d" providerId="LiveId" clId="{6F06A742-8AE0-4A4F-BE80-E1BDE593C25F}" dt="2023-07-18T11:53:16.570" v="8294" actId="478"/>
          <ac:picMkLst>
            <pc:docMk/>
            <pc:sldMk cId="3982416989" sldId="279"/>
            <ac:picMk id="4098" creationId="{F9C997B6-E769-90E5-F68B-ABDEBD5077D7}"/>
          </ac:picMkLst>
        </pc:picChg>
        <pc:picChg chg="add del mod">
          <ac:chgData name="Yumin Kim" userId="641eb8d2ba5d4e3d" providerId="LiveId" clId="{6F06A742-8AE0-4A4F-BE80-E1BDE593C25F}" dt="2023-07-18T11:53:16.570" v="8294" actId="478"/>
          <ac:picMkLst>
            <pc:docMk/>
            <pc:sldMk cId="3982416989" sldId="279"/>
            <ac:picMk id="4100" creationId="{5D67EA0D-12AA-0D9E-4CC7-B51810B6DFD4}"/>
          </ac:picMkLst>
        </pc:picChg>
        <pc:picChg chg="add del mod">
          <ac:chgData name="Yumin Kim" userId="641eb8d2ba5d4e3d" providerId="LiveId" clId="{6F06A742-8AE0-4A4F-BE80-E1BDE593C25F}" dt="2023-07-18T11:53:16.570" v="8294" actId="478"/>
          <ac:picMkLst>
            <pc:docMk/>
            <pc:sldMk cId="3982416989" sldId="279"/>
            <ac:picMk id="4102" creationId="{142E6C08-09DC-8331-D2BB-FB3E68489C50}"/>
          </ac:picMkLst>
        </pc:picChg>
        <pc:picChg chg="add del mod">
          <ac:chgData name="Yumin Kim" userId="641eb8d2ba5d4e3d" providerId="LiveId" clId="{6F06A742-8AE0-4A4F-BE80-E1BDE593C25F}" dt="2023-07-18T11:53:16.570" v="8294" actId="478"/>
          <ac:picMkLst>
            <pc:docMk/>
            <pc:sldMk cId="3982416989" sldId="279"/>
            <ac:picMk id="4104" creationId="{B2DC8AE7-A5DE-FBCB-1267-403DB0B88FD3}"/>
          </ac:picMkLst>
        </pc:picChg>
        <pc:picChg chg="add mod">
          <ac:chgData name="Yumin Kim" userId="641eb8d2ba5d4e3d" providerId="LiveId" clId="{6F06A742-8AE0-4A4F-BE80-E1BDE593C25F}" dt="2023-07-18T11:59:28.388" v="8406" actId="1036"/>
          <ac:picMkLst>
            <pc:docMk/>
            <pc:sldMk cId="3982416989" sldId="279"/>
            <ac:picMk id="4106" creationId="{5BE4E492-FB74-49BC-24B8-0EF5CF3A4277}"/>
          </ac:picMkLst>
        </pc:picChg>
        <pc:cxnChg chg="del">
          <ac:chgData name="Yumin Kim" userId="641eb8d2ba5d4e3d" providerId="LiveId" clId="{6F06A742-8AE0-4A4F-BE80-E1BDE593C25F}" dt="2023-07-18T11:53:16.570" v="8294" actId="478"/>
          <ac:cxnSpMkLst>
            <pc:docMk/>
            <pc:sldMk cId="3982416989" sldId="279"/>
            <ac:cxnSpMk id="11" creationId="{00000000-0000-0000-0000-000000000000}"/>
          </ac:cxnSpMkLst>
        </pc:cxnChg>
        <pc:cxnChg chg="add del mod">
          <ac:chgData name="Yumin Kim" userId="641eb8d2ba5d4e3d" providerId="LiveId" clId="{6F06A742-8AE0-4A4F-BE80-E1BDE593C25F}" dt="2023-07-18T09:54:04.869" v="6729" actId="478"/>
          <ac:cxnSpMkLst>
            <pc:docMk/>
            <pc:sldMk cId="3982416989" sldId="279"/>
            <ac:cxnSpMk id="16" creationId="{5585D3A0-6AFB-E69A-17BD-D7B7209C2C9A}"/>
          </ac:cxnSpMkLst>
        </pc:cxnChg>
        <pc:cxnChg chg="add mod">
          <ac:chgData name="Yumin Kim" userId="641eb8d2ba5d4e3d" providerId="LiveId" clId="{6F06A742-8AE0-4A4F-BE80-E1BDE593C25F}" dt="2023-07-18T09:54:05.301" v="6730"/>
          <ac:cxnSpMkLst>
            <pc:docMk/>
            <pc:sldMk cId="3982416989" sldId="279"/>
            <ac:cxnSpMk id="20" creationId="{E4BC3C17-1E4F-7FC8-5AB9-18518F86A3ED}"/>
          </ac:cxnSpMkLst>
        </pc:cxnChg>
      </pc:sldChg>
      <pc:sldChg chg="addSp delSp modSp add mod modNotesTx">
        <pc:chgData name="Yumin Kim" userId="641eb8d2ba5d4e3d" providerId="LiveId" clId="{6F06A742-8AE0-4A4F-BE80-E1BDE593C25F}" dt="2023-07-18T10:31:56.132" v="7337" actId="20577"/>
        <pc:sldMkLst>
          <pc:docMk/>
          <pc:sldMk cId="4030874354" sldId="280"/>
        </pc:sldMkLst>
        <pc:spChg chg="add mod">
          <ac:chgData name="Yumin Kim" userId="641eb8d2ba5d4e3d" providerId="LiveId" clId="{6F06A742-8AE0-4A4F-BE80-E1BDE593C25F}" dt="2023-07-18T10:31:56.132" v="7337" actId="20577"/>
          <ac:spMkLst>
            <pc:docMk/>
            <pc:sldMk cId="4030874354" sldId="280"/>
            <ac:spMk id="2" creationId="{A8DE6CD5-0080-CDC6-A384-EC2604360B82}"/>
          </ac:spMkLst>
        </pc:spChg>
        <pc:spChg chg="add del mod">
          <ac:chgData name="Yumin Kim" userId="641eb8d2ba5d4e3d" providerId="LiveId" clId="{6F06A742-8AE0-4A4F-BE80-E1BDE593C25F}" dt="2023-07-18T07:58:29.208" v="5316" actId="1035"/>
          <ac:spMkLst>
            <pc:docMk/>
            <pc:sldMk cId="4030874354" sldId="280"/>
            <ac:spMk id="3" creationId="{C390DBC8-EDF1-4F57-51EC-899BEA66F5CD}"/>
          </ac:spMkLst>
        </pc:spChg>
        <pc:spChg chg="mod">
          <ac:chgData name="Yumin Kim" userId="641eb8d2ba5d4e3d" providerId="LiveId" clId="{6F06A742-8AE0-4A4F-BE80-E1BDE593C25F}" dt="2023-07-18T07:46:24.979" v="5236" actId="20577"/>
          <ac:spMkLst>
            <pc:docMk/>
            <pc:sldMk cId="4030874354" sldId="280"/>
            <ac:spMk id="16" creationId="{C88D6D07-EC6C-2F02-3CCD-F5ABAC5A30E1}"/>
          </ac:spMkLst>
        </pc:spChg>
        <pc:grpChg chg="mod">
          <ac:chgData name="Yumin Kim" userId="641eb8d2ba5d4e3d" providerId="LiveId" clId="{6F06A742-8AE0-4A4F-BE80-E1BDE593C25F}" dt="2023-07-18T06:21:47.625" v="2658" actId="14100"/>
          <ac:grpSpMkLst>
            <pc:docMk/>
            <pc:sldMk cId="4030874354" sldId="280"/>
            <ac:grpSpMk id="7" creationId="{C091A080-85DF-69E3-1202-2725D1C143B9}"/>
          </ac:grpSpMkLst>
        </pc:grpChg>
        <pc:picChg chg="mod">
          <ac:chgData name="Yumin Kim" userId="641eb8d2ba5d4e3d" providerId="LiveId" clId="{6F06A742-8AE0-4A4F-BE80-E1BDE593C25F}" dt="2023-07-18T07:58:29.208" v="5316" actId="1035"/>
          <ac:picMkLst>
            <pc:docMk/>
            <pc:sldMk cId="4030874354" sldId="280"/>
            <ac:picMk id="4" creationId="{F9131368-6712-0519-7A03-F01A9BA44997}"/>
          </ac:picMkLst>
        </pc:picChg>
        <pc:picChg chg="del mod">
          <ac:chgData name="Yumin Kim" userId="641eb8d2ba5d4e3d" providerId="LiveId" clId="{6F06A742-8AE0-4A4F-BE80-E1BDE593C25F}" dt="2023-07-18T05:41:31.487" v="2362" actId="478"/>
          <ac:picMkLst>
            <pc:docMk/>
            <pc:sldMk cId="4030874354" sldId="280"/>
            <ac:picMk id="1026" creationId="{B12A3575-5EF6-88B1-548D-A964A2A75DCE}"/>
          </ac:picMkLst>
        </pc:picChg>
        <pc:picChg chg="del mod">
          <ac:chgData name="Yumin Kim" userId="641eb8d2ba5d4e3d" providerId="LiveId" clId="{6F06A742-8AE0-4A4F-BE80-E1BDE593C25F}" dt="2023-07-18T05:42:49.365" v="2366" actId="478"/>
          <ac:picMkLst>
            <pc:docMk/>
            <pc:sldMk cId="4030874354" sldId="280"/>
            <ac:picMk id="1030" creationId="{26A860C9-343D-F0EF-BDFD-4609A7FA153E}"/>
          </ac:picMkLst>
        </pc:picChg>
      </pc:sldChg>
      <pc:sldChg chg="addSp delSp modSp add mod modNotesTx">
        <pc:chgData name="Yumin Kim" userId="641eb8d2ba5d4e3d" providerId="LiveId" clId="{6F06A742-8AE0-4A4F-BE80-E1BDE593C25F}" dt="2023-07-18T10:15:17.398" v="7018" actId="20577"/>
        <pc:sldMkLst>
          <pc:docMk/>
          <pc:sldMk cId="498759015" sldId="281"/>
        </pc:sldMkLst>
        <pc:spChg chg="add mod">
          <ac:chgData name="Yumin Kim" userId="641eb8d2ba5d4e3d" providerId="LiveId" clId="{6F06A742-8AE0-4A4F-BE80-E1BDE593C25F}" dt="2023-07-18T10:15:17.398" v="7018" actId="20577"/>
          <ac:spMkLst>
            <pc:docMk/>
            <pc:sldMk cId="498759015" sldId="281"/>
            <ac:spMk id="4" creationId="{2464A87D-88C6-1D3E-0925-9F928D3FE178}"/>
          </ac:spMkLst>
        </pc:spChg>
        <pc:spChg chg="mod">
          <ac:chgData name="Yumin Kim" userId="641eb8d2ba5d4e3d" providerId="LiveId" clId="{6F06A742-8AE0-4A4F-BE80-E1BDE593C25F}" dt="2023-07-18T10:11:26.157" v="6837" actId="20577"/>
          <ac:spMkLst>
            <pc:docMk/>
            <pc:sldMk cId="498759015" sldId="281"/>
            <ac:spMk id="6" creationId="{1FBE38B9-8886-7ED4-6854-6B679110A8B1}"/>
          </ac:spMkLst>
        </pc:spChg>
        <pc:picChg chg="add mod">
          <ac:chgData name="Yumin Kim" userId="641eb8d2ba5d4e3d" providerId="LiveId" clId="{6F06A742-8AE0-4A4F-BE80-E1BDE593C25F}" dt="2023-07-18T10:12:07.049" v="6903" actId="14100"/>
          <ac:picMkLst>
            <pc:docMk/>
            <pc:sldMk cId="498759015" sldId="281"/>
            <ac:picMk id="3" creationId="{1441773D-B044-C9A5-5273-A7C97FECA0D5}"/>
          </ac:picMkLst>
        </pc:picChg>
        <pc:picChg chg="del">
          <ac:chgData name="Yumin Kim" userId="641eb8d2ba5d4e3d" providerId="LiveId" clId="{6F06A742-8AE0-4A4F-BE80-E1BDE593C25F}" dt="2023-07-18T09:47:02.395" v="6572" actId="478"/>
          <ac:picMkLst>
            <pc:docMk/>
            <pc:sldMk cId="498759015" sldId="281"/>
            <ac:picMk id="20" creationId="{93F1BD4A-E4A9-37CC-EEB5-7F1ACF059317}"/>
          </ac:picMkLst>
        </pc:picChg>
      </pc:sldChg>
      <pc:sldChg chg="add del">
        <pc:chgData name="Yumin Kim" userId="641eb8d2ba5d4e3d" providerId="LiveId" clId="{6F06A742-8AE0-4A4F-BE80-E1BDE593C25F}" dt="2023-07-18T05:38:20.795" v="2331"/>
        <pc:sldMkLst>
          <pc:docMk/>
          <pc:sldMk cId="3750237192" sldId="281"/>
        </pc:sldMkLst>
      </pc:sldChg>
      <pc:sldChg chg="addSp delSp modSp add mod">
        <pc:chgData name="Yumin Kim" userId="641eb8d2ba5d4e3d" providerId="LiveId" clId="{6F06A742-8AE0-4A4F-BE80-E1BDE593C25F}" dt="2023-07-18T11:46:56.174" v="8229" actId="1076"/>
        <pc:sldMkLst>
          <pc:docMk/>
          <pc:sldMk cId="3999992054" sldId="282"/>
        </pc:sldMkLst>
        <pc:spChg chg="add mod">
          <ac:chgData name="Yumin Kim" userId="641eb8d2ba5d4e3d" providerId="LiveId" clId="{6F06A742-8AE0-4A4F-BE80-E1BDE593C25F}" dt="2023-07-18T11:44:51.054" v="8226" actId="207"/>
          <ac:spMkLst>
            <pc:docMk/>
            <pc:sldMk cId="3999992054" sldId="282"/>
            <ac:spMk id="2" creationId="{659B6A1A-EF6B-F436-52E3-B206A87F7C8A}"/>
          </ac:spMkLst>
        </pc:spChg>
        <pc:spChg chg="del">
          <ac:chgData name="Yumin Kim" userId="641eb8d2ba5d4e3d" providerId="LiveId" clId="{6F06A742-8AE0-4A4F-BE80-E1BDE593C25F}" dt="2023-07-18T11:30:59.267" v="8080" actId="478"/>
          <ac:spMkLst>
            <pc:docMk/>
            <pc:sldMk cId="3999992054" sldId="282"/>
            <ac:spMk id="6" creationId="{1FBE38B9-8886-7ED4-6854-6B679110A8B1}"/>
          </ac:spMkLst>
        </pc:spChg>
        <pc:spChg chg="mod">
          <ac:chgData name="Yumin Kim" userId="641eb8d2ba5d4e3d" providerId="LiveId" clId="{6F06A742-8AE0-4A4F-BE80-E1BDE593C25F}" dt="2023-07-18T11:29:54.156" v="8079" actId="20577"/>
          <ac:spMkLst>
            <pc:docMk/>
            <pc:sldMk cId="3999992054" sldId="282"/>
            <ac:spMk id="20" creationId="{97D740C0-1508-74D9-F7FF-1A5DE5CA2B1C}"/>
          </ac:spMkLst>
        </pc:spChg>
        <pc:grpChg chg="del">
          <ac:chgData name="Yumin Kim" userId="641eb8d2ba5d4e3d" providerId="LiveId" clId="{6F06A742-8AE0-4A4F-BE80-E1BDE593C25F}" dt="2023-07-18T11:37:37.252" v="8098" actId="478"/>
          <ac:grpSpMkLst>
            <pc:docMk/>
            <pc:sldMk cId="3999992054" sldId="282"/>
            <ac:grpSpMk id="9" creationId="{00000000-0000-0000-0000-000000000000}"/>
          </ac:grpSpMkLst>
        </pc:grpChg>
        <pc:picChg chg="del">
          <ac:chgData name="Yumin Kim" userId="641eb8d2ba5d4e3d" providerId="LiveId" clId="{6F06A742-8AE0-4A4F-BE80-E1BDE593C25F}" dt="2023-07-18T11:29:40.925" v="8052" actId="478"/>
          <ac:picMkLst>
            <pc:docMk/>
            <pc:sldMk cId="3999992054" sldId="282"/>
            <ac:picMk id="17" creationId="{70A7A699-0A12-005B-B66A-203C83DC6A72}"/>
          </ac:picMkLst>
        </pc:picChg>
        <pc:picChg chg="del">
          <ac:chgData name="Yumin Kim" userId="641eb8d2ba5d4e3d" providerId="LiveId" clId="{6F06A742-8AE0-4A4F-BE80-E1BDE593C25F}" dt="2023-07-18T10:43:19.942" v="7373" actId="478"/>
          <ac:picMkLst>
            <pc:docMk/>
            <pc:sldMk cId="3999992054" sldId="282"/>
            <ac:picMk id="5124" creationId="{9A01BC82-9077-BA89-3178-AA46D2770049}"/>
          </ac:picMkLst>
        </pc:picChg>
        <pc:picChg chg="add mod">
          <ac:chgData name="Yumin Kim" userId="641eb8d2ba5d4e3d" providerId="LiveId" clId="{6F06A742-8AE0-4A4F-BE80-E1BDE593C25F}" dt="2023-07-18T11:46:49.484" v="8227" actId="1076"/>
          <ac:picMkLst>
            <pc:docMk/>
            <pc:sldMk cId="3999992054" sldId="282"/>
            <ac:picMk id="15362" creationId="{565E9FE8-985B-A9B6-6269-C1CCE020C6F9}"/>
          </ac:picMkLst>
        </pc:picChg>
        <pc:picChg chg="add mod">
          <ac:chgData name="Yumin Kim" userId="641eb8d2ba5d4e3d" providerId="LiveId" clId="{6F06A742-8AE0-4A4F-BE80-E1BDE593C25F}" dt="2023-07-18T11:46:53.065" v="8228" actId="1076"/>
          <ac:picMkLst>
            <pc:docMk/>
            <pc:sldMk cId="3999992054" sldId="282"/>
            <ac:picMk id="15364" creationId="{4D95F716-3731-7DCC-17CC-4E4EE4DF334B}"/>
          </ac:picMkLst>
        </pc:picChg>
        <pc:picChg chg="add mod">
          <ac:chgData name="Yumin Kim" userId="641eb8d2ba5d4e3d" providerId="LiveId" clId="{6F06A742-8AE0-4A4F-BE80-E1BDE593C25F}" dt="2023-07-18T11:46:56.174" v="8229" actId="1076"/>
          <ac:picMkLst>
            <pc:docMk/>
            <pc:sldMk cId="3999992054" sldId="282"/>
            <ac:picMk id="15366" creationId="{FD58F669-A3A6-5409-01AC-B7655A1633F6}"/>
          </ac:picMkLst>
        </pc:picChg>
        <pc:picChg chg="add mod">
          <ac:chgData name="Yumin Kim" userId="641eb8d2ba5d4e3d" providerId="LiveId" clId="{6F06A742-8AE0-4A4F-BE80-E1BDE593C25F}" dt="2023-07-18T11:37:29.803" v="8097" actId="1076"/>
          <ac:picMkLst>
            <pc:docMk/>
            <pc:sldMk cId="3999992054" sldId="282"/>
            <ac:picMk id="15368" creationId="{6FC6C2B4-DCC0-D035-14A0-1596AB80527B}"/>
          </ac:picMkLst>
        </pc:picChg>
      </pc:sldChg>
      <pc:sldChg chg="addSp delSp modSp add mod">
        <pc:chgData name="Yumin Kim" userId="641eb8d2ba5d4e3d" providerId="LiveId" clId="{6F06A742-8AE0-4A4F-BE80-E1BDE593C25F}" dt="2023-07-18T11:29:01.779" v="8051" actId="20577"/>
        <pc:sldMkLst>
          <pc:docMk/>
          <pc:sldMk cId="290921698" sldId="283"/>
        </pc:sldMkLst>
        <pc:spChg chg="add del">
          <ac:chgData name="Yumin Kim" userId="641eb8d2ba5d4e3d" providerId="LiveId" clId="{6F06A742-8AE0-4A4F-BE80-E1BDE593C25F}" dt="2023-07-18T11:04:08.176" v="7425"/>
          <ac:spMkLst>
            <pc:docMk/>
            <pc:sldMk cId="290921698" sldId="283"/>
            <ac:spMk id="2" creationId="{76269BAA-7311-66C2-D33A-22456B695E1E}"/>
          </ac:spMkLst>
        </pc:spChg>
        <pc:spChg chg="add del mod">
          <ac:chgData name="Yumin Kim" userId="641eb8d2ba5d4e3d" providerId="LiveId" clId="{6F06A742-8AE0-4A4F-BE80-E1BDE593C25F}" dt="2023-07-18T11:04:24.364" v="7431"/>
          <ac:spMkLst>
            <pc:docMk/>
            <pc:sldMk cId="290921698" sldId="283"/>
            <ac:spMk id="3" creationId="{3019CBA0-6438-FE84-E783-D4EC12C30D4D}"/>
          </ac:spMkLst>
        </pc:spChg>
        <pc:spChg chg="mod">
          <ac:chgData name="Yumin Kim" userId="641eb8d2ba5d4e3d" providerId="LiveId" clId="{6F06A742-8AE0-4A4F-BE80-E1BDE593C25F}" dt="2023-07-18T11:01:13.623" v="7417" actId="20577"/>
          <ac:spMkLst>
            <pc:docMk/>
            <pc:sldMk cId="290921698" sldId="283"/>
            <ac:spMk id="14" creationId="{00000000-0000-0000-0000-000000000000}"/>
          </ac:spMkLst>
        </pc:spChg>
        <pc:spChg chg="add del mod">
          <ac:chgData name="Yumin Kim" userId="641eb8d2ba5d4e3d" providerId="LiveId" clId="{6F06A742-8AE0-4A4F-BE80-E1BDE593C25F}" dt="2023-07-18T11:14:42.996" v="7564" actId="478"/>
          <ac:spMkLst>
            <pc:docMk/>
            <pc:sldMk cId="290921698" sldId="283"/>
            <ac:spMk id="16" creationId="{7C55F852-570E-D666-0980-F2526D0FFF11}"/>
          </ac:spMkLst>
        </pc:spChg>
        <pc:spChg chg="add mod">
          <ac:chgData name="Yumin Kim" userId="641eb8d2ba5d4e3d" providerId="LiveId" clId="{6F06A742-8AE0-4A4F-BE80-E1BDE593C25F}" dt="2023-07-18T11:29:01.779" v="8051" actId="20577"/>
          <ac:spMkLst>
            <pc:docMk/>
            <pc:sldMk cId="290921698" sldId="283"/>
            <ac:spMk id="17" creationId="{037CBEE9-E1F9-A140-246F-83E857F92F46}"/>
          </ac:spMkLst>
        </pc:spChg>
        <pc:spChg chg="mod">
          <ac:chgData name="Yumin Kim" userId="641eb8d2ba5d4e3d" providerId="LiveId" clId="{6F06A742-8AE0-4A4F-BE80-E1BDE593C25F}" dt="2023-07-18T11:28:38.722" v="8048" actId="20577"/>
          <ac:spMkLst>
            <pc:docMk/>
            <pc:sldMk cId="290921698" sldId="283"/>
            <ac:spMk id="20" creationId="{97D740C0-1508-74D9-F7FF-1A5DE5CA2B1C}"/>
          </ac:spMkLst>
        </pc:spChg>
        <pc:picChg chg="add del mod">
          <ac:chgData name="Yumin Kim" userId="641eb8d2ba5d4e3d" providerId="LiveId" clId="{6F06A742-8AE0-4A4F-BE80-E1BDE593C25F}" dt="2023-07-18T11:05:36.596" v="7435" actId="478"/>
          <ac:picMkLst>
            <pc:docMk/>
            <pc:sldMk cId="290921698" sldId="283"/>
            <ac:picMk id="5" creationId="{4A062A57-607A-717C-7067-8753A3679795}"/>
          </ac:picMkLst>
        </pc:picChg>
        <pc:picChg chg="add del mod">
          <ac:chgData name="Yumin Kim" userId="641eb8d2ba5d4e3d" providerId="LiveId" clId="{6F06A742-8AE0-4A4F-BE80-E1BDE593C25F}" dt="2023-07-18T11:16:49.193" v="7763" actId="478"/>
          <ac:picMkLst>
            <pc:docMk/>
            <pc:sldMk cId="290921698" sldId="283"/>
            <ac:picMk id="7" creationId="{C5689278-DF40-4A71-6D07-045FBD99587A}"/>
          </ac:picMkLst>
        </pc:picChg>
        <pc:picChg chg="add del mod">
          <ac:chgData name="Yumin Kim" userId="641eb8d2ba5d4e3d" providerId="LiveId" clId="{6F06A742-8AE0-4A4F-BE80-E1BDE593C25F}" dt="2023-07-18T11:09:29.853" v="7447" actId="478"/>
          <ac:picMkLst>
            <pc:docMk/>
            <pc:sldMk cId="290921698" sldId="283"/>
            <ac:picMk id="15" creationId="{2DF7E753-0477-BC16-3BD7-CE04F5329448}"/>
          </ac:picMkLst>
        </pc:picChg>
        <pc:picChg chg="mod">
          <ac:chgData name="Yumin Kim" userId="641eb8d2ba5d4e3d" providerId="LiveId" clId="{6F06A742-8AE0-4A4F-BE80-E1BDE593C25F}" dt="2023-07-18T11:23:16.205" v="7983" actId="1076"/>
          <ac:picMkLst>
            <pc:docMk/>
            <pc:sldMk cId="290921698" sldId="283"/>
            <ac:picMk id="5126" creationId="{1150FFC3-461E-F314-87E2-79B22E4E13FC}"/>
          </ac:picMkLst>
        </pc:picChg>
        <pc:picChg chg="del">
          <ac:chgData name="Yumin Kim" userId="641eb8d2ba5d4e3d" providerId="LiveId" clId="{6F06A742-8AE0-4A4F-BE80-E1BDE593C25F}" dt="2023-07-18T11:01:51.941" v="7422" actId="478"/>
          <ac:picMkLst>
            <pc:docMk/>
            <pc:sldMk cId="290921698" sldId="283"/>
            <ac:picMk id="5128" creationId="{02CAB5B2-216B-41AE-E8BD-0FD60336B805}"/>
          </ac:picMkLst>
        </pc:picChg>
      </pc:sldChg>
      <pc:sldChg chg="addSp delSp modSp add mod">
        <pc:chgData name="Yumin Kim" userId="641eb8d2ba5d4e3d" providerId="LiveId" clId="{6F06A742-8AE0-4A4F-BE80-E1BDE593C25F}" dt="2023-07-18T12:34:21.006" v="9722" actId="1035"/>
        <pc:sldMkLst>
          <pc:docMk/>
          <pc:sldMk cId="2743573802" sldId="284"/>
        </pc:sldMkLst>
        <pc:spChg chg="add mod">
          <ac:chgData name="Yumin Kim" userId="641eb8d2ba5d4e3d" providerId="LiveId" clId="{6F06A742-8AE0-4A4F-BE80-E1BDE593C25F}" dt="2023-07-18T12:34:16.440" v="9720" actId="1035"/>
          <ac:spMkLst>
            <pc:docMk/>
            <pc:sldMk cId="2743573802" sldId="284"/>
            <ac:spMk id="4" creationId="{315A3B1D-0D28-05AD-6DF8-1F80A54A28A6}"/>
          </ac:spMkLst>
        </pc:spChg>
        <pc:spChg chg="add mod">
          <ac:chgData name="Yumin Kim" userId="641eb8d2ba5d4e3d" providerId="LiveId" clId="{6F06A742-8AE0-4A4F-BE80-E1BDE593C25F}" dt="2023-07-18T12:34:21.006" v="9722" actId="1035"/>
          <ac:spMkLst>
            <pc:docMk/>
            <pc:sldMk cId="2743573802" sldId="284"/>
            <ac:spMk id="5" creationId="{FB5DEA5F-B2DB-6F41-A316-B02047A5A6F8}"/>
          </ac:spMkLst>
        </pc:spChg>
        <pc:spChg chg="add mod">
          <ac:chgData name="Yumin Kim" userId="641eb8d2ba5d4e3d" providerId="LiveId" clId="{6F06A742-8AE0-4A4F-BE80-E1BDE593C25F}" dt="2023-07-18T12:11:59.964" v="9290" actId="2085"/>
          <ac:spMkLst>
            <pc:docMk/>
            <pc:sldMk cId="2743573802" sldId="284"/>
            <ac:spMk id="6" creationId="{71A3AA64-0C72-4A94-8589-8DFE043B3AFE}"/>
          </ac:spMkLst>
        </pc:spChg>
        <pc:spChg chg="mod">
          <ac:chgData name="Yumin Kim" userId="641eb8d2ba5d4e3d" providerId="LiveId" clId="{6F06A742-8AE0-4A4F-BE80-E1BDE593C25F}" dt="2023-07-18T12:15:06.119" v="9342" actId="20577"/>
          <ac:spMkLst>
            <pc:docMk/>
            <pc:sldMk cId="2743573802" sldId="284"/>
            <ac:spMk id="14" creationId="{00000000-0000-0000-0000-000000000000}"/>
          </ac:spMkLst>
        </pc:spChg>
        <pc:spChg chg="mod">
          <ac:chgData name="Yumin Kim" userId="641eb8d2ba5d4e3d" providerId="LiveId" clId="{6F06A742-8AE0-4A4F-BE80-E1BDE593C25F}" dt="2023-07-18T11:59:19.214" v="8394" actId="20577"/>
          <ac:spMkLst>
            <pc:docMk/>
            <pc:sldMk cId="2743573802" sldId="284"/>
            <ac:spMk id="19" creationId="{744C1DBC-16D8-6342-4855-3E24B5D141B4}"/>
          </ac:spMkLst>
        </pc:spChg>
        <pc:picChg chg="add del mod">
          <ac:chgData name="Yumin Kim" userId="641eb8d2ba5d4e3d" providerId="LiveId" clId="{6F06A742-8AE0-4A4F-BE80-E1BDE593C25F}" dt="2023-07-18T12:06:24.708" v="8887" actId="478"/>
          <ac:picMkLst>
            <pc:docMk/>
            <pc:sldMk cId="2743573802" sldId="284"/>
            <ac:picMk id="3" creationId="{142E39FC-083F-D42A-54E4-7A47F97388B0}"/>
          </ac:picMkLst>
        </pc:picChg>
      </pc:sldChg>
      <pc:sldChg chg="addSp delSp modSp add mod">
        <pc:chgData name="Yumin Kim" userId="641eb8d2ba5d4e3d" providerId="LiveId" clId="{6F06A742-8AE0-4A4F-BE80-E1BDE593C25F}" dt="2023-07-18T12:36:00.475" v="9739" actId="14100"/>
        <pc:sldMkLst>
          <pc:docMk/>
          <pc:sldMk cId="3443896257" sldId="285"/>
        </pc:sldMkLst>
        <pc:spChg chg="add mod">
          <ac:chgData name="Yumin Kim" userId="641eb8d2ba5d4e3d" providerId="LiveId" clId="{6F06A742-8AE0-4A4F-BE80-E1BDE593C25F}" dt="2023-07-18T12:32:19.395" v="9618" actId="1037"/>
          <ac:spMkLst>
            <pc:docMk/>
            <pc:sldMk cId="3443896257" sldId="285"/>
            <ac:spMk id="6" creationId="{F050976F-35F7-F4FB-A51A-B6FAB0945079}"/>
          </ac:spMkLst>
        </pc:spChg>
        <pc:spChg chg="add mod">
          <ac:chgData name="Yumin Kim" userId="641eb8d2ba5d4e3d" providerId="LiveId" clId="{6F06A742-8AE0-4A4F-BE80-E1BDE593C25F}" dt="2023-07-18T12:36:00.475" v="9739" actId="14100"/>
          <ac:spMkLst>
            <pc:docMk/>
            <pc:sldMk cId="3443896257" sldId="285"/>
            <ac:spMk id="11" creationId="{91113E70-5382-F01F-B60F-BCEA292EC982}"/>
          </ac:spMkLst>
        </pc:spChg>
        <pc:spChg chg="mod">
          <ac:chgData name="Yumin Kim" userId="641eb8d2ba5d4e3d" providerId="LiveId" clId="{6F06A742-8AE0-4A4F-BE80-E1BDE593C25F}" dt="2023-07-18T12:19:55.068" v="9373" actId="20577"/>
          <ac:spMkLst>
            <pc:docMk/>
            <pc:sldMk cId="3443896257" sldId="285"/>
            <ac:spMk id="14" creationId="{00000000-0000-0000-0000-000000000000}"/>
          </ac:spMkLst>
        </pc:spChg>
        <pc:spChg chg="mod">
          <ac:chgData name="Yumin Kim" userId="641eb8d2ba5d4e3d" providerId="LiveId" clId="{6F06A742-8AE0-4A4F-BE80-E1BDE593C25F}" dt="2023-07-18T12:28:04.830" v="9581" actId="20577"/>
          <ac:spMkLst>
            <pc:docMk/>
            <pc:sldMk cId="3443896257" sldId="285"/>
            <ac:spMk id="19" creationId="{744C1DBC-16D8-6342-4855-3E24B5D141B4}"/>
          </ac:spMkLst>
        </pc:spChg>
        <pc:grpChg chg="mod">
          <ac:chgData name="Yumin Kim" userId="641eb8d2ba5d4e3d" providerId="LiveId" clId="{6F06A742-8AE0-4A4F-BE80-E1BDE593C25F}" dt="2023-07-18T12:23:25.101" v="9411" actId="14100"/>
          <ac:grpSpMkLst>
            <pc:docMk/>
            <pc:sldMk cId="3443896257" sldId="285"/>
            <ac:grpSpMk id="17" creationId="{7DEDC7D6-8F03-DE69-4565-6C3D874FE81D}"/>
          </ac:grpSpMkLst>
        </pc:grpChg>
        <pc:picChg chg="add mod modCrop">
          <ac:chgData name="Yumin Kim" userId="641eb8d2ba5d4e3d" providerId="LiveId" clId="{6F06A742-8AE0-4A4F-BE80-E1BDE593C25F}" dt="2023-07-18T12:32:09.689" v="9613" actId="1076"/>
          <ac:picMkLst>
            <pc:docMk/>
            <pc:sldMk cId="3443896257" sldId="285"/>
            <ac:picMk id="3" creationId="{37BA8808-BB63-3F93-D0B7-9CF8463429D8}"/>
          </ac:picMkLst>
        </pc:picChg>
        <pc:picChg chg="add del mod">
          <ac:chgData name="Yumin Kim" userId="641eb8d2ba5d4e3d" providerId="LiveId" clId="{6F06A742-8AE0-4A4F-BE80-E1BDE593C25F}" dt="2023-07-18T12:24:15.761" v="9546" actId="478"/>
          <ac:picMkLst>
            <pc:docMk/>
            <pc:sldMk cId="3443896257" sldId="285"/>
            <ac:picMk id="5" creationId="{01E6803E-7315-A69E-3742-74E6F73B4040}"/>
          </ac:picMkLst>
        </pc:picChg>
        <pc:picChg chg="add mod">
          <ac:chgData name="Yumin Kim" userId="641eb8d2ba5d4e3d" providerId="LiveId" clId="{6F06A742-8AE0-4A4F-BE80-E1BDE593C25F}" dt="2023-07-18T12:33:58.264" v="9696"/>
          <ac:picMkLst>
            <pc:docMk/>
            <pc:sldMk cId="3443896257" sldId="285"/>
            <ac:picMk id="8" creationId="{346ED08F-B1B2-F972-4323-992818A6BE9B}"/>
          </ac:picMkLst>
        </pc:picChg>
      </pc:sldChg>
      <pc:sldChg chg="modSp add mod">
        <pc:chgData name="Yumin Kim" userId="641eb8d2ba5d4e3d" providerId="LiveId" clId="{6F06A742-8AE0-4A4F-BE80-E1BDE593C25F}" dt="2023-07-18T12:43:31.747" v="9765" actId="20577"/>
        <pc:sldMkLst>
          <pc:docMk/>
          <pc:sldMk cId="97645127" sldId="286"/>
        </pc:sldMkLst>
        <pc:spChg chg="mod">
          <ac:chgData name="Yumin Kim" userId="641eb8d2ba5d4e3d" providerId="LiveId" clId="{6F06A742-8AE0-4A4F-BE80-E1BDE593C25F}" dt="2023-07-18T12:43:31.747" v="9765" actId="20577"/>
          <ac:spMkLst>
            <pc:docMk/>
            <pc:sldMk cId="97645127" sldId="286"/>
            <ac:spMk id="14" creationId="{00000000-0000-0000-0000-000000000000}"/>
          </ac:spMkLst>
        </pc:spChg>
        <pc:spChg chg="mod">
          <ac:chgData name="Yumin Kim" userId="641eb8d2ba5d4e3d" providerId="LiveId" clId="{6F06A742-8AE0-4A4F-BE80-E1BDE593C25F}" dt="2023-07-18T12:41:40.186" v="9762" actId="20577"/>
          <ac:spMkLst>
            <pc:docMk/>
            <pc:sldMk cId="97645127" sldId="286"/>
            <ac:spMk id="18" creationId="{D1423233-4370-E23B-EF9C-FB3536132A94}"/>
          </ac:spMkLst>
        </pc:spChg>
        <pc:cxnChg chg="mod">
          <ac:chgData name="Yumin Kim" userId="641eb8d2ba5d4e3d" providerId="LiveId" clId="{6F06A742-8AE0-4A4F-BE80-E1BDE593C25F}" dt="2023-07-18T12:41:48.651" v="9763" actId="14100"/>
          <ac:cxnSpMkLst>
            <pc:docMk/>
            <pc:sldMk cId="97645127" sldId="286"/>
            <ac:cxnSpMk id="20" creationId="{E4BC3C17-1E4F-7FC8-5AB9-18518F86A3ED}"/>
          </ac:cxnSpMkLst>
        </pc:cxnChg>
      </pc:sldChg>
      <pc:sldChg chg="add">
        <pc:chgData name="Yumin Kim" userId="641eb8d2ba5d4e3d" providerId="LiveId" clId="{6F06A742-8AE0-4A4F-BE80-E1BDE593C25F}" dt="2023-07-18T12:43:48.287" v="9767"/>
        <pc:sldMkLst>
          <pc:docMk/>
          <pc:sldMk cId="1179343667" sldId="287"/>
        </pc:sldMkLst>
      </pc:sldChg>
      <pc:sldChg chg="add del">
        <pc:chgData name="Yumin Kim" userId="641eb8d2ba5d4e3d" providerId="LiveId" clId="{6F06A742-8AE0-4A4F-BE80-E1BDE593C25F}" dt="2023-07-18T12:43:45.930" v="9766" actId="47"/>
        <pc:sldMkLst>
          <pc:docMk/>
          <pc:sldMk cId="2660217282" sldId="287"/>
        </pc:sldMkLst>
      </pc:sldChg>
      <pc:sldChg chg="add">
        <pc:chgData name="Yumin Kim" userId="641eb8d2ba5d4e3d" providerId="LiveId" clId="{6F06A742-8AE0-4A4F-BE80-E1BDE593C25F}" dt="2023-07-18T12:43:48.558" v="9768"/>
        <pc:sldMkLst>
          <pc:docMk/>
          <pc:sldMk cId="2974294383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727DF-2E69-4022-9582-DED79CC1343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6536A-2072-4FB5-BF28-420BD04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Open-domain dialogue:</a:t>
            </a:r>
          </a:p>
          <a:p>
            <a:pPr marL="685800" lvl="1" indent="-228600">
              <a:buAutoNum type="arabicPeriod"/>
            </a:pPr>
            <a:r>
              <a:rPr lang="en-US" dirty="0"/>
              <a:t>Open-ended conversations with human in more natural and engaging</a:t>
            </a:r>
          </a:p>
          <a:p>
            <a:pPr marL="228600" indent="-228600">
              <a:buAutoNum type="arabicPeriod"/>
            </a:pPr>
            <a:r>
              <a:rPr lang="en-US" dirty="0"/>
              <a:t>TOD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1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NLU (Natural Language Understanding)</a:t>
            </a:r>
            <a:endParaRPr lang="ko-KR" altLang="en-US" b="0" i="0" dirty="0">
              <a:solidFill>
                <a:srgbClr val="B5AEA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사용자의 발화를 이해하기 위한 모듈입니다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입력으로 들어온 발화는 분석되어 정형화된 데이터로 변환됩니다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사용자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&gt; “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내일 서울 날씨 알려줘”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NLU </a:t>
            </a:r>
            <a:r>
              <a:rPr lang="ko-KR" altLang="en-US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결과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: intent(Search-Weather), location(Seoul), date(2020-05-17)</a:t>
            </a:r>
          </a:p>
          <a:p>
            <a:pPr algn="l"/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DM (Dialogue Manager)</a:t>
            </a:r>
            <a:endParaRPr lang="ko-KR" altLang="en-US" b="0" i="0" dirty="0">
              <a:solidFill>
                <a:srgbClr val="B5AEA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사용자와 시스템이 주고 받는 대화의 흐름을 관리합니다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크게 두 가지 모듈로 구성되어 있는데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Dialog State Tracker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 는 현재 대화 상태를 추적 관리합니다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아래의 예를 보면 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NLU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결과로부터 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Dialog State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를 업데이트 하면서 대화를 진행하고 있습니다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실제로는 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NLU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결과 뿐 아니라 더 많은 데이터를 유지합니다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 </a:t>
            </a:r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Policy Manager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는 내부 정책을 통해서 시스템이 사용자에게 전달할 </a:t>
            </a:r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Action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 을 결정합니다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 Action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은 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NLG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에게 바로 전달되기도 하고 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Database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로부터 응답에 필요한 정보를 가져오는데 사용되기도 합니다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아래의 예에서 </a:t>
            </a:r>
            <a:r>
              <a:rPr lang="ko-KR" altLang="en-US" b="0" i="1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내일 서울의 날씨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를 사용자에게 알려주기 위해서는 외부 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Database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로부터 날씨정보를 가져와야 합니다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사용자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&gt; “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내일 날씨 알려줘”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NLU </a:t>
            </a:r>
            <a:r>
              <a:rPr lang="ko-KR" altLang="en-US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결과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: intent(Search-Weather), location(Seoul), date(2020-05-17)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Dialog State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: intent(Search-Weather), date(2020-05-17)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시스템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&gt; “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어느 지역 날씨를 알려드릴까요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?”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Action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: REQUEST_LOCATION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사용자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&gt; “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서울”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NLU </a:t>
            </a:r>
            <a:r>
              <a:rPr lang="ko-KR" altLang="en-US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결과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: location(Seoul), date(2020-05-17)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Dialog State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: intent(Search-Weather), location(Seoul), date(2020-05-17)</a:t>
            </a:r>
          </a:p>
          <a:p>
            <a:pPr algn="l"/>
            <a:r>
              <a:rPr lang="en-US" altLang="ko-KR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NLG (Natural Language Generation)</a:t>
            </a:r>
            <a:endParaRPr lang="ko-KR" altLang="en-US" b="0" i="0" dirty="0">
              <a:solidFill>
                <a:srgbClr val="B5AEA5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DM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으로부터 데이터를 입력 받아서 사람이 쉽게 이해할 수 있는 시스템의 응답을 생성합니다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응답은 각 시스템의 페르소나를 결정할 수 있기 때문에 매우 주의 깊게 다루어져야 합니다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예를 들어서 성적 농담이나 인종차별과 같은 민감한 질문에 우스꽝스러운 응답을 한다면 대화 시스템의 신뢰에 나쁜 영향을 미칠 수 있습니다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CAC5BE"/>
                </a:solidFill>
                <a:effectLst/>
                <a:latin typeface="Helvetica" panose="020B0604020202020204" pitchFamily="34" charset="0"/>
              </a:rPr>
              <a:t>시스템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&gt; “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내일 서울에는 비가 올 예정입니다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우비와 장화를 꼭 챙기세요</a:t>
            </a:r>
            <a:r>
              <a:rPr lang="en-US" altLang="ko-KR" b="0" i="0" dirty="0">
                <a:solidFill>
                  <a:srgbClr val="B5AEA5"/>
                </a:solidFill>
                <a:effectLst/>
                <a:latin typeface="Helvetica" panose="020B0604020202020204" pitchFamily="34" charset="0"/>
              </a:rPr>
              <a:t>!”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B5AEA5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dirty="0"/>
              <a:t>DAMD used augmented dialogue datasets </a:t>
            </a:r>
          </a:p>
          <a:p>
            <a:pPr marL="228600" lvl="0" indent="-228600">
              <a:buAutoNum type="arabicPeriod"/>
            </a:pPr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Traditionally </a:t>
            </a:r>
          </a:p>
          <a:p>
            <a:pPr marL="1028654" lvl="0" indent="-571500"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NLU module 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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domain and intent labels </a:t>
            </a:r>
          </a:p>
          <a:p>
            <a:pPr marL="1028654" lvl="0" indent="-571500"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DM module 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 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dialogue belief and dialogue act labels</a:t>
            </a:r>
          </a:p>
          <a:p>
            <a:pPr marL="1028654" lvl="0" indent="-571500"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NLG module 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 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natural responses</a:t>
            </a:r>
          </a:p>
          <a:p>
            <a:pPr marL="685800" lvl="1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Towards End-to-End</a:t>
            </a:r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2023-07-18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udzianowski/multiwoz/tree/master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arxiv.org/pdf/1810.00278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10.00278.pdf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proceedings.neurips.cc/paper/2020/file/e946209592563be0f01c844ab2170f0c-Paper.pdf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rofile/Lars-Liden/publication/341310820_SOLOIST_Few-shot_Task-Oriented_Dialog_with_A_Single_Pre-trained_Auto-regressive_Model/links/5f1863b1299bf1720d590094/SOLOIST-Few-shot-Task-Oriented-Dialog-with-A-Single-Pre-trained-Auto-regressive-Model.pdf" TargetMode="External"/><Relationship Id="rId5" Type="http://schemas.openxmlformats.org/officeDocument/2006/relationships/hyperlink" Target="https://ojs.aaai.org/index.php/AAAI/article/view/6507" TargetMode="External"/><Relationship Id="rId4" Type="http://schemas.openxmlformats.org/officeDocument/2006/relationships/hyperlink" Target="https://arxiv.org/pdf/2003.0749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gif"/><Relationship Id="rId7" Type="http://schemas.openxmlformats.org/officeDocument/2006/relationships/hyperlink" Target="https://www.chatbot.com/chatbot-for-healthca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researchgate.net/figure/Sample-conversation-with-a-hotel-booking-chatbot_fig1_336531265" TargetMode="Externa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arxiv.org/pdf/2003.07490.pdf" TargetMode="Externa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emf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ojs.aaai.org/index.php/AAAI/article/view/6507" TargetMode="Externa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researchgate.net/profile/Lars-Liden/publication/341310820_SOLOIST_Few-shot_Task-Oriented_Dialog_with_A_Single_Pre-trained_Auto-regressive_Model/links/5f1863b1299bf1720d590094/SOLOIST-Few-shot-Task-Oriented-Dialog-with-A-Single-Pre-trained-Auto-regressive-Model.pdf" TargetMode="Externa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https://proceedings.neurips.cc/paper/2020/file/e946209592563be0f01c844ab2170f0c-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60974" y="5049967"/>
            <a:ext cx="16340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b="1" dirty="0">
                <a:solidFill>
                  <a:srgbClr val="002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 Bold" charset="-127"/>
              </a:rPr>
              <a:t>TOD: Task-Oriented Dialogue</a:t>
            </a:r>
            <a:endParaRPr kumimoji="1" lang="ko-KR" altLang="en-US" sz="4600" b="1" dirty="0">
              <a:solidFill>
                <a:srgbClr val="00285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25362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 Gothic Bold" charset="-127"/>
              </a:rPr>
              <a:t>July 20, 2023</a:t>
            </a:r>
            <a:endParaRPr kumimoji="1" lang="ko-KR" altLang="en-US" sz="3000" b="1" dirty="0">
              <a:solidFill>
                <a:srgbClr val="43C0C2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935197" y="10803447"/>
            <a:ext cx="64219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Language &amp; Intelligence Lab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Artificial Intelligence Graduate School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Yumin Kim</a:t>
            </a:r>
            <a:endParaRPr kumimoji="1" lang="en-US" altLang="ko-KR" sz="28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  <a:p>
            <a:r>
              <a:rPr kumimoji="1"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2023 U-SURF Research Intern </a:t>
            </a:r>
            <a:endParaRPr kumimoji="1"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0777742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>
            <a:extLst>
              <a:ext uri="{FF2B5EF4-FFF2-40B4-BE49-F238E27FC236}">
                <a16:creationId xmlns:a16="http://schemas.microsoft.com/office/drawing/2014/main" id="{02CAB5B2-216B-41AE-E8BD-0FD60336B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18" y="0"/>
            <a:ext cx="21771176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0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11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18" name="그룹 24">
            <a:extLst>
              <a:ext uri="{FF2B5EF4-FFF2-40B4-BE49-F238E27FC236}">
                <a16:creationId xmlns:a16="http://schemas.microsoft.com/office/drawing/2014/main" id="{62EA1C59-DC88-CA0E-F2CB-20F3C78992E1}"/>
              </a:ext>
            </a:extLst>
          </p:cNvPr>
          <p:cNvGrpSpPr/>
          <p:nvPr/>
        </p:nvGrpSpPr>
        <p:grpSpPr>
          <a:xfrm>
            <a:off x="1119188" y="1210916"/>
            <a:ext cx="8073798" cy="1530895"/>
            <a:chOff x="1119188" y="1668116"/>
            <a:chExt cx="8073798" cy="1530895"/>
          </a:xfrm>
        </p:grpSpPr>
        <p:sp>
          <p:nvSpPr>
            <p:cNvPr id="19" name="직사각형 25">
              <a:extLst>
                <a:ext uri="{FF2B5EF4-FFF2-40B4-BE49-F238E27FC236}">
                  <a16:creationId xmlns:a16="http://schemas.microsoft.com/office/drawing/2014/main" id="{BD1123DC-76E4-E378-2C88-BE711427DD63}"/>
                </a:ext>
              </a:extLst>
            </p:cNvPr>
            <p:cNvSpPr/>
            <p:nvPr/>
          </p:nvSpPr>
          <p:spPr>
            <a:xfrm>
              <a:off x="1119188" y="1668116"/>
              <a:ext cx="807379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2. &lt;</a:t>
              </a:r>
              <a:r>
                <a:rPr lang="en-US" altLang="ko-KR" sz="4500" b="1" dirty="0" err="1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SimpleTOD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&gt; Review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20" name="직사각형 27">
              <a:extLst>
                <a:ext uri="{FF2B5EF4-FFF2-40B4-BE49-F238E27FC236}">
                  <a16:creationId xmlns:a16="http://schemas.microsoft.com/office/drawing/2014/main" id="{97D740C0-1508-74D9-F7FF-1A5DE5CA2B1C}"/>
                </a:ext>
              </a:extLst>
            </p:cNvPr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Training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785C7B45-85C5-05A3-A980-4F6A01F670E9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65029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>
            <a:extLst>
              <a:ext uri="{FF2B5EF4-FFF2-40B4-BE49-F238E27FC236}">
                <a16:creationId xmlns:a16="http://schemas.microsoft.com/office/drawing/2014/main" id="{1150FFC3-461E-F314-87E2-79B22E4E1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94" y="2684828"/>
            <a:ext cx="17145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7CBEE9-E1F9-A140-246F-83E857F92F46}"/>
                  </a:ext>
                </a:extLst>
              </p:cNvPr>
              <p:cNvSpPr txBox="1"/>
              <p:nvPr/>
            </p:nvSpPr>
            <p:spPr>
              <a:xfrm>
                <a:off x="5820353" y="8032895"/>
                <a:ext cx="13968183" cy="4308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4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4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4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4000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4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𝑺𝒊𝒎𝒑𝒍𝒆𝑻𝑶𝑫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4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sz="4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𝑏𝑒𝑙𝑖𝑒𝑓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4000" b="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4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𝑎𝑔𝑔𝑟𝑒𝑔𝑎𝑡𝑒𝑑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𝑑𝑎𝑡𝑎𝑏𝑎𝑠𝑒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𝑟𝑒𝑠𝑢𝑙𝑡𝑠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4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000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4000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𝑺𝒊𝒎𝒑𝒍𝒆𝑻𝑶𝑫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4000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sz="40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4000" b="0" i="1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4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𝑺𝒊𝒎𝒑𝒍𝒆𝑻𝑶𝑫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sz="4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4000" b="1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4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4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𝑑𝑒𝑙𝑒𝑥𝑖𝑐𝑎𝑙𝑖𝑧𝑒𝑑</m:t>
                    </m:r>
                    <m:r>
                      <a:rPr lang="en-US" sz="4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𝑟𝑒𝑠𝑝𝑜𝑛𝑠𝑒</m:t>
                    </m:r>
                    <m:r>
                      <a:rPr lang="en-US" sz="4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000" b="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7CBEE9-E1F9-A140-246F-83E857F9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53" y="8032895"/>
                <a:ext cx="13968183" cy="4308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2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18" name="그룹 24">
            <a:extLst>
              <a:ext uri="{FF2B5EF4-FFF2-40B4-BE49-F238E27FC236}">
                <a16:creationId xmlns:a16="http://schemas.microsoft.com/office/drawing/2014/main" id="{62EA1C59-DC88-CA0E-F2CB-20F3C78992E1}"/>
              </a:ext>
            </a:extLst>
          </p:cNvPr>
          <p:cNvGrpSpPr/>
          <p:nvPr/>
        </p:nvGrpSpPr>
        <p:grpSpPr>
          <a:xfrm>
            <a:off x="1119187" y="1210916"/>
            <a:ext cx="8073799" cy="1530895"/>
            <a:chOff x="1119187" y="1668116"/>
            <a:chExt cx="8073799" cy="1530895"/>
          </a:xfrm>
        </p:grpSpPr>
        <p:sp>
          <p:nvSpPr>
            <p:cNvPr id="19" name="직사각형 25">
              <a:extLst>
                <a:ext uri="{FF2B5EF4-FFF2-40B4-BE49-F238E27FC236}">
                  <a16:creationId xmlns:a16="http://schemas.microsoft.com/office/drawing/2014/main" id="{BD1123DC-76E4-E378-2C88-BE711427DD63}"/>
                </a:ext>
              </a:extLst>
            </p:cNvPr>
            <p:cNvSpPr/>
            <p:nvPr/>
          </p:nvSpPr>
          <p:spPr>
            <a:xfrm>
              <a:off x="1119188" y="1668116"/>
              <a:ext cx="807379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2. &lt;</a:t>
              </a:r>
              <a:r>
                <a:rPr lang="en-US" altLang="ko-KR" sz="4500" b="1" dirty="0" err="1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SimpleTOD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&gt; Review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20" name="직사각형 27">
              <a:extLst>
                <a:ext uri="{FF2B5EF4-FFF2-40B4-BE49-F238E27FC236}">
                  <a16:creationId xmlns:a16="http://schemas.microsoft.com/office/drawing/2014/main" id="{97D740C0-1508-74D9-F7FF-1A5DE5CA2B1C}"/>
                </a:ext>
              </a:extLst>
            </p:cNvPr>
            <p:cNvSpPr/>
            <p:nvPr/>
          </p:nvSpPr>
          <p:spPr>
            <a:xfrm>
              <a:off x="1119187" y="2614236"/>
              <a:ext cx="70124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Causal Language Modeling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785C7B45-85C5-05A3-A980-4F6A01F670E9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65029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65E9FE8-985B-A9B6-6269-C1CCE020C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53" y="4343708"/>
            <a:ext cx="7030075" cy="100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4D95F716-3731-7DCC-17CC-4E4EE4DF3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6285684"/>
            <a:ext cx="6019061" cy="21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FD58F669-A3A6-5409-01AC-B7655A16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5" y="8927095"/>
            <a:ext cx="8219403" cy="19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6FC6C2B4-DCC0-D035-14A0-1596AB80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300" y="0"/>
            <a:ext cx="14616113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9B6A1A-EF6B-F436-52E3-B206A87F7C8A}"/>
              </a:ext>
            </a:extLst>
          </p:cNvPr>
          <p:cNvSpPr txBox="1"/>
          <p:nvPr/>
        </p:nvSpPr>
        <p:spPr>
          <a:xfrm>
            <a:off x="1437859" y="10198561"/>
            <a:ext cx="119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(Min)</a:t>
            </a:r>
          </a:p>
        </p:txBody>
      </p:sp>
    </p:spTree>
    <p:extLst>
      <p:ext uri="{BB962C8B-B14F-4D97-AF65-F5344CB8AC3E}">
        <p14:creationId xmlns:p14="http://schemas.microsoft.com/office/powerpoint/2010/main" val="399999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13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17" name="그룹 24">
            <a:extLst>
              <a:ext uri="{FF2B5EF4-FFF2-40B4-BE49-F238E27FC236}">
                <a16:creationId xmlns:a16="http://schemas.microsoft.com/office/drawing/2014/main" id="{7DEDC7D6-8F03-DE69-4565-6C3D874FE81D}"/>
              </a:ext>
            </a:extLst>
          </p:cNvPr>
          <p:cNvGrpSpPr/>
          <p:nvPr/>
        </p:nvGrpSpPr>
        <p:grpSpPr>
          <a:xfrm>
            <a:off x="1119188" y="1210916"/>
            <a:ext cx="8431212" cy="1530895"/>
            <a:chOff x="1119188" y="1668116"/>
            <a:chExt cx="8431212" cy="1530895"/>
          </a:xfrm>
        </p:grpSpPr>
        <p:sp>
          <p:nvSpPr>
            <p:cNvPr id="18" name="직사각형 25">
              <a:extLst>
                <a:ext uri="{FF2B5EF4-FFF2-40B4-BE49-F238E27FC236}">
                  <a16:creationId xmlns:a16="http://schemas.microsoft.com/office/drawing/2014/main" id="{D1423233-4370-E23B-EF9C-FB3536132A94}"/>
                </a:ext>
              </a:extLst>
            </p:cNvPr>
            <p:cNvSpPr/>
            <p:nvPr/>
          </p:nvSpPr>
          <p:spPr>
            <a:xfrm>
              <a:off x="1119188" y="1668116"/>
              <a:ext cx="807379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2. &lt;</a:t>
              </a:r>
              <a:r>
                <a:rPr lang="en-US" altLang="ko-KR" sz="4500" b="1" dirty="0" err="1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SimpleTOD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&gt; Review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9" name="직사각형 27">
              <a:extLst>
                <a:ext uri="{FF2B5EF4-FFF2-40B4-BE49-F238E27FC236}">
                  <a16:creationId xmlns:a16="http://schemas.microsoft.com/office/drawing/2014/main" id="{744C1DBC-16D8-6342-4855-3E24B5D141B4}"/>
                </a:ext>
              </a:extLst>
            </p:cNvPr>
            <p:cNvSpPr/>
            <p:nvPr/>
          </p:nvSpPr>
          <p:spPr>
            <a:xfrm>
              <a:off x="1119188" y="2614236"/>
              <a:ext cx="84312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Evaluation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20" name="직선 연결선 41">
            <a:extLst>
              <a:ext uri="{FF2B5EF4-FFF2-40B4-BE49-F238E27FC236}">
                <a16:creationId xmlns:a16="http://schemas.microsoft.com/office/drawing/2014/main" id="{E4BC3C17-1E4F-7FC8-5AB9-18518F86A3ED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65029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>
            <a:extLst>
              <a:ext uri="{FF2B5EF4-FFF2-40B4-BE49-F238E27FC236}">
                <a16:creationId xmlns:a16="http://schemas.microsoft.com/office/drawing/2014/main" id="{5BE4E492-FB74-49BC-24B8-0EF5CF3A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05" y="3443058"/>
            <a:ext cx="19050000" cy="769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E50FB3-CDB0-FD9E-D121-7E8639B39072}"/>
              </a:ext>
            </a:extLst>
          </p:cNvPr>
          <p:cNvSpPr/>
          <p:nvPr/>
        </p:nvSpPr>
        <p:spPr>
          <a:xfrm>
            <a:off x="3461658" y="6450731"/>
            <a:ext cx="17389928" cy="15176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D6A6AE-068F-DF23-62E4-56859EFD8B3A}"/>
              </a:ext>
            </a:extLst>
          </p:cNvPr>
          <p:cNvSpPr/>
          <p:nvPr/>
        </p:nvSpPr>
        <p:spPr>
          <a:xfrm>
            <a:off x="5568045" y="10497510"/>
            <a:ext cx="4015013" cy="6540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14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17" name="그룹 24">
            <a:extLst>
              <a:ext uri="{FF2B5EF4-FFF2-40B4-BE49-F238E27FC236}">
                <a16:creationId xmlns:a16="http://schemas.microsoft.com/office/drawing/2014/main" id="{7DEDC7D6-8F03-DE69-4565-6C3D874FE81D}"/>
              </a:ext>
            </a:extLst>
          </p:cNvPr>
          <p:cNvGrpSpPr/>
          <p:nvPr/>
        </p:nvGrpSpPr>
        <p:grpSpPr>
          <a:xfrm>
            <a:off x="1119188" y="1210916"/>
            <a:ext cx="8431212" cy="1530895"/>
            <a:chOff x="1119188" y="1668116"/>
            <a:chExt cx="8431212" cy="1530895"/>
          </a:xfrm>
        </p:grpSpPr>
        <p:sp>
          <p:nvSpPr>
            <p:cNvPr id="18" name="직사각형 25">
              <a:extLst>
                <a:ext uri="{FF2B5EF4-FFF2-40B4-BE49-F238E27FC236}">
                  <a16:creationId xmlns:a16="http://schemas.microsoft.com/office/drawing/2014/main" id="{D1423233-4370-E23B-EF9C-FB3536132A94}"/>
                </a:ext>
              </a:extLst>
            </p:cNvPr>
            <p:cNvSpPr/>
            <p:nvPr/>
          </p:nvSpPr>
          <p:spPr>
            <a:xfrm>
              <a:off x="1119188" y="1668116"/>
              <a:ext cx="807379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2. &lt;</a:t>
              </a:r>
              <a:r>
                <a:rPr lang="en-US" altLang="ko-KR" sz="4500" b="1" dirty="0" err="1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SimpleTOD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&gt; Review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9" name="직사각형 27">
              <a:extLst>
                <a:ext uri="{FF2B5EF4-FFF2-40B4-BE49-F238E27FC236}">
                  <a16:creationId xmlns:a16="http://schemas.microsoft.com/office/drawing/2014/main" id="{744C1DBC-16D8-6342-4855-3E24B5D141B4}"/>
                </a:ext>
              </a:extLst>
            </p:cNvPr>
            <p:cNvSpPr/>
            <p:nvPr/>
          </p:nvSpPr>
          <p:spPr>
            <a:xfrm>
              <a:off x="1119188" y="2614236"/>
              <a:ext cx="84312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Wrap-up 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20" name="직선 연결선 41">
            <a:extLst>
              <a:ext uri="{FF2B5EF4-FFF2-40B4-BE49-F238E27FC236}">
                <a16:creationId xmlns:a16="http://schemas.microsoft.com/office/drawing/2014/main" id="{E4BC3C17-1E4F-7FC8-5AB9-18518F86A3ED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65029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A3B1D-0D28-05AD-6DF8-1F80A54A28A6}"/>
              </a:ext>
            </a:extLst>
          </p:cNvPr>
          <p:cNvSpPr txBox="1"/>
          <p:nvPr/>
        </p:nvSpPr>
        <p:spPr>
          <a:xfrm>
            <a:off x="1187768" y="4182216"/>
            <a:ext cx="10209575" cy="659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Causal Language Modeling (unidirectional)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 = 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NOT bidirectional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Simple Greedy Decoding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 = NOT costly 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w/o any cleaning or normalization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= simply on the raw, original annotations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DEA5F-B2DB-6F41-A316-B02047A5A6F8}"/>
              </a:ext>
            </a:extLst>
          </p:cNvPr>
          <p:cNvSpPr txBox="1"/>
          <p:nvPr/>
        </p:nvSpPr>
        <p:spPr>
          <a:xfrm>
            <a:off x="11968843" y="4285629"/>
            <a:ext cx="11541758" cy="548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All previous models propose a </a:t>
            </a:r>
            <a:r>
              <a:rPr 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bidirectional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encoder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  to learn better representation of context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beam search, diverse beam search, top-k sampling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 = </a:t>
            </a:r>
            <a:r>
              <a:rPr 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costly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decoding strategy 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 label </a:t>
            </a:r>
            <a:r>
              <a:rPr 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cleaning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3AA64-0C72-4A94-8589-8DFE043B3AFE}"/>
              </a:ext>
            </a:extLst>
          </p:cNvPr>
          <p:cNvSpPr/>
          <p:nvPr/>
        </p:nvSpPr>
        <p:spPr>
          <a:xfrm>
            <a:off x="1274569" y="3109798"/>
            <a:ext cx="22072742" cy="1175652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SimpleTOD</a:t>
            </a:r>
            <a:r>
              <a:rPr lang="en-US" sz="60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                        Previous Models</a:t>
            </a:r>
          </a:p>
        </p:txBody>
      </p:sp>
    </p:spTree>
    <p:extLst>
      <p:ext uri="{BB962C8B-B14F-4D97-AF65-F5344CB8AC3E}">
        <p14:creationId xmlns:p14="http://schemas.microsoft.com/office/powerpoint/2010/main" val="274357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15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17" name="그룹 24">
            <a:extLst>
              <a:ext uri="{FF2B5EF4-FFF2-40B4-BE49-F238E27FC236}">
                <a16:creationId xmlns:a16="http://schemas.microsoft.com/office/drawing/2014/main" id="{7DEDC7D6-8F03-DE69-4565-6C3D874FE81D}"/>
              </a:ext>
            </a:extLst>
          </p:cNvPr>
          <p:cNvGrpSpPr/>
          <p:nvPr/>
        </p:nvGrpSpPr>
        <p:grpSpPr>
          <a:xfrm>
            <a:off x="1119188" y="1210916"/>
            <a:ext cx="11959998" cy="1530895"/>
            <a:chOff x="1119188" y="1668116"/>
            <a:chExt cx="8431212" cy="1530895"/>
          </a:xfrm>
        </p:grpSpPr>
        <p:sp>
          <p:nvSpPr>
            <p:cNvPr id="18" name="직사각형 25">
              <a:extLst>
                <a:ext uri="{FF2B5EF4-FFF2-40B4-BE49-F238E27FC236}">
                  <a16:creationId xmlns:a16="http://schemas.microsoft.com/office/drawing/2014/main" id="{D1423233-4370-E23B-EF9C-FB3536132A94}"/>
                </a:ext>
              </a:extLst>
            </p:cNvPr>
            <p:cNvSpPr/>
            <p:nvPr/>
          </p:nvSpPr>
          <p:spPr>
            <a:xfrm>
              <a:off x="1119188" y="1668116"/>
              <a:ext cx="807379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2. &lt;</a:t>
              </a:r>
              <a:r>
                <a:rPr lang="en-US" altLang="ko-KR" sz="4500" b="1" dirty="0" err="1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SimpleTOD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&gt; Review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9" name="직사각형 27">
              <a:extLst>
                <a:ext uri="{FF2B5EF4-FFF2-40B4-BE49-F238E27FC236}">
                  <a16:creationId xmlns:a16="http://schemas.microsoft.com/office/drawing/2014/main" id="{744C1DBC-16D8-6342-4855-3E24B5D141B4}"/>
                </a:ext>
              </a:extLst>
            </p:cNvPr>
            <p:cNvSpPr/>
            <p:nvPr/>
          </p:nvSpPr>
          <p:spPr>
            <a:xfrm>
              <a:off x="1119188" y="2614236"/>
              <a:ext cx="84312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 err="1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MultiWOZ</a:t>
              </a: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 Dialogue Dataset (Multi-Domain Wizard-of-Oz)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20" name="직선 연결선 41">
            <a:extLst>
              <a:ext uri="{FF2B5EF4-FFF2-40B4-BE49-F238E27FC236}">
                <a16:creationId xmlns:a16="http://schemas.microsoft.com/office/drawing/2014/main" id="{E4BC3C17-1E4F-7FC8-5AB9-18518F86A3ED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65029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37BA8808-BB63-3F93-D0B7-9CF8463429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70457"/>
          <a:stretch/>
        </p:blipFill>
        <p:spPr>
          <a:xfrm>
            <a:off x="4654079" y="10168563"/>
            <a:ext cx="8362632" cy="2780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0976F-35F7-F4FB-A51A-B6FAB0945079}"/>
              </a:ext>
            </a:extLst>
          </p:cNvPr>
          <p:cNvSpPr txBox="1"/>
          <p:nvPr/>
        </p:nvSpPr>
        <p:spPr>
          <a:xfrm>
            <a:off x="13634739" y="10304633"/>
            <a:ext cx="7058250" cy="2159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 domains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14,000 multi-turn dialogues </a:t>
            </a:r>
          </a:p>
        </p:txBody>
      </p:sp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346ED08F-B1B2-F972-4323-992818A6B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079" y="3192744"/>
            <a:ext cx="15836203" cy="6653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13E70-5382-F01F-B60F-BCEA292EC982}"/>
              </a:ext>
            </a:extLst>
          </p:cNvPr>
          <p:cNvSpPr txBox="1"/>
          <p:nvPr/>
        </p:nvSpPr>
        <p:spPr>
          <a:xfrm>
            <a:off x="7560129" y="12979286"/>
            <a:ext cx="545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task template (domain: hotel) </a:t>
            </a:r>
          </a:p>
        </p:txBody>
      </p:sp>
    </p:spTree>
    <p:extLst>
      <p:ext uri="{BB962C8B-B14F-4D97-AF65-F5344CB8AC3E}">
        <p14:creationId xmlns:p14="http://schemas.microsoft.com/office/powerpoint/2010/main" val="344389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16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17" name="그룹 24">
            <a:extLst>
              <a:ext uri="{FF2B5EF4-FFF2-40B4-BE49-F238E27FC236}">
                <a16:creationId xmlns:a16="http://schemas.microsoft.com/office/drawing/2014/main" id="{7DEDC7D6-8F03-DE69-4565-6C3D874FE81D}"/>
              </a:ext>
            </a:extLst>
          </p:cNvPr>
          <p:cNvGrpSpPr/>
          <p:nvPr/>
        </p:nvGrpSpPr>
        <p:grpSpPr>
          <a:xfrm>
            <a:off x="1119188" y="1210916"/>
            <a:ext cx="8431212" cy="1530895"/>
            <a:chOff x="1119188" y="1668116"/>
            <a:chExt cx="8431212" cy="1530895"/>
          </a:xfrm>
        </p:grpSpPr>
        <p:sp>
          <p:nvSpPr>
            <p:cNvPr id="18" name="직사각형 25">
              <a:extLst>
                <a:ext uri="{FF2B5EF4-FFF2-40B4-BE49-F238E27FC236}">
                  <a16:creationId xmlns:a16="http://schemas.microsoft.com/office/drawing/2014/main" id="{D1423233-4370-E23B-EF9C-FB3536132A94}"/>
                </a:ext>
              </a:extLst>
            </p:cNvPr>
            <p:cNvSpPr/>
            <p:nvPr/>
          </p:nvSpPr>
          <p:spPr>
            <a:xfrm>
              <a:off x="1119188" y="1668116"/>
              <a:ext cx="807379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3. Recent Developments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9" name="직사각형 27">
              <a:extLst>
                <a:ext uri="{FF2B5EF4-FFF2-40B4-BE49-F238E27FC236}">
                  <a16:creationId xmlns:a16="http://schemas.microsoft.com/office/drawing/2014/main" id="{744C1DBC-16D8-6342-4855-3E24B5D141B4}"/>
                </a:ext>
              </a:extLst>
            </p:cNvPr>
            <p:cNvSpPr/>
            <p:nvPr/>
          </p:nvSpPr>
          <p:spPr>
            <a:xfrm>
              <a:off x="1119188" y="2614236"/>
              <a:ext cx="84312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Evaluation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20" name="직선 연결선 41">
            <a:extLst>
              <a:ext uri="{FF2B5EF4-FFF2-40B4-BE49-F238E27FC236}">
                <a16:creationId xmlns:a16="http://schemas.microsoft.com/office/drawing/2014/main" id="{E4BC3C17-1E4F-7FC8-5AB9-18518F86A3ED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691120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16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17" name="그룹 24">
            <a:extLst>
              <a:ext uri="{FF2B5EF4-FFF2-40B4-BE49-F238E27FC236}">
                <a16:creationId xmlns:a16="http://schemas.microsoft.com/office/drawing/2014/main" id="{7DEDC7D6-8F03-DE69-4565-6C3D874FE81D}"/>
              </a:ext>
            </a:extLst>
          </p:cNvPr>
          <p:cNvGrpSpPr/>
          <p:nvPr/>
        </p:nvGrpSpPr>
        <p:grpSpPr>
          <a:xfrm>
            <a:off x="1119188" y="1210916"/>
            <a:ext cx="8431212" cy="1530895"/>
            <a:chOff x="1119188" y="1668116"/>
            <a:chExt cx="8431212" cy="1530895"/>
          </a:xfrm>
        </p:grpSpPr>
        <p:sp>
          <p:nvSpPr>
            <p:cNvPr id="18" name="직사각형 25">
              <a:extLst>
                <a:ext uri="{FF2B5EF4-FFF2-40B4-BE49-F238E27FC236}">
                  <a16:creationId xmlns:a16="http://schemas.microsoft.com/office/drawing/2014/main" id="{D1423233-4370-E23B-EF9C-FB3536132A94}"/>
                </a:ext>
              </a:extLst>
            </p:cNvPr>
            <p:cNvSpPr/>
            <p:nvPr/>
          </p:nvSpPr>
          <p:spPr>
            <a:xfrm>
              <a:off x="1119188" y="1668116"/>
              <a:ext cx="807379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3. Recent Developments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9" name="직사각형 27">
              <a:extLst>
                <a:ext uri="{FF2B5EF4-FFF2-40B4-BE49-F238E27FC236}">
                  <a16:creationId xmlns:a16="http://schemas.microsoft.com/office/drawing/2014/main" id="{744C1DBC-16D8-6342-4855-3E24B5D141B4}"/>
                </a:ext>
              </a:extLst>
            </p:cNvPr>
            <p:cNvSpPr/>
            <p:nvPr/>
          </p:nvSpPr>
          <p:spPr>
            <a:xfrm>
              <a:off x="1119188" y="2614236"/>
              <a:ext cx="84312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Evaluation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20" name="직선 연결선 41">
            <a:extLst>
              <a:ext uri="{FF2B5EF4-FFF2-40B4-BE49-F238E27FC236}">
                <a16:creationId xmlns:a16="http://schemas.microsoft.com/office/drawing/2014/main" id="{E4BC3C17-1E4F-7FC8-5AB9-18518F86A3ED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691120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4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16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17" name="그룹 24">
            <a:extLst>
              <a:ext uri="{FF2B5EF4-FFF2-40B4-BE49-F238E27FC236}">
                <a16:creationId xmlns:a16="http://schemas.microsoft.com/office/drawing/2014/main" id="{7DEDC7D6-8F03-DE69-4565-6C3D874FE81D}"/>
              </a:ext>
            </a:extLst>
          </p:cNvPr>
          <p:cNvGrpSpPr/>
          <p:nvPr/>
        </p:nvGrpSpPr>
        <p:grpSpPr>
          <a:xfrm>
            <a:off x="1119188" y="1210916"/>
            <a:ext cx="8431212" cy="1530895"/>
            <a:chOff x="1119188" y="1668116"/>
            <a:chExt cx="8431212" cy="1530895"/>
          </a:xfrm>
        </p:grpSpPr>
        <p:sp>
          <p:nvSpPr>
            <p:cNvPr id="18" name="직사각형 25">
              <a:extLst>
                <a:ext uri="{FF2B5EF4-FFF2-40B4-BE49-F238E27FC236}">
                  <a16:creationId xmlns:a16="http://schemas.microsoft.com/office/drawing/2014/main" id="{D1423233-4370-E23B-EF9C-FB3536132A94}"/>
                </a:ext>
              </a:extLst>
            </p:cNvPr>
            <p:cNvSpPr/>
            <p:nvPr/>
          </p:nvSpPr>
          <p:spPr>
            <a:xfrm>
              <a:off x="1119188" y="1668116"/>
              <a:ext cx="807379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3. Recent Developments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9" name="직사각형 27">
              <a:extLst>
                <a:ext uri="{FF2B5EF4-FFF2-40B4-BE49-F238E27FC236}">
                  <a16:creationId xmlns:a16="http://schemas.microsoft.com/office/drawing/2014/main" id="{744C1DBC-16D8-6342-4855-3E24B5D141B4}"/>
                </a:ext>
              </a:extLst>
            </p:cNvPr>
            <p:cNvSpPr/>
            <p:nvPr/>
          </p:nvSpPr>
          <p:spPr>
            <a:xfrm>
              <a:off x="1119188" y="2614236"/>
              <a:ext cx="84312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Evaluation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20" name="직선 연결선 41">
            <a:extLst>
              <a:ext uri="{FF2B5EF4-FFF2-40B4-BE49-F238E27FC236}">
                <a16:creationId xmlns:a16="http://schemas.microsoft.com/office/drawing/2014/main" id="{E4BC3C17-1E4F-7FC8-5AB9-18518F86A3ED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691120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9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873DB-D89C-2B04-E0BA-628901AE96FF}"/>
              </a:ext>
            </a:extLst>
          </p:cNvPr>
          <p:cNvSpPr txBox="1"/>
          <p:nvPr/>
        </p:nvSpPr>
        <p:spPr>
          <a:xfrm>
            <a:off x="1262652" y="3365770"/>
            <a:ext cx="22247949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TOD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Zhang, Zheng, et al. "Recent advances and challenges in task-oriented dialog systems." Science China Technological Sciences 63.10 (2020): 2011-2027.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Zhang,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Yichi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,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Zhijian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 Ou, and Zhou Yu. "Task-oriented dialog systems that consider multiple appropriate responses under the same context." Proceedings of the AAAI Conference on Artificial Intelligence. Vol. 34. No. 05. 2020.</a:t>
            </a:r>
            <a:endParaRPr 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Peng,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Baolin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, et al. "Soloist: Few-shot task-oriented dialog with a single pretrained auto-regressive model."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arXiv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 preprint arXiv:2005.05298 3 (2020).</a:t>
            </a:r>
            <a:endParaRPr 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defTabSz="18287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2.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SimpleTOD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Review</a:t>
            </a:r>
            <a:endParaRPr 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Hosseini-Asl, Ehsan, et al. "A simple language model for task-oriented dialogue." Advances in Neural Information Processing Systems 33 (2020): 20179-20191.</a:t>
            </a:r>
            <a:endParaRPr 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Budzianowski,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Paweł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, et al. "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Multiwoz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--a large-scale multi-domain wizard-of-oz dataset for task-oriented dialogue modelling."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arXiv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 preprint arXiv:1810.00278 (2018).</a:t>
            </a:r>
            <a:endParaRPr 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Recent Developments 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Dfd</a:t>
            </a:r>
            <a:endParaRPr 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24">
            <a:extLst>
              <a:ext uri="{FF2B5EF4-FFF2-40B4-BE49-F238E27FC236}">
                <a16:creationId xmlns:a16="http://schemas.microsoft.com/office/drawing/2014/main" id="{E6272716-38F2-6A3D-FCA7-A8CB4AB47277}"/>
              </a:ext>
            </a:extLst>
          </p:cNvPr>
          <p:cNvGrpSpPr/>
          <p:nvPr/>
        </p:nvGrpSpPr>
        <p:grpSpPr>
          <a:xfrm>
            <a:off x="1119188" y="1210916"/>
            <a:ext cx="5327332" cy="1530895"/>
            <a:chOff x="1119188" y="1668116"/>
            <a:chExt cx="5327332" cy="1530895"/>
          </a:xfrm>
        </p:grpSpPr>
        <p:sp>
          <p:nvSpPr>
            <p:cNvPr id="15" name="직사각형 25">
              <a:extLst>
                <a:ext uri="{FF2B5EF4-FFF2-40B4-BE49-F238E27FC236}">
                  <a16:creationId xmlns:a16="http://schemas.microsoft.com/office/drawing/2014/main" id="{32413F4B-DC52-6021-A803-5011DCEC2994}"/>
                </a:ext>
              </a:extLst>
            </p:cNvPr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References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6" name="직사각형 27">
              <a:extLst>
                <a:ext uri="{FF2B5EF4-FFF2-40B4-BE49-F238E27FC236}">
                  <a16:creationId xmlns:a16="http://schemas.microsoft.com/office/drawing/2014/main" id="{94DD9652-A98B-5E25-7F11-4F22084BAC71}"/>
                </a:ext>
              </a:extLst>
            </p:cNvPr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17" name="직선 연결선 41">
            <a:extLst>
              <a:ext uri="{FF2B5EF4-FFF2-40B4-BE49-F238E27FC236}">
                <a16:creationId xmlns:a16="http://schemas.microsoft.com/office/drawing/2014/main" id="{00D1B689-3681-10D5-26D3-D39CD5C72EDC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320461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148545" y="2473460"/>
            <a:ext cx="6085320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341443" y="5453304"/>
            <a:ext cx="4034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Bold" charset="-127"/>
              </a:rPr>
              <a:t>1. TOD </a:t>
            </a:r>
            <a:endParaRPr lang="en-US" altLang="ko-KR" sz="3200" b="1" dirty="0">
              <a:solidFill>
                <a:srgbClr val="00285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341443" y="7281484"/>
            <a:ext cx="8350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Bold" charset="-127"/>
              </a:rPr>
              <a:t>2. &lt;</a:t>
            </a:r>
            <a:r>
              <a:rPr lang="en-US" altLang="ko-KR" sz="5400" b="1" dirty="0" err="1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Bold" charset="-127"/>
              </a:rPr>
              <a:t>SimpleTOD</a:t>
            </a:r>
            <a:r>
              <a:rPr lang="en-US" altLang="ko-KR" sz="54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Bold" charset="-127"/>
              </a:rPr>
              <a:t>&gt; Review</a:t>
            </a:r>
            <a:endParaRPr lang="en-US" altLang="ko-KR" sz="3200" b="1" dirty="0">
              <a:solidFill>
                <a:srgbClr val="00285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 Gothic Bold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341443" y="9109664"/>
            <a:ext cx="8350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Bold" charset="-127"/>
              </a:rPr>
              <a:t>3. Recent Developments </a:t>
            </a:r>
            <a:endParaRPr lang="en-US" altLang="ko-KR" sz="3200" b="1" dirty="0">
              <a:solidFill>
                <a:srgbClr val="00285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 Gothic Bold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6306222" y="5561026"/>
            <a:ext cx="8194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Bold" charset="-127"/>
              </a:rPr>
              <a:t>03</a:t>
            </a:r>
            <a:endParaRPr lang="en-US" altLang="ko-KR" sz="2000" b="1" dirty="0">
              <a:solidFill>
                <a:srgbClr val="43C0C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 Gothic Bold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6306224" y="7421864"/>
            <a:ext cx="8194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Bold" charset="-127"/>
              </a:rPr>
              <a:t>08</a:t>
            </a:r>
            <a:endParaRPr lang="en-US" altLang="ko-KR" sz="2000" b="1" dirty="0">
              <a:solidFill>
                <a:srgbClr val="43C0C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 Gothic Bold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6306223" y="9255414"/>
            <a:ext cx="8194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Bold" charset="-127"/>
              </a:rPr>
              <a:t>13</a:t>
            </a:r>
            <a:endParaRPr lang="en-US" altLang="ko-KR" sz="2000" b="1" dirty="0">
              <a:solidFill>
                <a:srgbClr val="43C0C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7039" y="3192285"/>
            <a:ext cx="19215710" cy="8207035"/>
            <a:chOff x="2707039" y="4117255"/>
            <a:chExt cx="19215710" cy="8207035"/>
          </a:xfrm>
        </p:grpSpPr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7932869" y="5057411"/>
              <a:ext cx="3538217" cy="5123964"/>
            </a:xfrm>
            <a:custGeom>
              <a:avLst/>
              <a:gdLst>
                <a:gd name="T0" fmla="*/ 1654175 w 968"/>
                <a:gd name="T1" fmla="*/ 2127383 h 1676"/>
                <a:gd name="T2" fmla="*/ 828796 w 968"/>
                <a:gd name="T3" fmla="*/ 2863850 h 1676"/>
                <a:gd name="T4" fmla="*/ 0 w 968"/>
                <a:gd name="T5" fmla="*/ 2127383 h 1676"/>
                <a:gd name="T6" fmla="*/ 0 w 968"/>
                <a:gd name="T7" fmla="*/ 0 h 1676"/>
                <a:gd name="T8" fmla="*/ 1654175 w 968"/>
                <a:gd name="T9" fmla="*/ 0 h 1676"/>
                <a:gd name="T10" fmla="*/ 1654175 w 968"/>
                <a:gd name="T11" fmla="*/ 2127383 h 16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8"/>
                <a:gd name="T19" fmla="*/ 0 h 1676"/>
                <a:gd name="T20" fmla="*/ 968 w 968"/>
                <a:gd name="T21" fmla="*/ 1676 h 16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8" h="1676">
                  <a:moveTo>
                    <a:pt x="968" y="1245"/>
                  </a:moveTo>
                  <a:lnTo>
                    <a:pt x="485" y="1676"/>
                  </a:lnTo>
                  <a:lnTo>
                    <a:pt x="0" y="1245"/>
                  </a:lnTo>
                  <a:lnTo>
                    <a:pt x="0" y="0"/>
                  </a:lnTo>
                  <a:lnTo>
                    <a:pt x="968" y="0"/>
                  </a:lnTo>
                  <a:lnTo>
                    <a:pt x="968" y="1245"/>
                  </a:lnTo>
                  <a:close/>
                </a:path>
              </a:pathLst>
            </a:custGeom>
            <a:solidFill>
              <a:srgbClr val="002856"/>
            </a:solidFill>
            <a:ln>
              <a:noFill/>
            </a:ln>
          </p:spPr>
          <p:txBody>
            <a:bodyPr lIns="180000" tIns="612000" rIns="18000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defRPr/>
              </a:pPr>
              <a:endPara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  <a:p>
              <a:pPr algn="ctr">
                <a:defRPr/>
              </a:pPr>
              <a:endPara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rPr>
                <a:t>UNIST will promote excellence in science and technology by improving our quality of research.</a:t>
              </a:r>
              <a:endParaRPr lang="en-US" altLang="ko-KR" sz="2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</p:txBody>
        </p:sp>
        <p:sp>
          <p:nvSpPr>
            <p:cNvPr id="104" name="Oval 11"/>
            <p:cNvSpPr>
              <a:spLocks noChangeArrowheads="1"/>
            </p:cNvSpPr>
            <p:nvPr/>
          </p:nvSpPr>
          <p:spPr bwMode="auto">
            <a:xfrm>
              <a:off x="8696881" y="4117255"/>
              <a:ext cx="2013591" cy="2013590"/>
            </a:xfrm>
            <a:prstGeom prst="ellipse">
              <a:avLst/>
            </a:prstGeom>
            <a:solidFill>
              <a:srgbClr val="FFFFFF"/>
            </a:solidFill>
            <a:ln w="134938" cap="flat">
              <a:solidFill>
                <a:srgbClr val="002856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kumimoji="0" lang="en-US" altLang="ko-KR" b="1" spc="100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02</a:t>
              </a:r>
              <a:endPara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sp>
          <p:nvSpPr>
            <p:cNvPr id="106" name="Line 12"/>
            <p:cNvSpPr>
              <a:spLocks noChangeShapeType="1"/>
            </p:cNvSpPr>
            <p:nvPr/>
          </p:nvSpPr>
          <p:spPr bwMode="auto">
            <a:xfrm>
              <a:off x="8965132" y="8486969"/>
              <a:ext cx="1473691" cy="3397"/>
            </a:xfrm>
            <a:prstGeom prst="line">
              <a:avLst/>
            </a:prstGeom>
            <a:noFill/>
            <a:ln w="809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19"/>
            <p:cNvSpPr>
              <a:spLocks noEditPoints="1"/>
            </p:cNvSpPr>
            <p:nvPr/>
          </p:nvSpPr>
          <p:spPr bwMode="auto">
            <a:xfrm>
              <a:off x="9386187" y="8826529"/>
              <a:ext cx="638373" cy="607814"/>
            </a:xfrm>
            <a:custGeom>
              <a:avLst/>
              <a:gdLst>
                <a:gd name="T0" fmla="*/ 262430 w 116"/>
                <a:gd name="T1" fmla="*/ 87041 h 111"/>
                <a:gd name="T2" fmla="*/ 236702 w 116"/>
                <a:gd name="T3" fmla="*/ 7680 h 111"/>
                <a:gd name="T4" fmla="*/ 223838 w 116"/>
                <a:gd name="T5" fmla="*/ 0 h 111"/>
                <a:gd name="T6" fmla="*/ 74613 w 116"/>
                <a:gd name="T7" fmla="*/ 0 h 111"/>
                <a:gd name="T8" fmla="*/ 61748 w 116"/>
                <a:gd name="T9" fmla="*/ 7680 h 111"/>
                <a:gd name="T10" fmla="*/ 33447 w 116"/>
                <a:gd name="T11" fmla="*/ 87041 h 111"/>
                <a:gd name="T12" fmla="*/ 0 w 116"/>
                <a:gd name="T13" fmla="*/ 130561 h 111"/>
                <a:gd name="T14" fmla="*/ 0 w 116"/>
                <a:gd name="T15" fmla="*/ 197122 h 111"/>
                <a:gd name="T16" fmla="*/ 36020 w 116"/>
                <a:gd name="T17" fmla="*/ 243203 h 111"/>
                <a:gd name="T18" fmla="*/ 36020 w 116"/>
                <a:gd name="T19" fmla="*/ 266243 h 111"/>
                <a:gd name="T20" fmla="*/ 51457 w 116"/>
                <a:gd name="T21" fmla="*/ 284163 h 111"/>
                <a:gd name="T22" fmla="*/ 66894 w 116"/>
                <a:gd name="T23" fmla="*/ 284163 h 111"/>
                <a:gd name="T24" fmla="*/ 82331 w 116"/>
                <a:gd name="T25" fmla="*/ 266243 h 111"/>
                <a:gd name="T26" fmla="*/ 82331 w 116"/>
                <a:gd name="T27" fmla="*/ 243203 h 111"/>
                <a:gd name="T28" fmla="*/ 213546 w 116"/>
                <a:gd name="T29" fmla="*/ 243203 h 111"/>
                <a:gd name="T30" fmla="*/ 213546 w 116"/>
                <a:gd name="T31" fmla="*/ 266243 h 111"/>
                <a:gd name="T32" fmla="*/ 228983 w 116"/>
                <a:gd name="T33" fmla="*/ 284163 h 111"/>
                <a:gd name="T34" fmla="*/ 244420 w 116"/>
                <a:gd name="T35" fmla="*/ 284163 h 111"/>
                <a:gd name="T36" fmla="*/ 259857 w 116"/>
                <a:gd name="T37" fmla="*/ 266243 h 111"/>
                <a:gd name="T38" fmla="*/ 259857 w 116"/>
                <a:gd name="T39" fmla="*/ 243203 h 111"/>
                <a:gd name="T40" fmla="*/ 298450 w 116"/>
                <a:gd name="T41" fmla="*/ 197122 h 111"/>
                <a:gd name="T42" fmla="*/ 298450 w 116"/>
                <a:gd name="T43" fmla="*/ 130561 h 111"/>
                <a:gd name="T44" fmla="*/ 262430 w 116"/>
                <a:gd name="T45" fmla="*/ 87041 h 111"/>
                <a:gd name="T46" fmla="*/ 84904 w 116"/>
                <a:gd name="T47" fmla="*/ 28160 h 111"/>
                <a:gd name="T48" fmla="*/ 213546 w 116"/>
                <a:gd name="T49" fmla="*/ 28160 h 111"/>
                <a:gd name="T50" fmla="*/ 231556 w 116"/>
                <a:gd name="T51" fmla="*/ 84481 h 111"/>
                <a:gd name="T52" fmla="*/ 64321 w 116"/>
                <a:gd name="T53" fmla="*/ 84481 h 111"/>
                <a:gd name="T54" fmla="*/ 84904 w 116"/>
                <a:gd name="T55" fmla="*/ 28160 h 111"/>
                <a:gd name="T56" fmla="*/ 270149 w 116"/>
                <a:gd name="T57" fmla="*/ 197122 h 111"/>
                <a:gd name="T58" fmla="*/ 252139 w 116"/>
                <a:gd name="T59" fmla="*/ 215042 h 111"/>
                <a:gd name="T60" fmla="*/ 46311 w 116"/>
                <a:gd name="T61" fmla="*/ 215042 h 111"/>
                <a:gd name="T62" fmla="*/ 25728 w 116"/>
                <a:gd name="T63" fmla="*/ 197122 h 111"/>
                <a:gd name="T64" fmla="*/ 25728 w 116"/>
                <a:gd name="T65" fmla="*/ 130561 h 111"/>
                <a:gd name="T66" fmla="*/ 46311 w 116"/>
                <a:gd name="T67" fmla="*/ 112641 h 111"/>
                <a:gd name="T68" fmla="*/ 252139 w 116"/>
                <a:gd name="T69" fmla="*/ 112641 h 111"/>
                <a:gd name="T70" fmla="*/ 270149 w 116"/>
                <a:gd name="T71" fmla="*/ 130561 h 111"/>
                <a:gd name="T72" fmla="*/ 270149 w 116"/>
                <a:gd name="T73" fmla="*/ 197122 h 1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6"/>
                <a:gd name="T112" fmla="*/ 0 h 111"/>
                <a:gd name="T113" fmla="*/ 116 w 116"/>
                <a:gd name="T114" fmla="*/ 111 h 1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6" h="111">
                  <a:moveTo>
                    <a:pt x="102" y="34"/>
                  </a:moveTo>
                  <a:cubicBezTo>
                    <a:pt x="92" y="3"/>
                    <a:pt x="92" y="3"/>
                    <a:pt x="92" y="3"/>
                  </a:cubicBezTo>
                  <a:cubicBezTo>
                    <a:pt x="91" y="1"/>
                    <a:pt x="89" y="0"/>
                    <a:pt x="8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6" y="0"/>
                    <a:pt x="24" y="1"/>
                    <a:pt x="24" y="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6"/>
                    <a:pt x="0" y="43"/>
                    <a:pt x="0" y="5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6"/>
                    <a:pt x="6" y="93"/>
                    <a:pt x="14" y="95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08"/>
                    <a:pt x="17" y="111"/>
                    <a:pt x="20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9" y="111"/>
                    <a:pt x="32" y="108"/>
                    <a:pt x="32" y="104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3" y="108"/>
                    <a:pt x="86" y="111"/>
                    <a:pt x="89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1"/>
                    <a:pt x="101" y="108"/>
                    <a:pt x="101" y="104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9" y="93"/>
                    <a:pt x="116" y="86"/>
                    <a:pt x="116" y="77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6" y="43"/>
                    <a:pt x="110" y="36"/>
                    <a:pt x="102" y="34"/>
                  </a:cubicBezTo>
                  <a:close/>
                  <a:moveTo>
                    <a:pt x="33" y="11"/>
                  </a:moveTo>
                  <a:cubicBezTo>
                    <a:pt x="83" y="11"/>
                    <a:pt x="83" y="11"/>
                    <a:pt x="83" y="1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25" y="33"/>
                    <a:pt x="25" y="33"/>
                    <a:pt x="25" y="33"/>
                  </a:cubicBezTo>
                  <a:lnTo>
                    <a:pt x="33" y="11"/>
                  </a:lnTo>
                  <a:close/>
                  <a:moveTo>
                    <a:pt x="105" y="77"/>
                  </a:moveTo>
                  <a:cubicBezTo>
                    <a:pt x="105" y="81"/>
                    <a:pt x="102" y="84"/>
                    <a:pt x="9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4" y="84"/>
                    <a:pt x="10" y="81"/>
                    <a:pt x="10" y="77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7"/>
                    <a:pt x="14" y="44"/>
                    <a:pt x="1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102" y="44"/>
                    <a:pt x="105" y="47"/>
                    <a:pt x="105" y="51"/>
                  </a:cubicBezTo>
                  <a:lnTo>
                    <a:pt x="105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Oval 20"/>
            <p:cNvSpPr>
              <a:spLocks noChangeArrowheads="1"/>
            </p:cNvSpPr>
            <p:nvPr/>
          </p:nvSpPr>
          <p:spPr bwMode="auto">
            <a:xfrm>
              <a:off x="9477869" y="9108365"/>
              <a:ext cx="84889" cy="780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9841197" y="9108365"/>
              <a:ext cx="84891" cy="780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2707039" y="5057411"/>
              <a:ext cx="3538217" cy="5123964"/>
            </a:xfrm>
            <a:custGeom>
              <a:avLst/>
              <a:gdLst>
                <a:gd name="T0" fmla="*/ 1654175 w 968"/>
                <a:gd name="T1" fmla="*/ 2127383 h 1676"/>
                <a:gd name="T2" fmla="*/ 828796 w 968"/>
                <a:gd name="T3" fmla="*/ 2863850 h 1676"/>
                <a:gd name="T4" fmla="*/ 0 w 968"/>
                <a:gd name="T5" fmla="*/ 2127383 h 1676"/>
                <a:gd name="T6" fmla="*/ 0 w 968"/>
                <a:gd name="T7" fmla="*/ 0 h 1676"/>
                <a:gd name="T8" fmla="*/ 1654175 w 968"/>
                <a:gd name="T9" fmla="*/ 0 h 1676"/>
                <a:gd name="T10" fmla="*/ 1654175 w 968"/>
                <a:gd name="T11" fmla="*/ 2127383 h 16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8"/>
                <a:gd name="T19" fmla="*/ 0 h 1676"/>
                <a:gd name="T20" fmla="*/ 968 w 968"/>
                <a:gd name="T21" fmla="*/ 1676 h 16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8" h="1676">
                  <a:moveTo>
                    <a:pt x="968" y="1245"/>
                  </a:moveTo>
                  <a:lnTo>
                    <a:pt x="485" y="1676"/>
                  </a:lnTo>
                  <a:lnTo>
                    <a:pt x="0" y="1245"/>
                  </a:lnTo>
                  <a:lnTo>
                    <a:pt x="0" y="0"/>
                  </a:lnTo>
                  <a:lnTo>
                    <a:pt x="968" y="0"/>
                  </a:lnTo>
                  <a:lnTo>
                    <a:pt x="968" y="1245"/>
                  </a:lnTo>
                  <a:close/>
                </a:path>
              </a:pathLst>
            </a:custGeom>
            <a:solidFill>
              <a:srgbClr val="43C0C2"/>
            </a:solidFill>
            <a:ln>
              <a:noFill/>
            </a:ln>
          </p:spPr>
          <p:txBody>
            <a:bodyPr lIns="180000" tIns="612000" rIns="18000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defRPr/>
              </a:pPr>
              <a:endPara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  <a:p>
              <a:pPr algn="ctr">
                <a:defRPr/>
              </a:pPr>
              <a:endPara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rPr>
                <a:t>UNIST will promote excellence in science and technology by improving our quality of research.</a:t>
              </a:r>
              <a:endParaRPr lang="en-US" altLang="ko-KR" sz="2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</p:txBody>
        </p:sp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3474445" y="4117255"/>
              <a:ext cx="2010196" cy="2013590"/>
            </a:xfrm>
            <a:prstGeom prst="ellipse">
              <a:avLst/>
            </a:prstGeom>
            <a:solidFill>
              <a:srgbClr val="FFFFFF"/>
            </a:solidFill>
            <a:ln w="134938" cap="flat">
              <a:solidFill>
                <a:srgbClr val="43C0C2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kumimoji="0" lang="en-US" altLang="ko-KR" b="1" spc="100" dirty="0">
                  <a:solidFill>
                    <a:srgbClr val="43C0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01</a:t>
              </a:r>
              <a:endParaRPr lang="ko-KR" altLang="en-US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sp>
          <p:nvSpPr>
            <p:cNvPr id="120" name="Line 9"/>
            <p:cNvSpPr>
              <a:spLocks noChangeShapeType="1"/>
            </p:cNvSpPr>
            <p:nvPr/>
          </p:nvSpPr>
          <p:spPr bwMode="auto">
            <a:xfrm>
              <a:off x="3746093" y="8486969"/>
              <a:ext cx="1466900" cy="3397"/>
            </a:xfrm>
            <a:prstGeom prst="line">
              <a:avLst/>
            </a:prstGeom>
            <a:noFill/>
            <a:ln w="809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22"/>
            <p:cNvSpPr>
              <a:spLocks noEditPoints="1"/>
            </p:cNvSpPr>
            <p:nvPr/>
          </p:nvSpPr>
          <p:spPr bwMode="auto">
            <a:xfrm>
              <a:off x="4194313" y="8802761"/>
              <a:ext cx="570461" cy="648559"/>
            </a:xfrm>
            <a:custGeom>
              <a:avLst/>
              <a:gdLst>
                <a:gd name="T0" fmla="*/ 233363 w 104"/>
                <a:gd name="T1" fmla="*/ 0 h 118"/>
                <a:gd name="T2" fmla="*/ 30773 w 104"/>
                <a:gd name="T3" fmla="*/ 0 h 118"/>
                <a:gd name="T4" fmla="*/ 0 w 104"/>
                <a:gd name="T5" fmla="*/ 33405 h 118"/>
                <a:gd name="T6" fmla="*/ 0 w 104"/>
                <a:gd name="T7" fmla="*/ 269807 h 118"/>
                <a:gd name="T8" fmla="*/ 30773 w 104"/>
                <a:gd name="T9" fmla="*/ 303212 h 118"/>
                <a:gd name="T10" fmla="*/ 233363 w 104"/>
                <a:gd name="T11" fmla="*/ 303212 h 118"/>
                <a:gd name="T12" fmla="*/ 266700 w 104"/>
                <a:gd name="T13" fmla="*/ 269807 h 118"/>
                <a:gd name="T14" fmla="*/ 266700 w 104"/>
                <a:gd name="T15" fmla="*/ 33405 h 118"/>
                <a:gd name="T16" fmla="*/ 233363 w 104"/>
                <a:gd name="T17" fmla="*/ 0 h 118"/>
                <a:gd name="T18" fmla="*/ 238491 w 104"/>
                <a:gd name="T19" fmla="*/ 269807 h 118"/>
                <a:gd name="T20" fmla="*/ 233363 w 104"/>
                <a:gd name="T21" fmla="*/ 274946 h 118"/>
                <a:gd name="T22" fmla="*/ 30773 w 104"/>
                <a:gd name="T23" fmla="*/ 274946 h 118"/>
                <a:gd name="T24" fmla="*/ 28209 w 104"/>
                <a:gd name="T25" fmla="*/ 269807 h 118"/>
                <a:gd name="T26" fmla="*/ 28209 w 104"/>
                <a:gd name="T27" fmla="*/ 33405 h 118"/>
                <a:gd name="T28" fmla="*/ 30773 w 104"/>
                <a:gd name="T29" fmla="*/ 28266 h 118"/>
                <a:gd name="T30" fmla="*/ 233363 w 104"/>
                <a:gd name="T31" fmla="*/ 28266 h 118"/>
                <a:gd name="T32" fmla="*/ 238491 w 104"/>
                <a:gd name="T33" fmla="*/ 33405 h 118"/>
                <a:gd name="T34" fmla="*/ 238491 w 104"/>
                <a:gd name="T35" fmla="*/ 269807 h 1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4"/>
                <a:gd name="T55" fmla="*/ 0 h 118"/>
                <a:gd name="T56" fmla="*/ 104 w 104"/>
                <a:gd name="T57" fmla="*/ 118 h 1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4" h="118">
                  <a:moveTo>
                    <a:pt x="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2"/>
                    <a:pt x="5" y="118"/>
                    <a:pt x="12" y="118"/>
                  </a:cubicBezTo>
                  <a:cubicBezTo>
                    <a:pt x="91" y="118"/>
                    <a:pt x="91" y="118"/>
                    <a:pt x="91" y="118"/>
                  </a:cubicBezTo>
                  <a:cubicBezTo>
                    <a:pt x="98" y="118"/>
                    <a:pt x="104" y="112"/>
                    <a:pt x="104" y="105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1" y="0"/>
                  </a:cubicBezTo>
                  <a:close/>
                  <a:moveTo>
                    <a:pt x="93" y="105"/>
                  </a:moveTo>
                  <a:cubicBezTo>
                    <a:pt x="93" y="107"/>
                    <a:pt x="92" y="107"/>
                    <a:pt x="9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1" y="107"/>
                    <a:pt x="11" y="107"/>
                    <a:pt x="11" y="105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1"/>
                    <a:pt x="12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2" y="11"/>
                    <a:pt x="93" y="12"/>
                    <a:pt x="93" y="13"/>
                  </a:cubicBezTo>
                  <a:lnTo>
                    <a:pt x="93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23"/>
            <p:cNvSpPr>
              <a:spLocks/>
            </p:cNvSpPr>
            <p:nvPr/>
          </p:nvSpPr>
          <p:spPr bwMode="auto">
            <a:xfrm>
              <a:off x="4282598" y="8901232"/>
              <a:ext cx="64515" cy="64517"/>
            </a:xfrm>
            <a:custGeom>
              <a:avLst/>
              <a:gdLst>
                <a:gd name="T0" fmla="*/ 15081 w 12"/>
                <a:gd name="T1" fmla="*/ 0 h 11"/>
                <a:gd name="T2" fmla="*/ 12568 w 12"/>
                <a:gd name="T3" fmla="*/ 0 h 11"/>
                <a:gd name="T4" fmla="*/ 0 w 12"/>
                <a:gd name="T5" fmla="*/ 16453 h 11"/>
                <a:gd name="T6" fmla="*/ 12568 w 12"/>
                <a:gd name="T7" fmla="*/ 30163 h 11"/>
                <a:gd name="T8" fmla="*/ 15081 w 12"/>
                <a:gd name="T9" fmla="*/ 30163 h 11"/>
                <a:gd name="T10" fmla="*/ 30162 w 12"/>
                <a:gd name="T11" fmla="*/ 16453 h 11"/>
                <a:gd name="T12" fmla="*/ 15081 w 12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1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24"/>
            <p:cNvSpPr>
              <a:spLocks/>
            </p:cNvSpPr>
            <p:nvPr/>
          </p:nvSpPr>
          <p:spPr bwMode="auto">
            <a:xfrm>
              <a:off x="4384466" y="8901232"/>
              <a:ext cx="288625" cy="64517"/>
            </a:xfrm>
            <a:custGeom>
              <a:avLst/>
              <a:gdLst>
                <a:gd name="T0" fmla="*/ 121962 w 52"/>
                <a:gd name="T1" fmla="*/ 0 h 11"/>
                <a:gd name="T2" fmla="*/ 12975 w 52"/>
                <a:gd name="T3" fmla="*/ 0 h 11"/>
                <a:gd name="T4" fmla="*/ 0 w 52"/>
                <a:gd name="T5" fmla="*/ 16453 h 11"/>
                <a:gd name="T6" fmla="*/ 12975 w 52"/>
                <a:gd name="T7" fmla="*/ 30163 h 11"/>
                <a:gd name="T8" fmla="*/ 121962 w 52"/>
                <a:gd name="T9" fmla="*/ 30163 h 11"/>
                <a:gd name="T10" fmla="*/ 134937 w 52"/>
                <a:gd name="T11" fmla="*/ 16453 h 11"/>
                <a:gd name="T12" fmla="*/ 121962 w 52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11"/>
                <a:gd name="T23" fmla="*/ 52 w 5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11">
                  <a:moveTo>
                    <a:pt x="4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2" y="9"/>
                    <a:pt x="52" y="6"/>
                  </a:cubicBezTo>
                  <a:cubicBezTo>
                    <a:pt x="52" y="3"/>
                    <a:pt x="50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25"/>
            <p:cNvSpPr>
              <a:spLocks/>
            </p:cNvSpPr>
            <p:nvPr/>
          </p:nvSpPr>
          <p:spPr bwMode="auto">
            <a:xfrm>
              <a:off x="4282598" y="9033661"/>
              <a:ext cx="64515" cy="61121"/>
            </a:xfrm>
            <a:custGeom>
              <a:avLst/>
              <a:gdLst>
                <a:gd name="T0" fmla="*/ 15081 w 12"/>
                <a:gd name="T1" fmla="*/ 0 h 11"/>
                <a:gd name="T2" fmla="*/ 12568 w 12"/>
                <a:gd name="T3" fmla="*/ 0 h 11"/>
                <a:gd name="T4" fmla="*/ 0 w 12"/>
                <a:gd name="T5" fmla="*/ 12989 h 11"/>
                <a:gd name="T6" fmla="*/ 12568 w 12"/>
                <a:gd name="T7" fmla="*/ 28575 h 11"/>
                <a:gd name="T8" fmla="*/ 15081 w 12"/>
                <a:gd name="T9" fmla="*/ 28575 h 11"/>
                <a:gd name="T10" fmla="*/ 30162 w 12"/>
                <a:gd name="T11" fmla="*/ 12989 h 11"/>
                <a:gd name="T12" fmla="*/ 15081 w 12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1"/>
                    <a:pt x="12" y="8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26"/>
            <p:cNvSpPr>
              <a:spLocks/>
            </p:cNvSpPr>
            <p:nvPr/>
          </p:nvSpPr>
          <p:spPr bwMode="auto">
            <a:xfrm>
              <a:off x="4384466" y="9033661"/>
              <a:ext cx="288625" cy="61121"/>
            </a:xfrm>
            <a:custGeom>
              <a:avLst/>
              <a:gdLst>
                <a:gd name="T0" fmla="*/ 121962 w 52"/>
                <a:gd name="T1" fmla="*/ 0 h 11"/>
                <a:gd name="T2" fmla="*/ 12975 w 52"/>
                <a:gd name="T3" fmla="*/ 0 h 11"/>
                <a:gd name="T4" fmla="*/ 0 w 52"/>
                <a:gd name="T5" fmla="*/ 12989 h 11"/>
                <a:gd name="T6" fmla="*/ 12975 w 52"/>
                <a:gd name="T7" fmla="*/ 28575 h 11"/>
                <a:gd name="T8" fmla="*/ 121962 w 52"/>
                <a:gd name="T9" fmla="*/ 28575 h 11"/>
                <a:gd name="T10" fmla="*/ 134937 w 52"/>
                <a:gd name="T11" fmla="*/ 12989 h 11"/>
                <a:gd name="T12" fmla="*/ 121962 w 52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11"/>
                <a:gd name="T23" fmla="*/ 52 w 5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11">
                  <a:moveTo>
                    <a:pt x="4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2" y="8"/>
                    <a:pt x="52" y="5"/>
                  </a:cubicBezTo>
                  <a:cubicBezTo>
                    <a:pt x="52" y="2"/>
                    <a:pt x="50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27"/>
            <p:cNvSpPr>
              <a:spLocks/>
            </p:cNvSpPr>
            <p:nvPr/>
          </p:nvSpPr>
          <p:spPr bwMode="auto">
            <a:xfrm>
              <a:off x="4282598" y="9166089"/>
              <a:ext cx="64515" cy="54330"/>
            </a:xfrm>
            <a:custGeom>
              <a:avLst/>
              <a:gdLst>
                <a:gd name="T0" fmla="*/ 15081 w 12"/>
                <a:gd name="T1" fmla="*/ 0 h 10"/>
                <a:gd name="T2" fmla="*/ 12568 w 12"/>
                <a:gd name="T3" fmla="*/ 0 h 10"/>
                <a:gd name="T4" fmla="*/ 0 w 12"/>
                <a:gd name="T5" fmla="*/ 12700 h 10"/>
                <a:gd name="T6" fmla="*/ 12568 w 12"/>
                <a:gd name="T7" fmla="*/ 25400 h 10"/>
                <a:gd name="T8" fmla="*/ 15081 w 12"/>
                <a:gd name="T9" fmla="*/ 25400 h 10"/>
                <a:gd name="T10" fmla="*/ 30162 w 12"/>
                <a:gd name="T11" fmla="*/ 12700 h 10"/>
                <a:gd name="T12" fmla="*/ 15081 w 12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12" y="8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28"/>
            <p:cNvSpPr>
              <a:spLocks/>
            </p:cNvSpPr>
            <p:nvPr/>
          </p:nvSpPr>
          <p:spPr bwMode="auto">
            <a:xfrm>
              <a:off x="4384466" y="9166089"/>
              <a:ext cx="288625" cy="54330"/>
            </a:xfrm>
            <a:custGeom>
              <a:avLst/>
              <a:gdLst>
                <a:gd name="T0" fmla="*/ 121962 w 52"/>
                <a:gd name="T1" fmla="*/ 0 h 10"/>
                <a:gd name="T2" fmla="*/ 12975 w 52"/>
                <a:gd name="T3" fmla="*/ 0 h 10"/>
                <a:gd name="T4" fmla="*/ 0 w 52"/>
                <a:gd name="T5" fmla="*/ 12700 h 10"/>
                <a:gd name="T6" fmla="*/ 12975 w 52"/>
                <a:gd name="T7" fmla="*/ 25400 h 10"/>
                <a:gd name="T8" fmla="*/ 121962 w 52"/>
                <a:gd name="T9" fmla="*/ 25400 h 10"/>
                <a:gd name="T10" fmla="*/ 134937 w 52"/>
                <a:gd name="T11" fmla="*/ 12700 h 10"/>
                <a:gd name="T12" fmla="*/ 121962 w 52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10"/>
                <a:gd name="T23" fmla="*/ 52 w 5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10">
                  <a:moveTo>
                    <a:pt x="4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0" y="10"/>
                    <a:pt x="52" y="8"/>
                    <a:pt x="52" y="5"/>
                  </a:cubicBezTo>
                  <a:cubicBezTo>
                    <a:pt x="52" y="2"/>
                    <a:pt x="50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29"/>
            <p:cNvSpPr>
              <a:spLocks/>
            </p:cNvSpPr>
            <p:nvPr/>
          </p:nvSpPr>
          <p:spPr bwMode="auto">
            <a:xfrm>
              <a:off x="4282598" y="9291727"/>
              <a:ext cx="64515" cy="61121"/>
            </a:xfrm>
            <a:custGeom>
              <a:avLst/>
              <a:gdLst>
                <a:gd name="T0" fmla="*/ 15081 w 12"/>
                <a:gd name="T1" fmla="*/ 0 h 11"/>
                <a:gd name="T2" fmla="*/ 12568 w 12"/>
                <a:gd name="T3" fmla="*/ 0 h 11"/>
                <a:gd name="T4" fmla="*/ 0 w 12"/>
                <a:gd name="T5" fmla="*/ 15586 h 11"/>
                <a:gd name="T6" fmla="*/ 12568 w 12"/>
                <a:gd name="T7" fmla="*/ 28575 h 11"/>
                <a:gd name="T8" fmla="*/ 15081 w 12"/>
                <a:gd name="T9" fmla="*/ 28575 h 11"/>
                <a:gd name="T10" fmla="*/ 30162 w 12"/>
                <a:gd name="T11" fmla="*/ 15586 h 11"/>
                <a:gd name="T12" fmla="*/ 15081 w 12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1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30"/>
            <p:cNvSpPr>
              <a:spLocks/>
            </p:cNvSpPr>
            <p:nvPr/>
          </p:nvSpPr>
          <p:spPr bwMode="auto">
            <a:xfrm>
              <a:off x="4384466" y="9291727"/>
              <a:ext cx="288625" cy="61121"/>
            </a:xfrm>
            <a:custGeom>
              <a:avLst/>
              <a:gdLst>
                <a:gd name="T0" fmla="*/ 121962 w 52"/>
                <a:gd name="T1" fmla="*/ 0 h 11"/>
                <a:gd name="T2" fmla="*/ 12975 w 52"/>
                <a:gd name="T3" fmla="*/ 0 h 11"/>
                <a:gd name="T4" fmla="*/ 0 w 52"/>
                <a:gd name="T5" fmla="*/ 15586 h 11"/>
                <a:gd name="T6" fmla="*/ 12975 w 52"/>
                <a:gd name="T7" fmla="*/ 28575 h 11"/>
                <a:gd name="T8" fmla="*/ 121962 w 52"/>
                <a:gd name="T9" fmla="*/ 28575 h 11"/>
                <a:gd name="T10" fmla="*/ 134937 w 52"/>
                <a:gd name="T11" fmla="*/ 15586 h 11"/>
                <a:gd name="T12" fmla="*/ 121962 w 52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11"/>
                <a:gd name="T23" fmla="*/ 52 w 5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11">
                  <a:moveTo>
                    <a:pt x="4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2" y="9"/>
                    <a:pt x="52" y="6"/>
                  </a:cubicBezTo>
                  <a:cubicBezTo>
                    <a:pt x="52" y="3"/>
                    <a:pt x="50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>
              <a:off x="13158702" y="5057411"/>
              <a:ext cx="3538217" cy="5123964"/>
            </a:xfrm>
            <a:custGeom>
              <a:avLst/>
              <a:gdLst>
                <a:gd name="T0" fmla="*/ 1654175 w 968"/>
                <a:gd name="T1" fmla="*/ 2127383 h 1676"/>
                <a:gd name="T2" fmla="*/ 825379 w 968"/>
                <a:gd name="T3" fmla="*/ 2863850 h 1676"/>
                <a:gd name="T4" fmla="*/ 0 w 968"/>
                <a:gd name="T5" fmla="*/ 2127383 h 1676"/>
                <a:gd name="T6" fmla="*/ 0 w 968"/>
                <a:gd name="T7" fmla="*/ 0 h 1676"/>
                <a:gd name="T8" fmla="*/ 1654175 w 968"/>
                <a:gd name="T9" fmla="*/ 0 h 1676"/>
                <a:gd name="T10" fmla="*/ 1654175 w 968"/>
                <a:gd name="T11" fmla="*/ 2127383 h 16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8"/>
                <a:gd name="T19" fmla="*/ 0 h 1676"/>
                <a:gd name="T20" fmla="*/ 968 w 968"/>
                <a:gd name="T21" fmla="*/ 1676 h 16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8" h="1676">
                  <a:moveTo>
                    <a:pt x="968" y="1245"/>
                  </a:moveTo>
                  <a:lnTo>
                    <a:pt x="483" y="1676"/>
                  </a:lnTo>
                  <a:lnTo>
                    <a:pt x="0" y="1245"/>
                  </a:lnTo>
                  <a:lnTo>
                    <a:pt x="0" y="0"/>
                  </a:lnTo>
                  <a:lnTo>
                    <a:pt x="968" y="0"/>
                  </a:lnTo>
                  <a:lnTo>
                    <a:pt x="968" y="1245"/>
                  </a:lnTo>
                  <a:close/>
                </a:path>
              </a:pathLst>
            </a:custGeom>
            <a:solidFill>
              <a:srgbClr val="43C0C2"/>
            </a:solidFill>
            <a:ln>
              <a:noFill/>
            </a:ln>
          </p:spPr>
          <p:txBody>
            <a:bodyPr lIns="180000" tIns="612000" rIns="18000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defRPr/>
              </a:pPr>
              <a:endPara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  <a:p>
              <a:pPr algn="ctr">
                <a:defRPr/>
              </a:pPr>
              <a:endPara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rPr>
                <a:t>UNIST will promote excellence in science and technology by improving our quality of research.</a:t>
              </a:r>
              <a:endParaRPr lang="en-US" altLang="ko-KR" sz="2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</p:txBody>
        </p:sp>
        <p:sp>
          <p:nvSpPr>
            <p:cNvPr id="131" name="Oval 14"/>
            <p:cNvSpPr>
              <a:spLocks noChangeArrowheads="1"/>
            </p:cNvSpPr>
            <p:nvPr/>
          </p:nvSpPr>
          <p:spPr bwMode="auto">
            <a:xfrm>
              <a:off x="13922711" y="4117255"/>
              <a:ext cx="2010196" cy="2013590"/>
            </a:xfrm>
            <a:prstGeom prst="ellipse">
              <a:avLst/>
            </a:prstGeom>
            <a:solidFill>
              <a:srgbClr val="FFFFFF"/>
            </a:solidFill>
            <a:ln w="134938" cap="flat">
              <a:solidFill>
                <a:srgbClr val="43C0C2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kumimoji="0" lang="en-US" altLang="ko-KR" b="1" spc="100" dirty="0">
                  <a:solidFill>
                    <a:srgbClr val="43C0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0</a:t>
              </a:r>
              <a:r>
                <a:rPr lang="en-US" altLang="ko-KR" b="1" dirty="0">
                  <a:solidFill>
                    <a:srgbClr val="43C0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kumimoji="0" lang="en-US" altLang="ko-KR" b="1" spc="100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14190965" y="8486969"/>
              <a:ext cx="1473691" cy="3397"/>
            </a:xfrm>
            <a:prstGeom prst="line">
              <a:avLst/>
            </a:prstGeom>
            <a:noFill/>
            <a:ln w="809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31"/>
            <p:cNvSpPr>
              <a:spLocks noEditPoints="1"/>
            </p:cNvSpPr>
            <p:nvPr/>
          </p:nvSpPr>
          <p:spPr bwMode="auto">
            <a:xfrm>
              <a:off x="14635787" y="8789178"/>
              <a:ext cx="584044" cy="679120"/>
            </a:xfrm>
            <a:custGeom>
              <a:avLst/>
              <a:gdLst>
                <a:gd name="T0" fmla="*/ 257739 w 107"/>
                <a:gd name="T1" fmla="*/ 0 h 124"/>
                <a:gd name="T2" fmla="*/ 61245 w 107"/>
                <a:gd name="T3" fmla="*/ 0 h 124"/>
                <a:gd name="T4" fmla="*/ 48486 w 107"/>
                <a:gd name="T5" fmla="*/ 15363 h 124"/>
                <a:gd name="T6" fmla="*/ 48486 w 107"/>
                <a:gd name="T7" fmla="*/ 48649 h 124"/>
                <a:gd name="T8" fmla="*/ 15311 w 107"/>
                <a:gd name="T9" fmla="*/ 48649 h 124"/>
                <a:gd name="T10" fmla="*/ 0 w 107"/>
                <a:gd name="T11" fmla="*/ 64012 h 124"/>
                <a:gd name="T12" fmla="*/ 0 w 107"/>
                <a:gd name="T13" fmla="*/ 304698 h 124"/>
                <a:gd name="T14" fmla="*/ 15311 w 107"/>
                <a:gd name="T15" fmla="*/ 317500 h 124"/>
                <a:gd name="T16" fmla="*/ 211805 w 107"/>
                <a:gd name="T17" fmla="*/ 317500 h 124"/>
                <a:gd name="T18" fmla="*/ 224564 w 107"/>
                <a:gd name="T19" fmla="*/ 304698 h 124"/>
                <a:gd name="T20" fmla="*/ 224564 w 107"/>
                <a:gd name="T21" fmla="*/ 268851 h 124"/>
                <a:gd name="T22" fmla="*/ 257739 w 107"/>
                <a:gd name="T23" fmla="*/ 268851 h 124"/>
                <a:gd name="T24" fmla="*/ 273050 w 107"/>
                <a:gd name="T25" fmla="*/ 256048 h 124"/>
                <a:gd name="T26" fmla="*/ 273050 w 107"/>
                <a:gd name="T27" fmla="*/ 15363 h 124"/>
                <a:gd name="T28" fmla="*/ 257739 w 107"/>
                <a:gd name="T29" fmla="*/ 0 h 124"/>
                <a:gd name="T30" fmla="*/ 196494 w 107"/>
                <a:gd name="T31" fmla="*/ 289335 h 124"/>
                <a:gd name="T32" fmla="*/ 28071 w 107"/>
                <a:gd name="T33" fmla="*/ 289335 h 124"/>
                <a:gd name="T34" fmla="*/ 28071 w 107"/>
                <a:gd name="T35" fmla="*/ 76815 h 124"/>
                <a:gd name="T36" fmla="*/ 196494 w 107"/>
                <a:gd name="T37" fmla="*/ 76815 h 124"/>
                <a:gd name="T38" fmla="*/ 196494 w 107"/>
                <a:gd name="T39" fmla="*/ 289335 h 124"/>
                <a:gd name="T40" fmla="*/ 244979 w 107"/>
                <a:gd name="T41" fmla="*/ 240686 h 124"/>
                <a:gd name="T42" fmla="*/ 224564 w 107"/>
                <a:gd name="T43" fmla="*/ 240686 h 124"/>
                <a:gd name="T44" fmla="*/ 224564 w 107"/>
                <a:gd name="T45" fmla="*/ 64012 h 124"/>
                <a:gd name="T46" fmla="*/ 211805 w 107"/>
                <a:gd name="T47" fmla="*/ 48649 h 124"/>
                <a:gd name="T48" fmla="*/ 76556 w 107"/>
                <a:gd name="T49" fmla="*/ 48649 h 124"/>
                <a:gd name="T50" fmla="*/ 76556 w 107"/>
                <a:gd name="T51" fmla="*/ 28165 h 124"/>
                <a:gd name="T52" fmla="*/ 244979 w 107"/>
                <a:gd name="T53" fmla="*/ 28165 h 124"/>
                <a:gd name="T54" fmla="*/ 244979 w 107"/>
                <a:gd name="T55" fmla="*/ 240686 h 12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7"/>
                <a:gd name="T85" fmla="*/ 0 h 124"/>
                <a:gd name="T86" fmla="*/ 107 w 107"/>
                <a:gd name="T87" fmla="*/ 124 h 12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7" h="124">
                  <a:moveTo>
                    <a:pt x="10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9" y="3"/>
                    <a:pt x="19" y="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3" y="19"/>
                    <a:pt x="0" y="22"/>
                    <a:pt x="0" y="25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2"/>
                    <a:pt x="3" y="124"/>
                    <a:pt x="6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6" y="124"/>
                    <a:pt x="88" y="122"/>
                    <a:pt x="88" y="119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4" y="105"/>
                    <a:pt x="107" y="103"/>
                    <a:pt x="107" y="100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4" y="0"/>
                    <a:pt x="101" y="0"/>
                  </a:cubicBezTo>
                  <a:close/>
                  <a:moveTo>
                    <a:pt x="77" y="113"/>
                  </a:moveTo>
                  <a:cubicBezTo>
                    <a:pt x="11" y="113"/>
                    <a:pt x="11" y="113"/>
                    <a:pt x="11" y="113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113"/>
                  </a:lnTo>
                  <a:close/>
                  <a:moveTo>
                    <a:pt x="96" y="94"/>
                  </a:moveTo>
                  <a:cubicBezTo>
                    <a:pt x="88" y="94"/>
                    <a:pt x="88" y="94"/>
                    <a:pt x="88" y="94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2"/>
                    <a:pt x="86" y="19"/>
                    <a:pt x="83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96" y="11"/>
                    <a:pt x="96" y="11"/>
                    <a:pt x="96" y="11"/>
                  </a:cubicBezTo>
                  <a:lnTo>
                    <a:pt x="9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32"/>
            <p:cNvSpPr>
              <a:spLocks/>
            </p:cNvSpPr>
            <p:nvPr/>
          </p:nvSpPr>
          <p:spPr bwMode="auto">
            <a:xfrm>
              <a:off x="14734261" y="9013288"/>
              <a:ext cx="288625" cy="54330"/>
            </a:xfrm>
            <a:custGeom>
              <a:avLst/>
              <a:gdLst>
                <a:gd name="T0" fmla="*/ 12730 w 53"/>
                <a:gd name="T1" fmla="*/ 25400 h 10"/>
                <a:gd name="T2" fmla="*/ 119661 w 53"/>
                <a:gd name="T3" fmla="*/ 25400 h 10"/>
                <a:gd name="T4" fmla="*/ 134937 w 53"/>
                <a:gd name="T5" fmla="*/ 12700 h 10"/>
                <a:gd name="T6" fmla="*/ 119661 w 53"/>
                <a:gd name="T7" fmla="*/ 0 h 10"/>
                <a:gd name="T8" fmla="*/ 12730 w 53"/>
                <a:gd name="T9" fmla="*/ 0 h 10"/>
                <a:gd name="T10" fmla="*/ 0 w 53"/>
                <a:gd name="T11" fmla="*/ 12700 h 10"/>
                <a:gd name="T12" fmla="*/ 12730 w 53"/>
                <a:gd name="T13" fmla="*/ 2540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10"/>
                <a:gd name="T23" fmla="*/ 53 w 5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10">
                  <a:moveTo>
                    <a:pt x="5" y="10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50" y="10"/>
                    <a:pt x="53" y="8"/>
                    <a:pt x="53" y="5"/>
                  </a:cubicBezTo>
                  <a:cubicBezTo>
                    <a:pt x="53" y="2"/>
                    <a:pt x="50" y="0"/>
                    <a:pt x="4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33"/>
            <p:cNvSpPr>
              <a:spLocks/>
            </p:cNvSpPr>
            <p:nvPr/>
          </p:nvSpPr>
          <p:spPr bwMode="auto">
            <a:xfrm>
              <a:off x="14734261" y="9108365"/>
              <a:ext cx="288625" cy="57724"/>
            </a:xfrm>
            <a:custGeom>
              <a:avLst/>
              <a:gdLst>
                <a:gd name="T0" fmla="*/ 12730 w 53"/>
                <a:gd name="T1" fmla="*/ 26987 h 11"/>
                <a:gd name="T2" fmla="*/ 119661 w 53"/>
                <a:gd name="T3" fmla="*/ 26987 h 11"/>
                <a:gd name="T4" fmla="*/ 134937 w 53"/>
                <a:gd name="T5" fmla="*/ 12267 h 11"/>
                <a:gd name="T6" fmla="*/ 119661 w 53"/>
                <a:gd name="T7" fmla="*/ 0 h 11"/>
                <a:gd name="T8" fmla="*/ 12730 w 53"/>
                <a:gd name="T9" fmla="*/ 0 h 11"/>
                <a:gd name="T10" fmla="*/ 0 w 53"/>
                <a:gd name="T11" fmla="*/ 12267 h 11"/>
                <a:gd name="T12" fmla="*/ 12730 w 53"/>
                <a:gd name="T13" fmla="*/ 26987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11"/>
                <a:gd name="T23" fmla="*/ 53 w 53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11">
                  <a:moveTo>
                    <a:pt x="5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5"/>
                  </a:cubicBezTo>
                  <a:cubicBezTo>
                    <a:pt x="53" y="2"/>
                    <a:pt x="50" y="0"/>
                    <a:pt x="4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34"/>
            <p:cNvSpPr>
              <a:spLocks/>
            </p:cNvSpPr>
            <p:nvPr/>
          </p:nvSpPr>
          <p:spPr bwMode="auto">
            <a:xfrm>
              <a:off x="14734261" y="9196650"/>
              <a:ext cx="288625" cy="64515"/>
            </a:xfrm>
            <a:custGeom>
              <a:avLst/>
              <a:gdLst>
                <a:gd name="T0" fmla="*/ 12730 w 53"/>
                <a:gd name="T1" fmla="*/ 30162 h 11"/>
                <a:gd name="T2" fmla="*/ 119661 w 53"/>
                <a:gd name="T3" fmla="*/ 30162 h 11"/>
                <a:gd name="T4" fmla="*/ 134937 w 53"/>
                <a:gd name="T5" fmla="*/ 13710 h 11"/>
                <a:gd name="T6" fmla="*/ 119661 w 53"/>
                <a:gd name="T7" fmla="*/ 0 h 11"/>
                <a:gd name="T8" fmla="*/ 12730 w 53"/>
                <a:gd name="T9" fmla="*/ 0 h 11"/>
                <a:gd name="T10" fmla="*/ 0 w 53"/>
                <a:gd name="T11" fmla="*/ 13710 h 11"/>
                <a:gd name="T12" fmla="*/ 12730 w 53"/>
                <a:gd name="T13" fmla="*/ 3016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11"/>
                <a:gd name="T23" fmla="*/ 53 w 53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11">
                  <a:moveTo>
                    <a:pt x="5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5"/>
                  </a:cubicBezTo>
                  <a:cubicBezTo>
                    <a:pt x="53" y="2"/>
                    <a:pt x="50" y="0"/>
                    <a:pt x="4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35"/>
            <p:cNvSpPr>
              <a:spLocks/>
            </p:cNvSpPr>
            <p:nvPr/>
          </p:nvSpPr>
          <p:spPr bwMode="auto">
            <a:xfrm>
              <a:off x="14734261" y="9291727"/>
              <a:ext cx="288625" cy="61121"/>
            </a:xfrm>
            <a:custGeom>
              <a:avLst/>
              <a:gdLst>
                <a:gd name="T0" fmla="*/ 12730 w 53"/>
                <a:gd name="T1" fmla="*/ 28575 h 11"/>
                <a:gd name="T2" fmla="*/ 119661 w 53"/>
                <a:gd name="T3" fmla="*/ 28575 h 11"/>
                <a:gd name="T4" fmla="*/ 134937 w 53"/>
                <a:gd name="T5" fmla="*/ 12989 h 11"/>
                <a:gd name="T6" fmla="*/ 119661 w 53"/>
                <a:gd name="T7" fmla="*/ 0 h 11"/>
                <a:gd name="T8" fmla="*/ 12730 w 53"/>
                <a:gd name="T9" fmla="*/ 0 h 11"/>
                <a:gd name="T10" fmla="*/ 0 w 53"/>
                <a:gd name="T11" fmla="*/ 12989 h 11"/>
                <a:gd name="T12" fmla="*/ 12730 w 53"/>
                <a:gd name="T13" fmla="*/ 28575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11"/>
                <a:gd name="T23" fmla="*/ 53 w 53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11">
                  <a:moveTo>
                    <a:pt x="5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5"/>
                  </a:cubicBezTo>
                  <a:cubicBezTo>
                    <a:pt x="53" y="2"/>
                    <a:pt x="50" y="0"/>
                    <a:pt x="4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16"/>
            <p:cNvSpPr>
              <a:spLocks/>
            </p:cNvSpPr>
            <p:nvPr/>
          </p:nvSpPr>
          <p:spPr bwMode="auto">
            <a:xfrm>
              <a:off x="18384532" y="5057411"/>
              <a:ext cx="3538217" cy="5123964"/>
            </a:xfrm>
            <a:custGeom>
              <a:avLst/>
              <a:gdLst>
                <a:gd name="T0" fmla="*/ 1654175 w 968"/>
                <a:gd name="T1" fmla="*/ 2127383 h 1676"/>
                <a:gd name="T2" fmla="*/ 825379 w 968"/>
                <a:gd name="T3" fmla="*/ 2863850 h 1676"/>
                <a:gd name="T4" fmla="*/ 0 w 968"/>
                <a:gd name="T5" fmla="*/ 2127383 h 1676"/>
                <a:gd name="T6" fmla="*/ 0 w 968"/>
                <a:gd name="T7" fmla="*/ 0 h 1676"/>
                <a:gd name="T8" fmla="*/ 1654175 w 968"/>
                <a:gd name="T9" fmla="*/ 0 h 1676"/>
                <a:gd name="T10" fmla="*/ 1654175 w 968"/>
                <a:gd name="T11" fmla="*/ 2127383 h 16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8"/>
                <a:gd name="T19" fmla="*/ 0 h 1676"/>
                <a:gd name="T20" fmla="*/ 968 w 968"/>
                <a:gd name="T21" fmla="*/ 1676 h 16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8" h="1676">
                  <a:moveTo>
                    <a:pt x="968" y="1245"/>
                  </a:moveTo>
                  <a:lnTo>
                    <a:pt x="483" y="1676"/>
                  </a:lnTo>
                  <a:lnTo>
                    <a:pt x="0" y="1245"/>
                  </a:lnTo>
                  <a:lnTo>
                    <a:pt x="0" y="0"/>
                  </a:lnTo>
                  <a:lnTo>
                    <a:pt x="968" y="0"/>
                  </a:lnTo>
                  <a:lnTo>
                    <a:pt x="968" y="1245"/>
                  </a:lnTo>
                  <a:close/>
                </a:path>
              </a:pathLst>
            </a:custGeom>
            <a:solidFill>
              <a:srgbClr val="002856"/>
            </a:solidFill>
            <a:ln>
              <a:noFill/>
            </a:ln>
          </p:spPr>
          <p:txBody>
            <a:bodyPr lIns="180000" tIns="612000" rIns="18000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defRPr/>
              </a:pPr>
              <a:endPara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  <a:p>
              <a:pPr algn="ctr">
                <a:defRPr/>
              </a:pPr>
              <a:endPara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  <a:p>
              <a:pPr algn="ctr"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rPr>
                <a:t>UNIST will promote excellence in science and technology by improving our quality of research.</a:t>
              </a:r>
              <a:endParaRPr lang="en-US" altLang="ko-KR" sz="24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endParaRPr>
            </a:p>
          </p:txBody>
        </p:sp>
        <p:sp>
          <p:nvSpPr>
            <p:cNvPr id="139" name="Oval 17"/>
            <p:cNvSpPr>
              <a:spLocks noChangeArrowheads="1"/>
            </p:cNvSpPr>
            <p:nvPr/>
          </p:nvSpPr>
          <p:spPr bwMode="auto">
            <a:xfrm>
              <a:off x="19148543" y="4117255"/>
              <a:ext cx="2010196" cy="2013590"/>
            </a:xfrm>
            <a:prstGeom prst="ellipse">
              <a:avLst/>
            </a:prstGeom>
            <a:solidFill>
              <a:srgbClr val="FFFFFF"/>
            </a:solidFill>
            <a:ln w="134938" cap="flat">
              <a:solidFill>
                <a:srgbClr val="002856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kumimoji="0" lang="en-US" altLang="ko-KR" b="1" spc="100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04</a:t>
              </a:r>
              <a:endPara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  <p:sp>
          <p:nvSpPr>
            <p:cNvPr id="140" name="Line 18"/>
            <p:cNvSpPr>
              <a:spLocks noChangeShapeType="1"/>
            </p:cNvSpPr>
            <p:nvPr/>
          </p:nvSpPr>
          <p:spPr bwMode="auto">
            <a:xfrm>
              <a:off x="19416795" y="8486969"/>
              <a:ext cx="1473691" cy="3397"/>
            </a:xfrm>
            <a:prstGeom prst="line">
              <a:avLst/>
            </a:prstGeom>
            <a:noFill/>
            <a:ln w="809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36"/>
            <p:cNvSpPr>
              <a:spLocks noEditPoints="1"/>
            </p:cNvSpPr>
            <p:nvPr/>
          </p:nvSpPr>
          <p:spPr bwMode="auto">
            <a:xfrm>
              <a:off x="19817476" y="8843508"/>
              <a:ext cx="672329" cy="573856"/>
            </a:xfrm>
            <a:custGeom>
              <a:avLst/>
              <a:gdLst>
                <a:gd name="T0" fmla="*/ 301548 w 123"/>
                <a:gd name="T1" fmla="*/ 102205 h 105"/>
                <a:gd name="T2" fmla="*/ 245327 w 123"/>
                <a:gd name="T3" fmla="*/ 102205 h 105"/>
                <a:gd name="T4" fmla="*/ 245327 w 123"/>
                <a:gd name="T5" fmla="*/ 12776 h 105"/>
                <a:gd name="T6" fmla="*/ 232549 w 123"/>
                <a:gd name="T7" fmla="*/ 0 h 105"/>
                <a:gd name="T8" fmla="*/ 12777 w 123"/>
                <a:gd name="T9" fmla="*/ 0 h 105"/>
                <a:gd name="T10" fmla="*/ 0 w 123"/>
                <a:gd name="T11" fmla="*/ 12776 h 105"/>
                <a:gd name="T12" fmla="*/ 0 w 123"/>
                <a:gd name="T13" fmla="*/ 196744 h 105"/>
                <a:gd name="T14" fmla="*/ 56221 w 123"/>
                <a:gd name="T15" fmla="*/ 268287 h 105"/>
                <a:gd name="T16" fmla="*/ 265771 w 123"/>
                <a:gd name="T17" fmla="*/ 268287 h 105"/>
                <a:gd name="T18" fmla="*/ 265771 w 123"/>
                <a:gd name="T19" fmla="*/ 268287 h 105"/>
                <a:gd name="T20" fmla="*/ 265771 w 123"/>
                <a:gd name="T21" fmla="*/ 265732 h 105"/>
                <a:gd name="T22" fmla="*/ 268326 w 123"/>
                <a:gd name="T23" fmla="*/ 268287 h 105"/>
                <a:gd name="T24" fmla="*/ 314325 w 123"/>
                <a:gd name="T25" fmla="*/ 206964 h 105"/>
                <a:gd name="T26" fmla="*/ 314325 w 123"/>
                <a:gd name="T27" fmla="*/ 114980 h 105"/>
                <a:gd name="T28" fmla="*/ 301548 w 123"/>
                <a:gd name="T29" fmla="*/ 102205 h 105"/>
                <a:gd name="T30" fmla="*/ 56221 w 123"/>
                <a:gd name="T31" fmla="*/ 240181 h 105"/>
                <a:gd name="T32" fmla="*/ 25555 w 123"/>
                <a:gd name="T33" fmla="*/ 196744 h 105"/>
                <a:gd name="T34" fmla="*/ 25555 w 123"/>
                <a:gd name="T35" fmla="*/ 28106 h 105"/>
                <a:gd name="T36" fmla="*/ 217216 w 123"/>
                <a:gd name="T37" fmla="*/ 28106 h 105"/>
                <a:gd name="T38" fmla="*/ 217216 w 123"/>
                <a:gd name="T39" fmla="*/ 206964 h 105"/>
                <a:gd name="T40" fmla="*/ 219772 w 123"/>
                <a:gd name="T41" fmla="*/ 212075 h 105"/>
                <a:gd name="T42" fmla="*/ 219772 w 123"/>
                <a:gd name="T43" fmla="*/ 214630 h 105"/>
                <a:gd name="T44" fmla="*/ 219772 w 123"/>
                <a:gd name="T45" fmla="*/ 217185 h 105"/>
                <a:gd name="T46" fmla="*/ 219772 w 123"/>
                <a:gd name="T47" fmla="*/ 219740 h 105"/>
                <a:gd name="T48" fmla="*/ 219772 w 123"/>
                <a:gd name="T49" fmla="*/ 224850 h 105"/>
                <a:gd name="T50" fmla="*/ 219772 w 123"/>
                <a:gd name="T51" fmla="*/ 224850 h 105"/>
                <a:gd name="T52" fmla="*/ 222327 w 123"/>
                <a:gd name="T53" fmla="*/ 229960 h 105"/>
                <a:gd name="T54" fmla="*/ 222327 w 123"/>
                <a:gd name="T55" fmla="*/ 229960 h 105"/>
                <a:gd name="T56" fmla="*/ 222327 w 123"/>
                <a:gd name="T57" fmla="*/ 232515 h 105"/>
                <a:gd name="T58" fmla="*/ 224883 w 123"/>
                <a:gd name="T59" fmla="*/ 235071 h 105"/>
                <a:gd name="T60" fmla="*/ 224883 w 123"/>
                <a:gd name="T61" fmla="*/ 240181 h 105"/>
                <a:gd name="T62" fmla="*/ 224883 w 123"/>
                <a:gd name="T63" fmla="*/ 240181 h 105"/>
                <a:gd name="T64" fmla="*/ 224883 w 123"/>
                <a:gd name="T65" fmla="*/ 240181 h 105"/>
                <a:gd name="T66" fmla="*/ 56221 w 123"/>
                <a:gd name="T67" fmla="*/ 240181 h 105"/>
                <a:gd name="T68" fmla="*/ 286215 w 123"/>
                <a:gd name="T69" fmla="*/ 206964 h 105"/>
                <a:gd name="T70" fmla="*/ 268326 w 123"/>
                <a:gd name="T71" fmla="*/ 240181 h 105"/>
                <a:gd name="T72" fmla="*/ 265771 w 123"/>
                <a:gd name="T73" fmla="*/ 240181 h 105"/>
                <a:gd name="T74" fmla="*/ 265771 w 123"/>
                <a:gd name="T75" fmla="*/ 240181 h 105"/>
                <a:gd name="T76" fmla="*/ 265771 w 123"/>
                <a:gd name="T77" fmla="*/ 240181 h 105"/>
                <a:gd name="T78" fmla="*/ 265771 w 123"/>
                <a:gd name="T79" fmla="*/ 240181 h 105"/>
                <a:gd name="T80" fmla="*/ 245327 w 123"/>
                <a:gd name="T81" fmla="*/ 206964 h 105"/>
                <a:gd name="T82" fmla="*/ 245327 w 123"/>
                <a:gd name="T83" fmla="*/ 127756 h 105"/>
                <a:gd name="T84" fmla="*/ 286215 w 123"/>
                <a:gd name="T85" fmla="*/ 127756 h 105"/>
                <a:gd name="T86" fmla="*/ 286215 w 123"/>
                <a:gd name="T87" fmla="*/ 206964 h 10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3"/>
                <a:gd name="T133" fmla="*/ 0 h 105"/>
                <a:gd name="T134" fmla="*/ 123 w 123"/>
                <a:gd name="T135" fmla="*/ 105 h 10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3" h="105">
                  <a:moveTo>
                    <a:pt x="118" y="40"/>
                  </a:moveTo>
                  <a:cubicBezTo>
                    <a:pt x="96" y="40"/>
                    <a:pt x="96" y="40"/>
                    <a:pt x="96" y="40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2"/>
                    <a:pt x="94" y="0"/>
                    <a:pt x="9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94"/>
                    <a:pt x="8" y="105"/>
                    <a:pt x="22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5"/>
                    <a:pt x="104" y="104"/>
                    <a:pt x="104" y="104"/>
                  </a:cubicBezTo>
                  <a:cubicBezTo>
                    <a:pt x="104" y="104"/>
                    <a:pt x="105" y="105"/>
                    <a:pt x="105" y="105"/>
                  </a:cubicBezTo>
                  <a:cubicBezTo>
                    <a:pt x="116" y="105"/>
                    <a:pt x="123" y="93"/>
                    <a:pt x="123" y="8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1" y="40"/>
                    <a:pt x="118" y="40"/>
                  </a:cubicBezTo>
                  <a:close/>
                  <a:moveTo>
                    <a:pt x="22" y="94"/>
                  </a:moveTo>
                  <a:cubicBezTo>
                    <a:pt x="13" y="94"/>
                    <a:pt x="10" y="85"/>
                    <a:pt x="10" y="77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2"/>
                    <a:pt x="86" y="83"/>
                    <a:pt x="86" y="83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86" y="85"/>
                    <a:pt x="86" y="85"/>
                  </a:cubicBezTo>
                  <a:cubicBezTo>
                    <a:pt x="86" y="85"/>
                    <a:pt x="86" y="86"/>
                    <a:pt x="86" y="86"/>
                  </a:cubicBezTo>
                  <a:cubicBezTo>
                    <a:pt x="86" y="86"/>
                    <a:pt x="86" y="87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7" y="89"/>
                    <a:pt x="87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2"/>
                    <a:pt x="87" y="92"/>
                    <a:pt x="88" y="92"/>
                  </a:cubicBezTo>
                  <a:cubicBezTo>
                    <a:pt x="88" y="92"/>
                    <a:pt x="88" y="93"/>
                    <a:pt x="88" y="94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4"/>
                    <a:pt x="88" y="94"/>
                    <a:pt x="88" y="94"/>
                  </a:cubicBezTo>
                  <a:lnTo>
                    <a:pt x="22" y="94"/>
                  </a:lnTo>
                  <a:close/>
                  <a:moveTo>
                    <a:pt x="112" y="81"/>
                  </a:moveTo>
                  <a:cubicBezTo>
                    <a:pt x="112" y="87"/>
                    <a:pt x="109" y="94"/>
                    <a:pt x="105" y="94"/>
                  </a:cubicBezTo>
                  <a:cubicBezTo>
                    <a:pt x="105" y="94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0" y="94"/>
                    <a:pt x="96" y="87"/>
                    <a:pt x="96" y="8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112" y="50"/>
                    <a:pt x="112" y="50"/>
                    <a:pt x="112" y="50"/>
                  </a:cubicBezTo>
                  <a:lnTo>
                    <a:pt x="112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37"/>
            <p:cNvSpPr>
              <a:spLocks noEditPoints="1"/>
            </p:cNvSpPr>
            <p:nvPr/>
          </p:nvSpPr>
          <p:spPr bwMode="auto">
            <a:xfrm>
              <a:off x="19926135" y="8931793"/>
              <a:ext cx="176571" cy="166383"/>
            </a:xfrm>
            <a:custGeom>
              <a:avLst/>
              <a:gdLst>
                <a:gd name="T0" fmla="*/ 12898 w 32"/>
                <a:gd name="T1" fmla="*/ 77787 h 31"/>
                <a:gd name="T2" fmla="*/ 67072 w 32"/>
                <a:gd name="T3" fmla="*/ 77787 h 31"/>
                <a:gd name="T4" fmla="*/ 82550 w 32"/>
                <a:gd name="T5" fmla="*/ 65241 h 31"/>
                <a:gd name="T6" fmla="*/ 82550 w 32"/>
                <a:gd name="T7" fmla="*/ 12546 h 31"/>
                <a:gd name="T8" fmla="*/ 67072 w 32"/>
                <a:gd name="T9" fmla="*/ 0 h 31"/>
                <a:gd name="T10" fmla="*/ 12898 w 32"/>
                <a:gd name="T11" fmla="*/ 0 h 31"/>
                <a:gd name="T12" fmla="*/ 0 w 32"/>
                <a:gd name="T13" fmla="*/ 12546 h 31"/>
                <a:gd name="T14" fmla="*/ 0 w 32"/>
                <a:gd name="T15" fmla="*/ 65241 h 31"/>
                <a:gd name="T16" fmla="*/ 12898 w 32"/>
                <a:gd name="T17" fmla="*/ 77787 h 31"/>
                <a:gd name="T18" fmla="*/ 18058 w 32"/>
                <a:gd name="T19" fmla="*/ 17565 h 31"/>
                <a:gd name="T20" fmla="*/ 61912 w 32"/>
                <a:gd name="T21" fmla="*/ 17565 h 31"/>
                <a:gd name="T22" fmla="*/ 61912 w 32"/>
                <a:gd name="T23" fmla="*/ 60222 h 31"/>
                <a:gd name="T24" fmla="*/ 18058 w 32"/>
                <a:gd name="T25" fmla="*/ 60222 h 31"/>
                <a:gd name="T26" fmla="*/ 18058 w 32"/>
                <a:gd name="T27" fmla="*/ 17565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31"/>
                <a:gd name="T44" fmla="*/ 32 w 32"/>
                <a:gd name="T45" fmla="*/ 31 h 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31">
                  <a:moveTo>
                    <a:pt x="5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9" y="31"/>
                    <a:pt x="32" y="29"/>
                    <a:pt x="32" y="2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lose/>
                  <a:moveTo>
                    <a:pt x="7" y="7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38"/>
            <p:cNvSpPr>
              <a:spLocks/>
            </p:cNvSpPr>
            <p:nvPr/>
          </p:nvSpPr>
          <p:spPr bwMode="auto">
            <a:xfrm>
              <a:off x="20136662" y="9023474"/>
              <a:ext cx="108659" cy="61121"/>
            </a:xfrm>
            <a:custGeom>
              <a:avLst/>
              <a:gdLst>
                <a:gd name="T0" fmla="*/ 38100 w 20"/>
                <a:gd name="T1" fmla="*/ 0 h 11"/>
                <a:gd name="T2" fmla="*/ 12700 w 20"/>
                <a:gd name="T3" fmla="*/ 0 h 11"/>
                <a:gd name="T4" fmla="*/ 0 w 20"/>
                <a:gd name="T5" fmla="*/ 15586 h 11"/>
                <a:gd name="T6" fmla="*/ 12700 w 20"/>
                <a:gd name="T7" fmla="*/ 28575 h 11"/>
                <a:gd name="T8" fmla="*/ 38100 w 20"/>
                <a:gd name="T9" fmla="*/ 28575 h 11"/>
                <a:gd name="T10" fmla="*/ 50800 w 20"/>
                <a:gd name="T11" fmla="*/ 15586 h 11"/>
                <a:gd name="T12" fmla="*/ 38100 w 20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1"/>
                <a:gd name="T23" fmla="*/ 20 w 20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1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11"/>
                    <a:pt x="20" y="9"/>
                    <a:pt x="20" y="6"/>
                  </a:cubicBezTo>
                  <a:cubicBezTo>
                    <a:pt x="20" y="3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39"/>
            <p:cNvSpPr>
              <a:spLocks/>
            </p:cNvSpPr>
            <p:nvPr/>
          </p:nvSpPr>
          <p:spPr bwMode="auto">
            <a:xfrm>
              <a:off x="19919344" y="9128738"/>
              <a:ext cx="325978" cy="54330"/>
            </a:xfrm>
            <a:custGeom>
              <a:avLst/>
              <a:gdLst>
                <a:gd name="T0" fmla="*/ 139485 w 59"/>
                <a:gd name="T1" fmla="*/ 0 h 10"/>
                <a:gd name="T2" fmla="*/ 15498 w 59"/>
                <a:gd name="T3" fmla="*/ 0 h 10"/>
                <a:gd name="T4" fmla="*/ 0 w 59"/>
                <a:gd name="T5" fmla="*/ 12700 h 10"/>
                <a:gd name="T6" fmla="*/ 15498 w 59"/>
                <a:gd name="T7" fmla="*/ 25400 h 10"/>
                <a:gd name="T8" fmla="*/ 139485 w 59"/>
                <a:gd name="T9" fmla="*/ 25400 h 10"/>
                <a:gd name="T10" fmla="*/ 152400 w 59"/>
                <a:gd name="T11" fmla="*/ 12700 h 10"/>
                <a:gd name="T12" fmla="*/ 139485 w 59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0"/>
                <a:gd name="T23" fmla="*/ 59 w 59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0">
                  <a:moveTo>
                    <a:pt x="5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10"/>
                    <a:pt x="59" y="8"/>
                    <a:pt x="59" y="5"/>
                  </a:cubicBezTo>
                  <a:cubicBezTo>
                    <a:pt x="59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40"/>
            <p:cNvSpPr>
              <a:spLocks/>
            </p:cNvSpPr>
            <p:nvPr/>
          </p:nvSpPr>
          <p:spPr bwMode="auto">
            <a:xfrm>
              <a:off x="19919344" y="9206836"/>
              <a:ext cx="325978" cy="47538"/>
            </a:xfrm>
            <a:custGeom>
              <a:avLst/>
              <a:gdLst>
                <a:gd name="T0" fmla="*/ 139485 w 59"/>
                <a:gd name="T1" fmla="*/ 0 h 9"/>
                <a:gd name="T2" fmla="*/ 15498 w 59"/>
                <a:gd name="T3" fmla="*/ 0 h 9"/>
                <a:gd name="T4" fmla="*/ 0 w 59"/>
                <a:gd name="T5" fmla="*/ 12347 h 9"/>
                <a:gd name="T6" fmla="*/ 15498 w 59"/>
                <a:gd name="T7" fmla="*/ 22225 h 9"/>
                <a:gd name="T8" fmla="*/ 139485 w 59"/>
                <a:gd name="T9" fmla="*/ 22225 h 9"/>
                <a:gd name="T10" fmla="*/ 152400 w 59"/>
                <a:gd name="T11" fmla="*/ 12347 h 9"/>
                <a:gd name="T12" fmla="*/ 139485 w 59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9"/>
                <a:gd name="T23" fmla="*/ 59 w 59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9">
                  <a:moveTo>
                    <a:pt x="5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3" y="9"/>
                    <a:pt x="6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7" y="9"/>
                    <a:pt x="59" y="7"/>
                    <a:pt x="59" y="5"/>
                  </a:cubicBezTo>
                  <a:cubicBezTo>
                    <a:pt x="59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41"/>
            <p:cNvSpPr>
              <a:spLocks/>
            </p:cNvSpPr>
            <p:nvPr/>
          </p:nvSpPr>
          <p:spPr bwMode="auto">
            <a:xfrm>
              <a:off x="19919344" y="9274748"/>
              <a:ext cx="325978" cy="54330"/>
            </a:xfrm>
            <a:custGeom>
              <a:avLst/>
              <a:gdLst>
                <a:gd name="T0" fmla="*/ 139485 w 59"/>
                <a:gd name="T1" fmla="*/ 0 h 10"/>
                <a:gd name="T2" fmla="*/ 15498 w 59"/>
                <a:gd name="T3" fmla="*/ 0 h 10"/>
                <a:gd name="T4" fmla="*/ 0 w 59"/>
                <a:gd name="T5" fmla="*/ 12700 h 10"/>
                <a:gd name="T6" fmla="*/ 15498 w 59"/>
                <a:gd name="T7" fmla="*/ 25400 h 10"/>
                <a:gd name="T8" fmla="*/ 139485 w 59"/>
                <a:gd name="T9" fmla="*/ 25400 h 10"/>
                <a:gd name="T10" fmla="*/ 152400 w 59"/>
                <a:gd name="T11" fmla="*/ 12700 h 10"/>
                <a:gd name="T12" fmla="*/ 139485 w 59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10"/>
                <a:gd name="T23" fmla="*/ 59 w 59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10">
                  <a:moveTo>
                    <a:pt x="5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10"/>
                    <a:pt x="59" y="8"/>
                    <a:pt x="59" y="5"/>
                  </a:cubicBezTo>
                  <a:cubicBezTo>
                    <a:pt x="59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42"/>
            <p:cNvSpPr>
              <a:spLocks/>
            </p:cNvSpPr>
            <p:nvPr/>
          </p:nvSpPr>
          <p:spPr bwMode="auto">
            <a:xfrm>
              <a:off x="20136662" y="8945376"/>
              <a:ext cx="108659" cy="61121"/>
            </a:xfrm>
            <a:custGeom>
              <a:avLst/>
              <a:gdLst>
                <a:gd name="T0" fmla="*/ 38100 w 20"/>
                <a:gd name="T1" fmla="*/ 0 h 11"/>
                <a:gd name="T2" fmla="*/ 12700 w 20"/>
                <a:gd name="T3" fmla="*/ 0 h 11"/>
                <a:gd name="T4" fmla="*/ 0 w 20"/>
                <a:gd name="T5" fmla="*/ 15586 h 11"/>
                <a:gd name="T6" fmla="*/ 12700 w 20"/>
                <a:gd name="T7" fmla="*/ 28575 h 11"/>
                <a:gd name="T8" fmla="*/ 38100 w 20"/>
                <a:gd name="T9" fmla="*/ 28575 h 11"/>
                <a:gd name="T10" fmla="*/ 50800 w 20"/>
                <a:gd name="T11" fmla="*/ 15586 h 11"/>
                <a:gd name="T12" fmla="*/ 38100 w 20"/>
                <a:gd name="T13" fmla="*/ 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1"/>
                <a:gd name="T23" fmla="*/ 20 w 20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1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11"/>
                    <a:pt x="20" y="9"/>
                    <a:pt x="20" y="6"/>
                  </a:cubicBezTo>
                  <a:cubicBezTo>
                    <a:pt x="20" y="3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직사각형 67"/>
            <p:cNvSpPr>
              <a:spLocks noChangeArrowheads="1"/>
            </p:cNvSpPr>
            <p:nvPr/>
          </p:nvSpPr>
          <p:spPr bwMode="auto">
            <a:xfrm>
              <a:off x="5212993" y="11123961"/>
              <a:ext cx="1420380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139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“ UNIST is reborn as a national research institute for science and</a:t>
              </a:r>
            </a:p>
            <a:p>
              <a:pPr algn="ctr"/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Bold" charset="-127"/>
                </a:rPr>
                <a:t>technology under a special law with government funding. ”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459167" y="10138777"/>
              <a:ext cx="15711449" cy="594759"/>
              <a:chOff x="4459167" y="9072556"/>
              <a:chExt cx="15711449" cy="867776"/>
            </a:xfrm>
          </p:grpSpPr>
          <p:sp>
            <p:nvSpPr>
              <p:cNvPr id="148" name="오른쪽 대괄호 59"/>
              <p:cNvSpPr/>
              <p:nvPr/>
            </p:nvSpPr>
            <p:spPr>
              <a:xfrm rot="5400000">
                <a:off x="11881007" y="1650721"/>
                <a:ext cx="867770" cy="15711449"/>
              </a:xfrm>
              <a:prstGeom prst="rightBracket">
                <a:avLst>
                  <a:gd name="adj" fmla="val 0"/>
                </a:avLst>
              </a:prstGeom>
              <a:ln w="31750">
                <a:solidFill>
                  <a:srgbClr val="0028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50" name="직선 연결선 62"/>
              <p:cNvCxnSpPr/>
              <p:nvPr/>
            </p:nvCxnSpPr>
            <p:spPr>
              <a:xfrm>
                <a:off x="9695188" y="9072556"/>
                <a:ext cx="0" cy="867776"/>
              </a:xfrm>
              <a:prstGeom prst="line">
                <a:avLst/>
              </a:prstGeom>
              <a:ln w="31750">
                <a:solidFill>
                  <a:srgbClr val="0028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63"/>
              <p:cNvCxnSpPr/>
              <p:nvPr/>
            </p:nvCxnSpPr>
            <p:spPr>
              <a:xfrm>
                <a:off x="14934600" y="9072556"/>
                <a:ext cx="0" cy="867776"/>
              </a:xfrm>
              <a:prstGeom prst="line">
                <a:avLst/>
              </a:prstGeom>
              <a:ln w="31750">
                <a:solidFill>
                  <a:srgbClr val="0028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47" name="직사각형 46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cxnSp>
        <p:nvCxnSpPr>
          <p:cNvPr id="61" name="직선 연결선[R] 6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4" name="그룹 24">
            <a:extLst>
              <a:ext uri="{FF2B5EF4-FFF2-40B4-BE49-F238E27FC236}">
                <a16:creationId xmlns:a16="http://schemas.microsoft.com/office/drawing/2014/main" id="{2A4598CF-5C3C-3E39-4E5B-FEDD5891BB58}"/>
              </a:ext>
            </a:extLst>
          </p:cNvPr>
          <p:cNvGrpSpPr/>
          <p:nvPr/>
        </p:nvGrpSpPr>
        <p:grpSpPr>
          <a:xfrm>
            <a:off x="1119188" y="1210916"/>
            <a:ext cx="5327332" cy="1530895"/>
            <a:chOff x="1119188" y="1668116"/>
            <a:chExt cx="5327332" cy="1530895"/>
          </a:xfrm>
        </p:grpSpPr>
        <p:sp>
          <p:nvSpPr>
            <p:cNvPr id="5" name="직사각형 25">
              <a:extLst>
                <a:ext uri="{FF2B5EF4-FFF2-40B4-BE49-F238E27FC236}">
                  <a16:creationId xmlns:a16="http://schemas.microsoft.com/office/drawing/2014/main" id="{9AE1C9D9-4B2B-13E9-D60C-7FEAC2DBD429}"/>
                </a:ext>
              </a:extLst>
            </p:cNvPr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1. TOD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6" name="직사각형 27">
              <a:extLst>
                <a:ext uri="{FF2B5EF4-FFF2-40B4-BE49-F238E27FC236}">
                  <a16:creationId xmlns:a16="http://schemas.microsoft.com/office/drawing/2014/main" id="{EACADAF3-BE88-DC4C-1893-AB4A8ABA422F}"/>
                </a:ext>
              </a:extLst>
            </p:cNvPr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Slot, DST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7" name="직선 연결선 41">
            <a:extLst>
              <a:ext uri="{FF2B5EF4-FFF2-40B4-BE49-F238E27FC236}">
                <a16:creationId xmlns:a16="http://schemas.microsoft.com/office/drawing/2014/main" id="{84137546-AD2C-7331-33BD-9E34BAE7DC6D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20452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1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9188" y="1210916"/>
            <a:ext cx="5327332" cy="1530895"/>
            <a:chOff x="1119188" y="1668116"/>
            <a:chExt cx="5327332" cy="1530895"/>
          </a:xfrm>
        </p:grpSpPr>
        <p:sp>
          <p:nvSpPr>
            <p:cNvPr id="26" name="직사각형 25"/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1. TOD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cxnSp>
          <p:nvCxnSpPr>
            <p:cNvPr id="27" name="직선 연결선 41"/>
            <p:cNvCxnSpPr>
              <a:cxnSpLocks/>
            </p:cNvCxnSpPr>
            <p:nvPr/>
          </p:nvCxnSpPr>
          <p:spPr>
            <a:xfrm>
              <a:off x="1187768" y="2522796"/>
              <a:ext cx="2045289" cy="0"/>
            </a:xfrm>
            <a:prstGeom prst="line">
              <a:avLst/>
            </a:prstGeom>
            <a:ln w="57150">
              <a:solidFill>
                <a:srgbClr val="43C0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Conversational AI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625B45-B728-2A60-2D7D-76B2A8C99BBC}"/>
              </a:ext>
            </a:extLst>
          </p:cNvPr>
          <p:cNvSpPr txBox="1"/>
          <p:nvPr/>
        </p:nvSpPr>
        <p:spPr>
          <a:xfrm>
            <a:off x="1187769" y="5241473"/>
            <a:ext cx="94421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sz="4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Open-domain dialogue system</a:t>
            </a:r>
          </a:p>
          <a:p>
            <a:pPr algn="ctr"/>
            <a:r>
              <a:rPr 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Chit-chat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Training: end-to-end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large-scale data from social media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8A365-0F42-9C04-59B9-A128E056CA78}"/>
              </a:ext>
            </a:extLst>
          </p:cNvPr>
          <p:cNvSpPr txBox="1"/>
          <p:nvPr/>
        </p:nvSpPr>
        <p:spPr>
          <a:xfrm>
            <a:off x="12360724" y="5365283"/>
            <a:ext cx="1098658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sz="4400" b="1" u="sng" dirty="0"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Task-Oriented dialogue system (TOD)</a:t>
            </a:r>
          </a:p>
          <a:p>
            <a:pPr algn="ctr"/>
            <a:endParaRPr lang="en-US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hotel reservation, medical consultant chatbot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Goal: To accomplish a </a:t>
            </a:r>
            <a:r>
              <a:rPr lang="en-US" b="1" dirty="0"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goal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described by a </a:t>
            </a:r>
            <a:r>
              <a:rPr lang="en-US" b="1" dirty="0"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endParaRPr lang="en-US" dirty="0">
              <a:highlight>
                <a:srgbClr val="A2E0E1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1BDE5E-1BAD-6E4A-301B-4F745FC28099}"/>
              </a:ext>
            </a:extLst>
          </p:cNvPr>
          <p:cNvSpPr/>
          <p:nvPr/>
        </p:nvSpPr>
        <p:spPr>
          <a:xfrm>
            <a:off x="1274569" y="3771898"/>
            <a:ext cx="22072742" cy="117565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Conversational AI </a:t>
            </a:r>
          </a:p>
        </p:txBody>
      </p:sp>
    </p:spTree>
    <p:extLst>
      <p:ext uri="{BB962C8B-B14F-4D97-AF65-F5344CB8AC3E}">
        <p14:creationId xmlns:p14="http://schemas.microsoft.com/office/powerpoint/2010/main" val="62976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7" name="그룹 24">
            <a:extLst>
              <a:ext uri="{FF2B5EF4-FFF2-40B4-BE49-F238E27FC236}">
                <a16:creationId xmlns:a16="http://schemas.microsoft.com/office/drawing/2014/main" id="{C091A080-85DF-69E3-1202-2725D1C143B9}"/>
              </a:ext>
            </a:extLst>
          </p:cNvPr>
          <p:cNvGrpSpPr/>
          <p:nvPr/>
        </p:nvGrpSpPr>
        <p:grpSpPr>
          <a:xfrm>
            <a:off x="1119187" y="1210916"/>
            <a:ext cx="6234923" cy="1530895"/>
            <a:chOff x="1119188" y="1668116"/>
            <a:chExt cx="5327332" cy="1530895"/>
          </a:xfrm>
        </p:grpSpPr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BD53893E-8C04-DB78-1A98-029B3679E8FE}"/>
                </a:ext>
              </a:extLst>
            </p:cNvPr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1. TOD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6" name="직사각형 27">
              <a:extLst>
                <a:ext uri="{FF2B5EF4-FFF2-40B4-BE49-F238E27FC236}">
                  <a16:creationId xmlns:a16="http://schemas.microsoft.com/office/drawing/2014/main" id="{C88D6D07-EC6C-2F02-3CCD-F5ABAC5A30E1}"/>
                </a:ext>
              </a:extLst>
            </p:cNvPr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Example of TOD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17" name="직선 연결선 41">
            <a:extLst>
              <a:ext uri="{FF2B5EF4-FFF2-40B4-BE49-F238E27FC236}">
                <a16:creationId xmlns:a16="http://schemas.microsoft.com/office/drawing/2014/main" id="{081656CF-DFFE-8674-AED3-C384B26F0509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20452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ample conversation with a hotel booking chatbot">
            <a:hlinkClick r:id="rId5"/>
            <a:extLst>
              <a:ext uri="{FF2B5EF4-FFF2-40B4-BE49-F238E27FC236}">
                <a16:creationId xmlns:a16="http://schemas.microsoft.com/office/drawing/2014/main" id="{7B591727-5D71-74C0-A474-194543FB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9" y="3339802"/>
            <a:ext cx="9576025" cy="87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atBot for Healthcare | Deliver a Better Patient Experience">
            <a:hlinkClick r:id="rId7"/>
            <a:extLst>
              <a:ext uri="{FF2B5EF4-FFF2-40B4-BE49-F238E27FC236}">
                <a16:creationId xmlns:a16="http://schemas.microsoft.com/office/drawing/2014/main" id="{CE91E87B-DDC0-E503-41EF-038A2973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50" y="3339801"/>
            <a:ext cx="10092366" cy="87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F9131368-6712-0519-7A03-F01A9BA44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785" y="2760716"/>
            <a:ext cx="20737131" cy="6216649"/>
          </a:xfrm>
          <a:prstGeom prst="rect">
            <a:avLst/>
          </a:prstGeom>
        </p:spPr>
      </p:pic>
      <p:grpSp>
        <p:nvGrpSpPr>
          <p:cNvPr id="7" name="그룹 24">
            <a:extLst>
              <a:ext uri="{FF2B5EF4-FFF2-40B4-BE49-F238E27FC236}">
                <a16:creationId xmlns:a16="http://schemas.microsoft.com/office/drawing/2014/main" id="{C091A080-85DF-69E3-1202-2725D1C143B9}"/>
              </a:ext>
            </a:extLst>
          </p:cNvPr>
          <p:cNvGrpSpPr/>
          <p:nvPr/>
        </p:nvGrpSpPr>
        <p:grpSpPr>
          <a:xfrm>
            <a:off x="1119186" y="1210916"/>
            <a:ext cx="8204427" cy="1530895"/>
            <a:chOff x="1119188" y="1668116"/>
            <a:chExt cx="5949816" cy="1530895"/>
          </a:xfrm>
        </p:grpSpPr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BD53893E-8C04-DB78-1A98-029B3679E8FE}"/>
                </a:ext>
              </a:extLst>
            </p:cNvPr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1. TOD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6" name="직사각형 27">
              <a:extLst>
                <a:ext uri="{FF2B5EF4-FFF2-40B4-BE49-F238E27FC236}">
                  <a16:creationId xmlns:a16="http://schemas.microsoft.com/office/drawing/2014/main" id="{C88D6D07-EC6C-2F02-3CCD-F5ABAC5A30E1}"/>
                </a:ext>
              </a:extLst>
            </p:cNvPr>
            <p:cNvSpPr/>
            <p:nvPr/>
          </p:nvSpPr>
          <p:spPr>
            <a:xfrm>
              <a:off x="1119188" y="2614236"/>
              <a:ext cx="59498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Traditional 3 Pipelines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17" name="직선 연결선 41">
            <a:extLst>
              <a:ext uri="{FF2B5EF4-FFF2-40B4-BE49-F238E27FC236}">
                <a16:creationId xmlns:a16="http://schemas.microsoft.com/office/drawing/2014/main" id="{081656CF-DFFE-8674-AED3-C384B26F0509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20452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DE6CD5-0080-CDC6-A384-EC2604360B82}"/>
              </a:ext>
            </a:extLst>
          </p:cNvPr>
          <p:cNvSpPr/>
          <p:nvPr/>
        </p:nvSpPr>
        <p:spPr>
          <a:xfrm>
            <a:off x="1405201" y="9124326"/>
            <a:ext cx="21844142" cy="333177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NLU module:</a:t>
            </a: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extract belief state</a:t>
            </a:r>
          </a:p>
          <a:p>
            <a:pPr marL="742950" indent="-742950"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DM module (Dialog Manager):</a:t>
            </a:r>
            <a:r>
              <a:rPr 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decides which actions to take based on those beliefs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Dialog State Tracking (DST), Dialog Policy </a:t>
            </a:r>
          </a:p>
          <a:p>
            <a:pPr marL="742950" indent="-74295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NLG module: </a:t>
            </a: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generate responses </a:t>
            </a:r>
          </a:p>
          <a:p>
            <a:pPr marR="0" lvl="0" algn="l" defTabSz="18287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Traditionally,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A2E0E1"/>
                </a:highligh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each component is trained independently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with different supervision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0DBC8-EDF1-4F57-51EC-899BEA66F5CD}"/>
              </a:ext>
            </a:extLst>
          </p:cNvPr>
          <p:cNvSpPr/>
          <p:nvPr/>
        </p:nvSpPr>
        <p:spPr>
          <a:xfrm>
            <a:off x="13748658" y="2874769"/>
            <a:ext cx="5078184" cy="59589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pSp>
        <p:nvGrpSpPr>
          <p:cNvPr id="2" name="그룹 24">
            <a:extLst>
              <a:ext uri="{FF2B5EF4-FFF2-40B4-BE49-F238E27FC236}">
                <a16:creationId xmlns:a16="http://schemas.microsoft.com/office/drawing/2014/main" id="{382C89A1-AC8C-2E0E-1BBB-B1A117B1567F}"/>
              </a:ext>
            </a:extLst>
          </p:cNvPr>
          <p:cNvGrpSpPr/>
          <p:nvPr/>
        </p:nvGrpSpPr>
        <p:grpSpPr>
          <a:xfrm>
            <a:off x="1119188" y="1210916"/>
            <a:ext cx="11349908" cy="1530895"/>
            <a:chOff x="1119188" y="1668116"/>
            <a:chExt cx="5327332" cy="1530895"/>
          </a:xfrm>
        </p:grpSpPr>
        <p:sp>
          <p:nvSpPr>
            <p:cNvPr id="3" name="직사각형 25">
              <a:extLst>
                <a:ext uri="{FF2B5EF4-FFF2-40B4-BE49-F238E27FC236}">
                  <a16:creationId xmlns:a16="http://schemas.microsoft.com/office/drawing/2014/main" id="{7D4429CD-2E1F-23DA-1E64-295192D2403B}"/>
                </a:ext>
              </a:extLst>
            </p:cNvPr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1. TOD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5" name="직사각형 27">
              <a:extLst>
                <a:ext uri="{FF2B5EF4-FFF2-40B4-BE49-F238E27FC236}">
                  <a16:creationId xmlns:a16="http://schemas.microsoft.com/office/drawing/2014/main" id="{19DED394-0DAC-EC24-A8C0-70A353636BD4}"/>
                </a:ext>
              </a:extLst>
            </p:cNvPr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Traditional 3 Pipelines: Example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6" name="직선 연결선 41">
            <a:extLst>
              <a:ext uri="{FF2B5EF4-FFF2-40B4-BE49-F238E27FC236}">
                <a16:creationId xmlns:a16="http://schemas.microsoft.com/office/drawing/2014/main" id="{7929EBF0-CC5A-6C08-A79A-878F9EB85C9D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20452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60800C0A-3DFE-1EC1-877D-3DDB25D5D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998" y="2697186"/>
            <a:ext cx="2189812" cy="2189812"/>
          </a:xfrm>
          <a:prstGeom prst="rect">
            <a:avLst/>
          </a:prstGeom>
        </p:spPr>
      </p:pic>
      <p:pic>
        <p:nvPicPr>
          <p:cNvPr id="34" name="Graphic 33" descr="Robot">
            <a:extLst>
              <a:ext uri="{FF2B5EF4-FFF2-40B4-BE49-F238E27FC236}">
                <a16:creationId xmlns:a16="http://schemas.microsoft.com/office/drawing/2014/main" id="{0964FB77-BAB8-79E4-2C19-4187E8FE9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98972" y="10406048"/>
            <a:ext cx="2189812" cy="2189812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8FAE8C8D-271C-5C3C-7F72-198372B64073}"/>
              </a:ext>
            </a:extLst>
          </p:cNvPr>
          <p:cNvSpPr/>
          <p:nvPr/>
        </p:nvSpPr>
        <p:spPr>
          <a:xfrm>
            <a:off x="3262750" y="3270606"/>
            <a:ext cx="9206346" cy="976745"/>
          </a:xfrm>
          <a:prstGeom prst="wedgeRectCallout">
            <a:avLst>
              <a:gd name="adj1" fmla="val -33474"/>
              <a:gd name="adj2" fmla="val 8164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I’m looking for a restaurant in UNIST.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1BB7D051-CE33-2970-180F-77DC85DF7281}"/>
              </a:ext>
            </a:extLst>
          </p:cNvPr>
          <p:cNvSpPr/>
          <p:nvPr/>
        </p:nvSpPr>
        <p:spPr>
          <a:xfrm>
            <a:off x="4134397" y="5001301"/>
            <a:ext cx="11368840" cy="1805581"/>
          </a:xfrm>
          <a:prstGeom prst="wedgeRectCallout">
            <a:avLst>
              <a:gd name="adj1" fmla="val 33343"/>
              <a:gd name="adj2" fmla="val 65381"/>
            </a:avLst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Dialog state (=Belief state)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Domain(restaurant), Area(UNIST), Date(07-20-2023),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Intent(</a:t>
            </a:r>
            <a:r>
              <a:rPr 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Search_Restaurant</a:t>
            </a: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CABA57-581C-E38B-650F-AE2A3D1D75A8}"/>
              </a:ext>
            </a:extLst>
          </p:cNvPr>
          <p:cNvSpPr/>
          <p:nvPr/>
        </p:nvSpPr>
        <p:spPr>
          <a:xfrm>
            <a:off x="16916400" y="4844137"/>
            <a:ext cx="6594201" cy="21466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 Query</a:t>
            </a: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SELECT *from RESTAURANT</a:t>
            </a: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WHERE area=UNIST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6D35078-019E-45AD-8EA8-7A033D2DA418}"/>
              </a:ext>
            </a:extLst>
          </p:cNvPr>
          <p:cNvSpPr/>
          <p:nvPr/>
        </p:nvSpPr>
        <p:spPr>
          <a:xfrm>
            <a:off x="16975562" y="7960428"/>
            <a:ext cx="6594201" cy="14649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Query Result</a:t>
            </a: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value_count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303119A6-337A-3EB4-F232-B8F4036F8009}"/>
              </a:ext>
            </a:extLst>
          </p:cNvPr>
          <p:cNvSpPr/>
          <p:nvPr/>
        </p:nvSpPr>
        <p:spPr>
          <a:xfrm>
            <a:off x="4134397" y="7685757"/>
            <a:ext cx="11368840" cy="1614347"/>
          </a:xfrm>
          <a:prstGeom prst="wedgeRectCallout">
            <a:avLst>
              <a:gd name="adj1" fmla="val 33734"/>
              <a:gd name="adj2" fmla="val 66186"/>
            </a:avLst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Decide 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Action: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INFORM_CHOICE</a:t>
            </a: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dirty="0">
                <a:solidFill>
                  <a:schemeClr val="tx1"/>
                </a:solidFill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REQUEST_FOOD</a:t>
            </a: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BYE, CONFIRM, ….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6CF708CA-3C42-0FD4-7CEC-4B90848B86EE}"/>
              </a:ext>
            </a:extLst>
          </p:cNvPr>
          <p:cNvSpPr/>
          <p:nvPr/>
        </p:nvSpPr>
        <p:spPr>
          <a:xfrm>
            <a:off x="4134397" y="10259379"/>
            <a:ext cx="11368840" cy="1469685"/>
          </a:xfrm>
          <a:prstGeom prst="wedgeRectCallout">
            <a:avLst>
              <a:gd name="adj1" fmla="val 33304"/>
              <a:gd name="adj2" fmla="val 64876"/>
            </a:avLst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There are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value_count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restaurants that meet your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criteria. What type of food do you want?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85B582-BA4A-D698-4DF8-DB2CD073DFC4}"/>
              </a:ext>
            </a:extLst>
          </p:cNvPr>
          <p:cNvCxnSpPr/>
          <p:nvPr/>
        </p:nvCxnSpPr>
        <p:spPr>
          <a:xfrm>
            <a:off x="15794182" y="5798126"/>
            <a:ext cx="93518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9A9E8B-CA98-ECF4-C266-00A37F1D7F10}"/>
              </a:ext>
            </a:extLst>
          </p:cNvPr>
          <p:cNvCxnSpPr>
            <a:cxnSpLocks/>
          </p:cNvCxnSpPr>
          <p:nvPr/>
        </p:nvCxnSpPr>
        <p:spPr>
          <a:xfrm flipH="1">
            <a:off x="15711054" y="8672456"/>
            <a:ext cx="97674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417D26-92BB-270E-3ED0-A6EB9B0713C0}"/>
              </a:ext>
            </a:extLst>
          </p:cNvPr>
          <p:cNvCxnSpPr>
            <a:cxnSpLocks/>
          </p:cNvCxnSpPr>
          <p:nvPr/>
        </p:nvCxnSpPr>
        <p:spPr>
          <a:xfrm>
            <a:off x="20040600" y="7060873"/>
            <a:ext cx="0" cy="83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8407825-3E1F-2340-4EBD-F4D63624AF5B}"/>
              </a:ext>
            </a:extLst>
          </p:cNvPr>
          <p:cNvSpPr txBox="1"/>
          <p:nvPr/>
        </p:nvSpPr>
        <p:spPr>
          <a:xfrm>
            <a:off x="15711054" y="7113073"/>
            <a:ext cx="423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Dialog Manager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AFFA72-BD3A-27AF-1B5D-3A8933E169B6}"/>
              </a:ext>
            </a:extLst>
          </p:cNvPr>
          <p:cNvSpPr txBox="1"/>
          <p:nvPr/>
        </p:nvSpPr>
        <p:spPr>
          <a:xfrm>
            <a:off x="1532226" y="5631388"/>
            <a:ext cx="2477784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NLU + </a:t>
            </a:r>
            <a:r>
              <a:rPr 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C51512-3AB1-BF7A-5229-3C7D13BE9F81}"/>
              </a:ext>
            </a:extLst>
          </p:cNvPr>
          <p:cNvSpPr txBox="1"/>
          <p:nvPr/>
        </p:nvSpPr>
        <p:spPr>
          <a:xfrm>
            <a:off x="1373089" y="8087934"/>
            <a:ext cx="247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Policy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F102B6-F66A-1A6D-0DDE-75A0AE787E59}"/>
              </a:ext>
            </a:extLst>
          </p:cNvPr>
          <p:cNvSpPr txBox="1"/>
          <p:nvPr/>
        </p:nvSpPr>
        <p:spPr>
          <a:xfrm>
            <a:off x="1324102" y="10658954"/>
            <a:ext cx="247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NLG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665AB92-C60E-24C7-6F9B-69D6298157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7101"/>
          <a:stretch/>
        </p:blipFill>
        <p:spPr>
          <a:xfrm>
            <a:off x="21042920" y="2434625"/>
            <a:ext cx="2220305" cy="1764985"/>
          </a:xfrm>
          <a:prstGeom prst="rect">
            <a:avLst/>
          </a:prstGeom>
        </p:spPr>
      </p:pic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3CE9A305-DA0D-0414-AC2D-8EE64EC951D1}"/>
              </a:ext>
            </a:extLst>
          </p:cNvPr>
          <p:cNvSpPr/>
          <p:nvPr/>
        </p:nvSpPr>
        <p:spPr>
          <a:xfrm rot="18608034">
            <a:off x="20364053" y="4044586"/>
            <a:ext cx="747940" cy="418917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E38B9-8886-7ED4-6854-6B679110A8B1}"/>
              </a:ext>
            </a:extLst>
          </p:cNvPr>
          <p:cNvSpPr txBox="1"/>
          <p:nvPr/>
        </p:nvSpPr>
        <p:spPr>
          <a:xfrm>
            <a:off x="1311640" y="2892238"/>
            <a:ext cx="2180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Prior work (1): domain-aware multi-decoder model (</a:t>
            </a:r>
            <a:r>
              <a:rPr lang="en-US" dirty="0"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DAMD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+ augmentation</a:t>
            </a:r>
          </a:p>
          <a:p>
            <a:pPr algn="ctr"/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SOTA combined score for Dialogue Management and Response Generation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24">
            <a:extLst>
              <a:ext uri="{FF2B5EF4-FFF2-40B4-BE49-F238E27FC236}">
                <a16:creationId xmlns:a16="http://schemas.microsoft.com/office/drawing/2014/main" id="{62D38FDF-9EE9-CD14-4B6A-3ED10C80653C}"/>
              </a:ext>
            </a:extLst>
          </p:cNvPr>
          <p:cNvGrpSpPr/>
          <p:nvPr/>
        </p:nvGrpSpPr>
        <p:grpSpPr>
          <a:xfrm>
            <a:off x="1119187" y="1210916"/>
            <a:ext cx="10163855" cy="1530895"/>
            <a:chOff x="1119188" y="1668116"/>
            <a:chExt cx="5327332" cy="1530895"/>
          </a:xfrm>
        </p:grpSpPr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653E7313-3B38-B02D-4C72-010FFE0F4E09}"/>
                </a:ext>
              </a:extLst>
            </p:cNvPr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1. TOD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5" name="직사각형 27">
              <a:extLst>
                <a:ext uri="{FF2B5EF4-FFF2-40B4-BE49-F238E27FC236}">
                  <a16:creationId xmlns:a16="http://schemas.microsoft.com/office/drawing/2014/main" id="{F945C8C1-1D92-AFE2-9D65-52673109B10F}"/>
                </a:ext>
              </a:extLst>
            </p:cNvPr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Towards End-to-End Training 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16" name="직선 연결선 41">
            <a:extLst>
              <a:ext uri="{FF2B5EF4-FFF2-40B4-BE49-F238E27FC236}">
                <a16:creationId xmlns:a16="http://schemas.microsoft.com/office/drawing/2014/main" id="{3E885202-5066-928D-2EDC-3221A2CC77EC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20452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1441773D-B044-C9A5-5273-A7C97FECA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758" y="4092568"/>
            <a:ext cx="10764272" cy="8503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4A87D-88C6-1D3E-0925-9F928D3FE178}"/>
              </a:ext>
            </a:extLst>
          </p:cNvPr>
          <p:cNvSpPr txBox="1"/>
          <p:nvPr/>
        </p:nvSpPr>
        <p:spPr>
          <a:xfrm>
            <a:off x="17931359" y="11921863"/>
            <a:ext cx="42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@ 2020 AAAI</a:t>
            </a:r>
          </a:p>
        </p:txBody>
      </p:sp>
    </p:spTree>
    <p:extLst>
      <p:ext uri="{BB962C8B-B14F-4D97-AF65-F5344CB8AC3E}">
        <p14:creationId xmlns:p14="http://schemas.microsoft.com/office/powerpoint/2010/main" val="4987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E38B9-8886-7ED4-6854-6B679110A8B1}"/>
              </a:ext>
            </a:extLst>
          </p:cNvPr>
          <p:cNvSpPr txBox="1"/>
          <p:nvPr/>
        </p:nvSpPr>
        <p:spPr>
          <a:xfrm>
            <a:off x="1311640" y="2892238"/>
            <a:ext cx="21808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Prior work (2): </a:t>
            </a:r>
            <a:r>
              <a:rPr lang="en-US" dirty="0"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SOLOIST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GPT2-based end-to-end training model</a:t>
            </a:r>
          </a:p>
          <a:p>
            <a:pPr algn="ctr"/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But didn’t show end-to-end performance w/o pretraining on other dialogue datasets</a:t>
            </a:r>
          </a:p>
          <a:p>
            <a:pPr marL="742950" indent="-742950">
              <a:buAutoNum type="arabicPeriod"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24">
            <a:extLst>
              <a:ext uri="{FF2B5EF4-FFF2-40B4-BE49-F238E27FC236}">
                <a16:creationId xmlns:a16="http://schemas.microsoft.com/office/drawing/2014/main" id="{62D38FDF-9EE9-CD14-4B6A-3ED10C80653C}"/>
              </a:ext>
            </a:extLst>
          </p:cNvPr>
          <p:cNvGrpSpPr/>
          <p:nvPr/>
        </p:nvGrpSpPr>
        <p:grpSpPr>
          <a:xfrm>
            <a:off x="1119187" y="1210916"/>
            <a:ext cx="10163855" cy="1530895"/>
            <a:chOff x="1119188" y="1668116"/>
            <a:chExt cx="5327332" cy="1530895"/>
          </a:xfrm>
        </p:grpSpPr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653E7313-3B38-B02D-4C72-010FFE0F4E09}"/>
                </a:ext>
              </a:extLst>
            </p:cNvPr>
            <p:cNvSpPr/>
            <p:nvPr/>
          </p:nvSpPr>
          <p:spPr>
            <a:xfrm>
              <a:off x="1119188" y="1668116"/>
              <a:ext cx="532733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1. TOD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5" name="직사각형 27">
              <a:extLst>
                <a:ext uri="{FF2B5EF4-FFF2-40B4-BE49-F238E27FC236}">
                  <a16:creationId xmlns:a16="http://schemas.microsoft.com/office/drawing/2014/main" id="{F945C8C1-1D92-AFE2-9D65-52673109B10F}"/>
                </a:ext>
              </a:extLst>
            </p:cNvPr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Towards End-to-End Training 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16" name="직선 연결선 41">
            <a:extLst>
              <a:ext uri="{FF2B5EF4-FFF2-40B4-BE49-F238E27FC236}">
                <a16:creationId xmlns:a16="http://schemas.microsoft.com/office/drawing/2014/main" id="{3E885202-5066-928D-2EDC-3221A2CC77EC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20452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hlinkClick r:id="rId5"/>
            <a:extLst>
              <a:ext uri="{FF2B5EF4-FFF2-40B4-BE49-F238E27FC236}">
                <a16:creationId xmlns:a16="http://schemas.microsoft.com/office/drawing/2014/main" id="{8E70F16D-E9C0-CA37-3906-E6F66D337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872" y="4077992"/>
            <a:ext cx="19308668" cy="84270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06E633-65C2-955A-3DD8-315BA166AC76}"/>
              </a:ext>
            </a:extLst>
          </p:cNvPr>
          <p:cNvSpPr txBox="1"/>
          <p:nvPr/>
        </p:nvSpPr>
        <p:spPr>
          <a:xfrm>
            <a:off x="17604786" y="11937232"/>
            <a:ext cx="42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@ 2020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20550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E38B9-8886-7ED4-6854-6B679110A8B1}"/>
              </a:ext>
            </a:extLst>
          </p:cNvPr>
          <p:cNvSpPr txBox="1"/>
          <p:nvPr/>
        </p:nvSpPr>
        <p:spPr>
          <a:xfrm>
            <a:off x="1187769" y="3757661"/>
            <a:ext cx="10552474" cy="638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SimpleTOD</a:t>
            </a:r>
            <a:r>
              <a:rPr lang="en-US" sz="5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r>
              <a:rPr 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End-to-End Baseline Model</a:t>
            </a:r>
            <a:endParaRPr lang="en-US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uses a single, casual (unidirectional) LM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trained on all sub-tasks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 an </a:t>
            </a:r>
            <a:r>
              <a:rPr lang="en-US" dirty="0">
                <a:highlight>
                  <a:srgbClr val="A2E0E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end-to-end single sequence prediction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first model to achieve SOTA performance for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DST, action decisions, and response generation </a:t>
            </a:r>
          </a:p>
        </p:txBody>
      </p:sp>
      <p:grpSp>
        <p:nvGrpSpPr>
          <p:cNvPr id="7" name="그룹 24">
            <a:extLst>
              <a:ext uri="{FF2B5EF4-FFF2-40B4-BE49-F238E27FC236}">
                <a16:creationId xmlns:a16="http://schemas.microsoft.com/office/drawing/2014/main" id="{5A79AB4F-9EEE-9D46-E75B-704F82820197}"/>
              </a:ext>
            </a:extLst>
          </p:cNvPr>
          <p:cNvGrpSpPr/>
          <p:nvPr/>
        </p:nvGrpSpPr>
        <p:grpSpPr>
          <a:xfrm>
            <a:off x="1119188" y="1210916"/>
            <a:ext cx="8073798" cy="1530895"/>
            <a:chOff x="1119188" y="1668116"/>
            <a:chExt cx="8073798" cy="1530895"/>
          </a:xfrm>
        </p:grpSpPr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EB71CD0F-22A6-C159-7531-6814075EB2BD}"/>
                </a:ext>
              </a:extLst>
            </p:cNvPr>
            <p:cNvSpPr/>
            <p:nvPr/>
          </p:nvSpPr>
          <p:spPr>
            <a:xfrm>
              <a:off x="1119188" y="1668116"/>
              <a:ext cx="8073798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2. &lt;</a:t>
              </a:r>
              <a:r>
                <a:rPr lang="en-US" altLang="ko-KR" sz="4500" b="1" dirty="0" err="1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SimpleTOD</a:t>
              </a:r>
              <a:r>
                <a:rPr lang="en-US" altLang="ko-KR" sz="4500" b="1" dirty="0">
                  <a:solidFill>
                    <a:srgbClr val="00285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&gt; Review </a:t>
              </a:r>
              <a:endParaRPr lang="ko-KR" altLang="en-US" sz="4500" b="1" dirty="0">
                <a:solidFill>
                  <a:srgbClr val="00285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  <p:sp>
          <p:nvSpPr>
            <p:cNvPr id="15" name="직사각형 27">
              <a:extLst>
                <a:ext uri="{FF2B5EF4-FFF2-40B4-BE49-F238E27FC236}">
                  <a16:creationId xmlns:a16="http://schemas.microsoft.com/office/drawing/2014/main" id="{2A5D61EE-232E-EAAC-B562-1DEB9AD5E34F}"/>
                </a:ext>
              </a:extLst>
            </p:cNvPr>
            <p:cNvSpPr/>
            <p:nvPr/>
          </p:nvSpPr>
          <p:spPr>
            <a:xfrm>
              <a:off x="1119188" y="2614236"/>
              <a:ext cx="3955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chemeClr val="bg1">
                      <a:lumMod val="50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Nanum Gothic ExtraBold" charset="-127"/>
                </a:rPr>
                <a:t>Overview</a:t>
              </a:r>
              <a:endPara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 Gothic ExtraBold" charset="-127"/>
              </a:endParaRPr>
            </a:p>
          </p:txBody>
        </p:sp>
      </p:grpSp>
      <p:cxnSp>
        <p:nvCxnSpPr>
          <p:cNvPr id="16" name="직선 연결선 41">
            <a:extLst>
              <a:ext uri="{FF2B5EF4-FFF2-40B4-BE49-F238E27FC236}">
                <a16:creationId xmlns:a16="http://schemas.microsoft.com/office/drawing/2014/main" id="{9B190160-E3DA-8C04-21EF-171F23517815}"/>
              </a:ext>
            </a:extLst>
          </p:cNvPr>
          <p:cNvCxnSpPr>
            <a:cxnSpLocks/>
          </p:cNvCxnSpPr>
          <p:nvPr/>
        </p:nvCxnSpPr>
        <p:spPr>
          <a:xfrm>
            <a:off x="1187768" y="2065596"/>
            <a:ext cx="65029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A8A9A1DA-5BD8-75E8-A579-2FF5113661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1" r="5085"/>
          <a:stretch/>
        </p:blipFill>
        <p:spPr>
          <a:xfrm>
            <a:off x="11870870" y="3757661"/>
            <a:ext cx="11248889" cy="63471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D9F737-2A5B-D758-EB81-DCA7D51E9602}"/>
              </a:ext>
            </a:extLst>
          </p:cNvPr>
          <p:cNvSpPr txBox="1"/>
          <p:nvPr/>
        </p:nvSpPr>
        <p:spPr>
          <a:xfrm>
            <a:off x="18782298" y="10677016"/>
            <a:ext cx="42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@ 2020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NeurIPS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09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</TotalTime>
  <Words>1163</Words>
  <Application>Microsoft Office PowerPoint</Application>
  <PresentationFormat>Custom</PresentationFormat>
  <Paragraphs>200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굴림</vt:lpstr>
      <vt:lpstr>나눔고딕</vt:lpstr>
      <vt:lpstr>나눔스퀘어</vt:lpstr>
      <vt:lpstr>나눔스퀘어_ac ExtraBold</vt:lpstr>
      <vt:lpstr>Arial</vt:lpstr>
      <vt:lpstr>Calibri</vt:lpstr>
      <vt:lpstr>Calibri Light</vt:lpstr>
      <vt:lpstr>Cambria Math</vt:lpstr>
      <vt:lpstr>Helvetica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Yumin Kim</cp:lastModifiedBy>
  <cp:revision>56</cp:revision>
  <dcterms:created xsi:type="dcterms:W3CDTF">2017-02-16T07:20:56Z</dcterms:created>
  <dcterms:modified xsi:type="dcterms:W3CDTF">2023-07-18T12:45:51Z</dcterms:modified>
</cp:coreProperties>
</file>