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7"/>
  </p:notesMasterIdLst>
  <p:handoutMasterIdLst>
    <p:handoutMasterId r:id="rId48"/>
  </p:handoutMasterIdLst>
  <p:sldIdLst>
    <p:sldId id="808" r:id="rId2"/>
    <p:sldId id="874" r:id="rId3"/>
    <p:sldId id="877" r:id="rId4"/>
    <p:sldId id="905" r:id="rId5"/>
    <p:sldId id="875" r:id="rId6"/>
    <p:sldId id="878" r:id="rId7"/>
    <p:sldId id="904" r:id="rId8"/>
    <p:sldId id="883" r:id="rId9"/>
    <p:sldId id="907" r:id="rId10"/>
    <p:sldId id="906" r:id="rId11"/>
    <p:sldId id="884" r:id="rId12"/>
    <p:sldId id="885" r:id="rId13"/>
    <p:sldId id="903" r:id="rId14"/>
    <p:sldId id="876" r:id="rId15"/>
    <p:sldId id="879" r:id="rId16"/>
    <p:sldId id="902" r:id="rId17"/>
    <p:sldId id="880" r:id="rId18"/>
    <p:sldId id="887" r:id="rId19"/>
    <p:sldId id="881" r:id="rId20"/>
    <p:sldId id="886" r:id="rId21"/>
    <p:sldId id="888" r:id="rId22"/>
    <p:sldId id="889" r:id="rId23"/>
    <p:sldId id="890" r:id="rId24"/>
    <p:sldId id="882" r:id="rId25"/>
    <p:sldId id="863" r:id="rId26"/>
    <p:sldId id="871" r:id="rId27"/>
    <p:sldId id="870" r:id="rId28"/>
    <p:sldId id="869" r:id="rId29"/>
    <p:sldId id="891" r:id="rId30"/>
    <p:sldId id="868" r:id="rId31"/>
    <p:sldId id="872" r:id="rId32"/>
    <p:sldId id="867" r:id="rId33"/>
    <p:sldId id="892" r:id="rId34"/>
    <p:sldId id="873" r:id="rId35"/>
    <p:sldId id="866" r:id="rId36"/>
    <p:sldId id="865" r:id="rId37"/>
    <p:sldId id="893" r:id="rId38"/>
    <p:sldId id="894" r:id="rId39"/>
    <p:sldId id="895" r:id="rId40"/>
    <p:sldId id="896" r:id="rId41"/>
    <p:sldId id="897" r:id="rId42"/>
    <p:sldId id="898" r:id="rId43"/>
    <p:sldId id="899" r:id="rId44"/>
    <p:sldId id="900" r:id="rId45"/>
    <p:sldId id="901" r:id="rId46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93" d="100"/>
          <a:sy n="93" d="100"/>
        </p:scale>
        <p:origin x="178" y="72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1"/>
            <a:ext cx="8280000" cy="61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60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3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434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71246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smtClean="0">
                <a:latin typeface="Times New Roman" panose="02020603050405020304" pitchFamily="18" charset="0"/>
              </a:rPr>
              <a:t>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81339"/>
              </p:ext>
            </p:extLst>
          </p:nvPr>
        </p:nvGraphicFramePr>
        <p:xfrm>
          <a:off x="313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612000" y="52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11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00106"/>
              </p:ext>
            </p:extLst>
          </p:nvPr>
        </p:nvGraphicFramePr>
        <p:xfrm>
          <a:off x="2772000" y="486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7272000" y="52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60739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smtClean="0">
                <a:latin typeface="Times New Roman" panose="02020603050405020304" pitchFamily="18" charset="0"/>
              </a:rPr>
              <a:t>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0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08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5021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092000" y="270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6402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481339"/>
              </p:ext>
            </p:extLst>
          </p:nvPr>
        </p:nvGraphicFramePr>
        <p:xfrm>
          <a:off x="313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612000" y="52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1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93325"/>
              </p:ext>
            </p:extLst>
          </p:nvPr>
        </p:nvGraphicFramePr>
        <p:xfrm>
          <a:off x="2772000" y="486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6443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522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225178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092000" y="270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35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08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52081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59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65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0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936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97769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012000" y="5769000"/>
            <a:ext cx="28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556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19890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42781"/>
              </p:ext>
            </p:extLst>
          </p:nvPr>
        </p:nvGraphicFramePr>
        <p:xfrm>
          <a:off x="313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52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8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57866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5452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51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657866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769790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992000" y="522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31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37810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052081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25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937810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278801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文字方塊 20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7992000" y="522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0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80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quotient = dividend / divisor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;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 smtClean="0">
                <a:latin typeface="Lucida Console" panose="020B0609040504020204" pitchFamily="49" charset="0"/>
              </a:rPr>
              <a:t>remainder </a:t>
            </a:r>
            <a:r>
              <a:rPr lang="en-US" altLang="zh-TW" sz="3200" dirty="0">
                <a:latin typeface="Lucida Console" panose="020B0609040504020204" pitchFamily="49" charset="0"/>
              </a:rPr>
              <a:t>= dividend % divisor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05511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78991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592959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55963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9521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6717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08882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4245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7326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68572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838329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17762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0194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895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71223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31198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63306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636790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26701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361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324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3557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55734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19721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642044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17186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361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324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3557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55734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19721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43775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17186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4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984994"/>
              </p:ext>
            </p:extLst>
          </p:nvPr>
        </p:nvGraphicFramePr>
        <p:xfrm>
          <a:off x="2772000" y="486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6094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2000" y="52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53789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12000" y="52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69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86284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5073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4423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9578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34276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34061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2057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90506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6489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8291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85426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2136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74134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14266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88975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65341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3715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409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4042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5458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59373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05848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72853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92128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65341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3715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409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4042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5458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59373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05848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70275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92128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99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28790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3149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14256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26521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813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80403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57183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823785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23221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68919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61109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7907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63734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7904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05153"/>
              </p:ext>
            </p:extLst>
          </p:nvPr>
        </p:nvGraphicFramePr>
        <p:xfrm>
          <a:off x="7596378" y="2708910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7061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87067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29794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87677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04254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0656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0935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25744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28892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91923"/>
              </p:ext>
            </p:extLst>
          </p:nvPr>
        </p:nvGraphicFramePr>
        <p:xfrm>
          <a:off x="7596378" y="2708910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78" y="3140964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9224"/>
              </p:ext>
            </p:extLst>
          </p:nvPr>
        </p:nvGraphicFramePr>
        <p:xfrm>
          <a:off x="8316468" y="3140964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25642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42456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651796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79990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740327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41" name="文字方塊 40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3062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528317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38085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4841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30716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7571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941676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68512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8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548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92816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299960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3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2303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94480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13572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20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0897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84321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38049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20" name="文字方塊 19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9597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71739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686549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2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/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725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597896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34706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/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/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/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64802"/>
              </p:ext>
            </p:extLst>
          </p:nvPr>
        </p:nvGraphicFramePr>
        <p:xfrm>
          <a:off x="6732270" y="1556766"/>
          <a:ext cx="1872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51651784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607391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+mn-ea"/>
                        <a:cs typeface="+mn-cs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37" name="文字方塊 36"/>
          <p:cNvSpPr txBox="1"/>
          <p:nvPr/>
        </p:nvSpPr>
        <p:spPr>
          <a:xfrm>
            <a:off x="6372000" y="5949000"/>
            <a:ext cx="3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i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73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0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03911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287280"/>
              </p:ext>
            </p:extLst>
          </p:nvPr>
        </p:nvGraphicFramePr>
        <p:xfrm>
          <a:off x="313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612000" y="52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3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49841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44000"/>
              </p:ext>
            </p:extLst>
          </p:nvPr>
        </p:nvGraphicFramePr>
        <p:xfrm>
          <a:off x="2772000" y="486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522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2000" y="52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847532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92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25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556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7821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smtClean="0">
                <a:latin typeface="Times New Roman" panose="02020603050405020304" pitchFamily="18" charset="0"/>
              </a:rPr>
              <a:t>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240348"/>
              </p:ext>
            </p:extLst>
          </p:nvPr>
        </p:nvGraphicFramePr>
        <p:xfrm>
          <a:off x="3132000" y="4869000"/>
          <a:ext cx="3420000" cy="7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52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09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556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77821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dirty="0" smtClean="0">
                <a:latin typeface="Times New Roman" panose="02020603050405020304" pitchFamily="18" charset="0"/>
              </a:rPr>
              <a:t>0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sum = addend +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0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702303"/>
              </p:ext>
            </p:extLst>
          </p:nvPr>
        </p:nvGraphicFramePr>
        <p:xfrm>
          <a:off x="2772000" y="486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sum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272000" y="522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25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sumDegree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05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4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8549</TotalTime>
  <Words>2256</Words>
  <Application>Microsoft Office PowerPoint</Application>
  <PresentationFormat>如螢幕大小 (4:3)</PresentationFormat>
  <Paragraphs>1935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2" baseType="lpstr"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3</vt:lpstr>
      <vt:lpstr>sum = addend + adder</vt:lpstr>
      <vt:lpstr>sum = addend + adder</vt:lpstr>
      <vt:lpstr>PowerPoint 簡報</vt:lpstr>
      <vt:lpstr>sum = addend + adder</vt:lpstr>
      <vt:lpstr>sum = addend + adder</vt:lpstr>
      <vt:lpstr>PowerPoint 簡報</vt:lpstr>
      <vt:lpstr>sum = addend + adder</vt:lpstr>
      <vt:lpstr>sum = addend + adder</vt:lpstr>
      <vt:lpstr>PowerPoint 簡報</vt:lpstr>
      <vt:lpstr>sum = addend + adder</vt:lpstr>
      <vt:lpstr>sum = addend + adder</vt:lpstr>
      <vt:lpstr>PowerPoint 簡報</vt:lpstr>
      <vt:lpstr>sum = addend + adder</vt:lpstr>
      <vt:lpstr>sum = addend + adder</vt:lpstr>
      <vt:lpstr>PowerPoint 簡報</vt:lpstr>
      <vt:lpstr>product = multiplicand * multiplier</vt:lpstr>
      <vt:lpstr>product = multiplicand * multiplier</vt:lpstr>
      <vt:lpstr>product = multiplicand * multiplier</vt:lpstr>
      <vt:lpstr>product = multiplicand * multiplier</vt:lpstr>
      <vt:lpstr>product = multiplicand * multiplier</vt:lpstr>
      <vt:lpstr>product = multiplicand * multiplier</vt:lpstr>
      <vt:lpstr>product = multiplicand * multiplier</vt:lpstr>
      <vt:lpstr>quotient = dividend / divisor;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1493</cp:revision>
  <dcterms:created xsi:type="dcterms:W3CDTF">2000-06-12T17:02:08Z</dcterms:created>
  <dcterms:modified xsi:type="dcterms:W3CDTF">2024-09-23T13:21:40Z</dcterms:modified>
</cp:coreProperties>
</file>