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88"/>
  </p:notesMasterIdLst>
  <p:handoutMasterIdLst>
    <p:handoutMasterId r:id="rId89"/>
  </p:handoutMasterIdLst>
  <p:sldIdLst>
    <p:sldId id="553" r:id="rId2"/>
    <p:sldId id="1051" r:id="rId3"/>
    <p:sldId id="1049" r:id="rId4"/>
    <p:sldId id="1052" r:id="rId5"/>
    <p:sldId id="1048" r:id="rId6"/>
    <p:sldId id="1050" r:id="rId7"/>
    <p:sldId id="882" r:id="rId8"/>
    <p:sldId id="890" r:id="rId9"/>
    <p:sldId id="886" r:id="rId10"/>
    <p:sldId id="887" r:id="rId11"/>
    <p:sldId id="895" r:id="rId12"/>
    <p:sldId id="996" r:id="rId13"/>
    <p:sldId id="446" r:id="rId14"/>
    <p:sldId id="789" r:id="rId15"/>
    <p:sldId id="787" r:id="rId16"/>
    <p:sldId id="788" r:id="rId17"/>
    <p:sldId id="791" r:id="rId18"/>
    <p:sldId id="792" r:id="rId19"/>
    <p:sldId id="793" r:id="rId20"/>
    <p:sldId id="804" r:id="rId21"/>
    <p:sldId id="805" r:id="rId22"/>
    <p:sldId id="1004" r:id="rId23"/>
    <p:sldId id="1006" r:id="rId24"/>
    <p:sldId id="1005" r:id="rId25"/>
    <p:sldId id="998" r:id="rId26"/>
    <p:sldId id="1003" r:id="rId27"/>
    <p:sldId id="999" r:id="rId28"/>
    <p:sldId id="1000" r:id="rId29"/>
    <p:sldId id="1001" r:id="rId30"/>
    <p:sldId id="1002" r:id="rId31"/>
    <p:sldId id="816" r:id="rId32"/>
    <p:sldId id="802" r:id="rId33"/>
    <p:sldId id="962" r:id="rId34"/>
    <p:sldId id="800" r:id="rId35"/>
    <p:sldId id="798" r:id="rId36"/>
    <p:sldId id="794" r:id="rId37"/>
    <p:sldId id="796" r:id="rId38"/>
    <p:sldId id="797" r:id="rId39"/>
    <p:sldId id="799" r:id="rId40"/>
    <p:sldId id="801" r:id="rId41"/>
    <p:sldId id="849" r:id="rId42"/>
    <p:sldId id="850" r:id="rId43"/>
    <p:sldId id="795" r:id="rId44"/>
    <p:sldId id="622" r:id="rId45"/>
    <p:sldId id="396" r:id="rId46"/>
    <p:sldId id="888" r:id="rId47"/>
    <p:sldId id="892" r:id="rId48"/>
    <p:sldId id="891" r:id="rId49"/>
    <p:sldId id="889" r:id="rId50"/>
    <p:sldId id="893" r:id="rId51"/>
    <p:sldId id="894" r:id="rId52"/>
    <p:sldId id="398" r:id="rId53"/>
    <p:sldId id="752" r:id="rId54"/>
    <p:sldId id="790" r:id="rId55"/>
    <p:sldId id="753" r:id="rId56"/>
    <p:sldId id="754" r:id="rId57"/>
    <p:sldId id="755" r:id="rId58"/>
    <p:sldId id="756" r:id="rId59"/>
    <p:sldId id="757" r:id="rId60"/>
    <p:sldId id="758" r:id="rId61"/>
    <p:sldId id="759" r:id="rId62"/>
    <p:sldId id="760" r:id="rId63"/>
    <p:sldId id="751" r:id="rId64"/>
    <p:sldId id="1007" r:id="rId65"/>
    <p:sldId id="1010" r:id="rId66"/>
    <p:sldId id="1009" r:id="rId67"/>
    <p:sldId id="1008" r:id="rId68"/>
    <p:sldId id="977" r:id="rId69"/>
    <p:sldId id="978" r:id="rId70"/>
    <p:sldId id="979" r:id="rId71"/>
    <p:sldId id="980" r:id="rId72"/>
    <p:sldId id="981" r:id="rId73"/>
    <p:sldId id="982" r:id="rId74"/>
    <p:sldId id="983" r:id="rId75"/>
    <p:sldId id="761" r:id="rId76"/>
    <p:sldId id="775" r:id="rId77"/>
    <p:sldId id="776" r:id="rId78"/>
    <p:sldId id="777" r:id="rId79"/>
    <p:sldId id="778" r:id="rId80"/>
    <p:sldId id="779" r:id="rId81"/>
    <p:sldId id="780" r:id="rId82"/>
    <p:sldId id="781" r:id="rId83"/>
    <p:sldId id="782" r:id="rId84"/>
    <p:sldId id="783" r:id="rId85"/>
    <p:sldId id="784" r:id="rId86"/>
    <p:sldId id="785" r:id="rId87"/>
  </p:sldIdLst>
  <p:sldSz cx="9144000" cy="6858000" type="screen4x3"/>
  <p:notesSz cx="6946900" cy="9232900"/>
  <p:defaultTextStyle>
    <a:defPPr>
      <a:defRPr lang="en-US"/>
    </a:defPPr>
    <a:lvl1pPr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1pPr>
    <a:lvl2pPr marL="4572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2pPr>
    <a:lvl3pPr marL="9144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3pPr>
    <a:lvl4pPr marL="13716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4pPr>
    <a:lvl5pPr marL="18288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742">
          <p15:clr>
            <a:srgbClr val="A4A3A4"/>
          </p15:clr>
        </p15:guide>
        <p15:guide id="2" pos="543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00FF"/>
    <a:srgbClr val="0099FF"/>
    <a:srgbClr val="BAE18F"/>
    <a:srgbClr val="FFE699"/>
    <a:srgbClr val="3380E6"/>
    <a:srgbClr val="CCECFF"/>
    <a:srgbClr val="5F5F5F"/>
    <a:srgbClr val="0033CC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321" autoAdjust="0"/>
    <p:restoredTop sz="94660"/>
  </p:normalViewPr>
  <p:slideViewPr>
    <p:cSldViewPr showGuides="1">
      <p:cViewPr varScale="1">
        <p:scale>
          <a:sx n="99" d="100"/>
          <a:sy n="99" d="100"/>
        </p:scale>
        <p:origin x="178" y="72"/>
      </p:cViewPr>
      <p:guideLst>
        <p:guide orient="horz" pos="742"/>
        <p:guide pos="54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180023" cy="180023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handoutMaster" Target="handoutMasters/handout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notesMaster" Target="notesMasters/notesMaster1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55" tIns="46227" rIns="92455" bIns="46227" numCol="1" anchor="t" anchorCtr="0" compatLnSpc="1">
            <a:prstTxWarp prst="textNoShape">
              <a:avLst/>
            </a:prstTxWarp>
          </a:bodyPr>
          <a:lstStyle>
            <a:lvl1pPr algn="l" defTabSz="923925" eaLnBrk="0" hangingPunct="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7000" y="0"/>
            <a:ext cx="30099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55" tIns="46227" rIns="92455" bIns="46227" numCol="1" anchor="t" anchorCtr="0" compatLnSpc="1">
            <a:prstTxWarp prst="textNoShape">
              <a:avLst/>
            </a:prstTxWarp>
          </a:bodyPr>
          <a:lstStyle>
            <a:lvl1pPr algn="r" defTabSz="923925" eaLnBrk="0" hangingPunct="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0938"/>
            <a:ext cx="30099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55" tIns="46227" rIns="92455" bIns="46227" numCol="1" anchor="b" anchorCtr="0" compatLnSpc="1">
            <a:prstTxWarp prst="textNoShape">
              <a:avLst/>
            </a:prstTxWarp>
          </a:bodyPr>
          <a:lstStyle>
            <a:lvl1pPr algn="l" defTabSz="923925" eaLnBrk="0" hangingPunct="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7000" y="8770938"/>
            <a:ext cx="30099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55" tIns="46227" rIns="92455" bIns="46227" numCol="1" anchor="b" anchorCtr="0" compatLnSpc="1">
            <a:prstTxWarp prst="textNoShape">
              <a:avLst/>
            </a:prstTxWarp>
          </a:bodyPr>
          <a:lstStyle>
            <a:lvl1pPr algn="r" defTabSz="923925" eaLnBrk="0" hangingPunct="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fld id="{5402874F-8350-4991-876A-DD9D9DAB747E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45533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77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0300" y="685800"/>
            <a:ext cx="4673600" cy="3505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9600"/>
            <a:ext cx="5105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</a:p>
        </p:txBody>
      </p:sp>
      <p:sp>
        <p:nvSpPr>
          <p:cNvPr id="50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630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0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7630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fld id="{CAE8B083-1D94-4D98-86AD-FB305454C45E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528773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16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ct val="0"/>
              </a:spcBef>
            </a:pPr>
            <a:endParaRPr lang="zh-TW" altLang="zh-TW" sz="1800" b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11494" y="2708908"/>
            <a:ext cx="7921012" cy="1440185"/>
          </a:xfrm>
        </p:spPr>
        <p:txBody>
          <a:bodyPr anchor="ctr" anchorCtr="0"/>
          <a:lstStyle>
            <a:lvl1pPr algn="ctr">
              <a:defRPr sz="4800" b="0">
                <a:solidFill>
                  <a:srgbClr val="0000FF"/>
                </a:solidFill>
                <a:effectLst/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1"/>
          </p:nvPr>
        </p:nvSpPr>
        <p:spPr>
          <a:xfrm>
            <a:off x="8604504" y="6309360"/>
            <a:ext cx="432000" cy="432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C12798C-97D0-4BD6-822A-5A6713D1D7D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12719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31470" y="548631"/>
            <a:ext cx="8281059" cy="5760737"/>
          </a:xfrm>
        </p:spPr>
        <p:txBody>
          <a:bodyPr/>
          <a:lstStyle>
            <a:lvl1pPr marL="0" indent="0">
              <a:buFontTx/>
              <a:buNone/>
              <a:defRPr sz="1600">
                <a:latin typeface="Lucida Console" panose="020B0609040504020204" pitchFamily="49" charset="0"/>
                <a:cs typeface="Courier New" panose="020703090202050204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5789255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11494" y="1448747"/>
            <a:ext cx="4680598" cy="3240414"/>
          </a:xfrm>
        </p:spPr>
        <p:txBody>
          <a:bodyPr/>
          <a:lstStyle>
            <a:lvl1pPr marL="0" indent="0">
              <a:buFontTx/>
              <a:buNone/>
              <a:defRPr sz="1600">
                <a:latin typeface="Lucida Console" panose="020B0609040504020204" pitchFamily="49" charset="0"/>
                <a:cs typeface="Courier New" panose="020703090202050204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2695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xfrm>
            <a:off x="2221270" y="368300"/>
            <a:ext cx="3780000" cy="1800000"/>
          </a:xfrm>
        </p:spPr>
        <p:txBody>
          <a:bodyPr/>
          <a:lstStyle>
            <a:lvl1pPr marL="0" indent="0">
              <a:buNone/>
              <a:defRPr sz="1600">
                <a:latin typeface="Lucida Console" panose="020B0609040504020204" pitchFamily="49" charset="0"/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1"/>
          </p:nvPr>
        </p:nvSpPr>
        <p:spPr>
          <a:xfrm>
            <a:off x="971540" y="2528888"/>
            <a:ext cx="3779838" cy="1800225"/>
          </a:xfrm>
        </p:spPr>
        <p:txBody>
          <a:bodyPr/>
          <a:lstStyle>
            <a:lvl1pPr marL="0" indent="0">
              <a:buNone/>
              <a:defRPr sz="1600">
                <a:latin typeface="Lucida Console" panose="020B0609040504020204" pitchFamily="49" charset="0"/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2"/>
          </p:nvPr>
        </p:nvSpPr>
        <p:spPr>
          <a:xfrm>
            <a:off x="4932046" y="2528888"/>
            <a:ext cx="3780000" cy="1800225"/>
          </a:xfrm>
        </p:spPr>
        <p:txBody>
          <a:bodyPr/>
          <a:lstStyle>
            <a:lvl1pPr marL="0" indent="0">
              <a:buNone/>
              <a:defRPr sz="1600">
                <a:latin typeface="Lucida Console" panose="020B0609040504020204" pitchFamily="49" charset="0"/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10" name="內容版面配置區 9"/>
          <p:cNvSpPr>
            <a:spLocks noGrp="1"/>
          </p:cNvSpPr>
          <p:nvPr>
            <p:ph sz="quarter" idx="13"/>
          </p:nvPr>
        </p:nvSpPr>
        <p:spPr>
          <a:xfrm>
            <a:off x="71438" y="4689475"/>
            <a:ext cx="3779837" cy="1800000"/>
          </a:xfrm>
        </p:spPr>
        <p:txBody>
          <a:bodyPr/>
          <a:lstStyle>
            <a:lvl1pPr marL="0" indent="0">
              <a:buNone/>
              <a:defRPr sz="1600">
                <a:latin typeface="Lucida Console" panose="020B0609040504020204" pitchFamily="49" charset="0"/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12" name="內容版面配置區 11"/>
          <p:cNvSpPr>
            <a:spLocks noGrp="1"/>
          </p:cNvSpPr>
          <p:nvPr>
            <p:ph sz="quarter" idx="14"/>
          </p:nvPr>
        </p:nvSpPr>
        <p:spPr>
          <a:xfrm>
            <a:off x="4032250" y="4689475"/>
            <a:ext cx="3780000" cy="1800225"/>
          </a:xfrm>
        </p:spPr>
        <p:txBody>
          <a:bodyPr/>
          <a:lstStyle>
            <a:lvl1pPr marL="0" indent="0">
              <a:buNone/>
              <a:defRPr sz="1600">
                <a:latin typeface="Lucida Console" panose="020B0609040504020204" pitchFamily="49" charset="0"/>
              </a:defRPr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635883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31"/>
          <p:cNvSpPr>
            <a:spLocks noChangeArrowheads="1"/>
          </p:cNvSpPr>
          <p:nvPr/>
        </p:nvSpPr>
        <p:spPr bwMode="auto">
          <a:xfrm>
            <a:off x="6705600" y="838200"/>
            <a:ext cx="24384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0"/>
              </a:spcBef>
              <a:defRPr/>
            </a:pPr>
            <a:endParaRPr lang="zh-TW" altLang="en-US" sz="1400">
              <a:latin typeface="AvantGarde" pitchFamily="34" charset="0"/>
              <a:ea typeface="新細明體" pitchFamily="18" charset="-120"/>
            </a:endParaRPr>
          </a:p>
        </p:txBody>
      </p:sp>
      <p:sp>
        <p:nvSpPr>
          <p:cNvPr id="33800" name="Rectangle 103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11493" y="548632"/>
            <a:ext cx="7921013" cy="5760736"/>
          </a:xfrm>
        </p:spPr>
        <p:txBody>
          <a:bodyPr tIns="0" bIns="0"/>
          <a:lstStyle>
            <a:lvl1pPr marL="0" indent="0">
              <a:buFontTx/>
              <a:buNone/>
              <a:defRPr sz="1800" b="0">
                <a:latin typeface="Lucida Console" panose="020B0609040504020204" pitchFamily="49" charset="0"/>
              </a:defRPr>
            </a:lvl1pPr>
          </a:lstStyle>
          <a:p>
            <a:r>
              <a:rPr lang="en-US" altLang="zh-TW" dirty="0"/>
              <a:t>Click to edit Master subtitle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31"/>
          <p:cNvSpPr>
            <a:spLocks noChangeArrowheads="1"/>
          </p:cNvSpPr>
          <p:nvPr/>
        </p:nvSpPr>
        <p:spPr bwMode="auto">
          <a:xfrm>
            <a:off x="6705600" y="838200"/>
            <a:ext cx="24384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0"/>
              </a:spcBef>
              <a:defRPr/>
            </a:pPr>
            <a:endParaRPr lang="zh-TW" altLang="en-US" sz="1400">
              <a:latin typeface="AvantGarde" pitchFamily="34" charset="0"/>
              <a:ea typeface="新細明體" pitchFamily="18" charset="-120"/>
            </a:endParaRPr>
          </a:p>
        </p:txBody>
      </p:sp>
      <p:sp>
        <p:nvSpPr>
          <p:cNvPr id="33800" name="Rectangle 103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11494" y="728655"/>
            <a:ext cx="4680598" cy="5220668"/>
          </a:xfrm>
        </p:spPr>
        <p:txBody>
          <a:bodyPr tIns="46800" bIns="46800"/>
          <a:lstStyle>
            <a:lvl1pPr marL="0" indent="0">
              <a:buFontTx/>
              <a:buNone/>
              <a:defRPr sz="1600" b="0">
                <a:latin typeface="Lucida Console" panose="020B0609040504020204" pitchFamily="49" charset="0"/>
              </a:defRPr>
            </a:lvl1pPr>
          </a:lstStyle>
          <a:p>
            <a:r>
              <a:rPr lang="en-US" altLang="zh-TW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2586568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251448" y="1268724"/>
            <a:ext cx="8641104" cy="5220667"/>
          </a:xfrm>
        </p:spPr>
        <p:txBody>
          <a:bodyPr/>
          <a:lstStyle>
            <a:lvl1pPr>
              <a:spcBef>
                <a:spcPts val="1200"/>
              </a:spcBef>
              <a:defRPr sz="2400">
                <a:latin typeface="+mn-lt"/>
              </a:defRPr>
            </a:lvl1pPr>
            <a:lvl2pPr>
              <a:defRPr>
                <a:latin typeface="+mn-lt"/>
              </a:defRPr>
            </a:lvl2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448" y="1268724"/>
            <a:ext cx="8641104" cy="5220667"/>
          </a:xfrm>
        </p:spPr>
        <p:txBody>
          <a:bodyPr/>
          <a:lstStyle>
            <a:lvl1pPr marL="0" indent="0">
              <a:buFontTx/>
              <a:buNone/>
              <a:defRPr sz="2000">
                <a:latin typeface="+mn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713233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1494" y="3429001"/>
            <a:ext cx="5220668" cy="2880368"/>
          </a:xfrm>
        </p:spPr>
        <p:txBody>
          <a:bodyPr/>
          <a:lstStyle>
            <a:lvl1pPr marL="0" indent="0">
              <a:buFontTx/>
              <a:buNone/>
              <a:defRPr sz="1600">
                <a:latin typeface="Lucida Console" panose="020B0609040504020204" pitchFamily="49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244420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2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1494" y="188586"/>
            <a:ext cx="7921012" cy="900115"/>
          </a:xfrm>
        </p:spPr>
        <p:txBody>
          <a:bodyPr/>
          <a:lstStyle>
            <a:lvl1pPr>
              <a:defRPr sz="440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11494" y="1088701"/>
            <a:ext cx="7921013" cy="3780483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600">
                <a:latin typeface="Lucida Console" panose="020B060904050402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1494" y="5049207"/>
            <a:ext cx="7921012" cy="1260161"/>
          </a:xfrm>
        </p:spPr>
        <p:txBody>
          <a:bodyPr/>
          <a:lstStyle>
            <a:lvl1pPr marL="0" indent="0">
              <a:buFontTx/>
              <a:buNone/>
              <a:defRPr sz="2200">
                <a:latin typeface="+mj-ea"/>
                <a:ea typeface="+mj-ea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1785754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691631" y="1088702"/>
            <a:ext cx="5040645" cy="1980252"/>
          </a:xfrm>
        </p:spPr>
        <p:txBody>
          <a:bodyPr lIns="0" tIns="144000" rIns="0" bIns="36000"/>
          <a:lstStyle>
            <a:lvl1pPr marL="0" indent="0">
              <a:spcBef>
                <a:spcPts val="0"/>
              </a:spcBef>
              <a:buFontTx/>
              <a:buNone/>
              <a:defRPr sz="1600">
                <a:latin typeface="Lucida Console" panose="020B060904050402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3851908" y="3789046"/>
            <a:ext cx="3600460" cy="1620207"/>
          </a:xfrm>
        </p:spPr>
        <p:txBody>
          <a:bodyPr lIns="36000" tIns="180000" rIns="36000" bIns="0"/>
          <a:lstStyle>
            <a:lvl1pPr marL="0" indent="0">
              <a:spcBef>
                <a:spcPts val="0"/>
              </a:spcBef>
              <a:buFontTx/>
              <a:buNone/>
              <a:defRPr sz="1600">
                <a:latin typeface="Lucida Console" panose="020B060904050402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879917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231701" y="3248978"/>
            <a:ext cx="4680598" cy="1980252"/>
          </a:xfrm>
        </p:spPr>
        <p:txBody>
          <a:bodyPr lIns="72000" tIns="180000"/>
          <a:lstStyle>
            <a:lvl1pPr marL="0" indent="0">
              <a:buFontTx/>
              <a:buNone/>
              <a:defRPr sz="1600">
                <a:latin typeface="Lucida Console" panose="020B060904050402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871655" y="728655"/>
            <a:ext cx="5400690" cy="1980254"/>
          </a:xfrm>
        </p:spPr>
        <p:txBody>
          <a:bodyPr lIns="18000" tIns="144000"/>
          <a:lstStyle>
            <a:lvl1pPr marL="0" indent="0">
              <a:buFontTx/>
              <a:buNone/>
              <a:defRPr sz="1600">
                <a:latin typeface="Lucida Console" panose="020B060904050402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0668662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1448" y="188585"/>
            <a:ext cx="8641104" cy="1080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1448" y="1448746"/>
            <a:ext cx="8641104" cy="5040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Click to 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81" r:id="rId2"/>
    <p:sldLayoutId id="2147483893" r:id="rId3"/>
    <p:sldLayoutId id="2147483860" r:id="rId4"/>
    <p:sldLayoutId id="2147483884" r:id="rId5"/>
    <p:sldLayoutId id="2147483897" r:id="rId6"/>
    <p:sldLayoutId id="2147483902" r:id="rId7"/>
    <p:sldLayoutId id="2147483891" r:id="rId8"/>
    <p:sldLayoutId id="2147483890" r:id="rId9"/>
    <p:sldLayoutId id="2147483888" r:id="rId10"/>
    <p:sldLayoutId id="2147483894" r:id="rId11"/>
    <p:sldLayoutId id="2147483885" r:id="rId12"/>
    <p:sldLayoutId id="2147483864" r:id="rId13"/>
    <p:sldLayoutId id="2147483865" r:id="rId14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TW" dirty="0" err="1" smtClean="0">
                <a:effectLst/>
                <a:latin typeface="+mn-lt"/>
              </a:rPr>
              <a:t>Ch</a:t>
            </a:r>
            <a:r>
              <a:rPr lang="en-US" altLang="zh-TW" dirty="0" smtClean="0">
                <a:effectLst/>
                <a:latin typeface="+mn-lt"/>
              </a:rPr>
              <a:t> 4. Introduction </a:t>
            </a:r>
            <a:r>
              <a:rPr lang="en-US" altLang="zh-TW" dirty="0">
                <a:effectLst/>
                <a:latin typeface="+mn-lt"/>
              </a:rPr>
              <a:t>to Recursion</a:t>
            </a:r>
            <a:endParaRPr lang="zh-TW" altLang="en-US" dirty="0">
              <a:effectLst/>
              <a:latin typeface="+mn-lt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0CA8039-58A4-4FB2-9CFE-952B8651C124}" type="slidenum">
              <a:rPr lang="zh-TW" altLang="en-US" smtClean="0"/>
              <a:pPr>
                <a:defRPr/>
              </a:pPr>
              <a:t>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1083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f(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Lucida Console"/>
              </a:rPr>
              <a:t>n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808080"/>
                </a:solidFill>
                <a:latin typeface="Lucida Console"/>
              </a:rPr>
              <a:t>n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&lt;= 1 )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1;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/>
            <a:r>
              <a:rPr lang="pt-BR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pt-BR" altLang="zh-TW" sz="1000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pt-BR" altLang="zh-TW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pt-BR" altLang="zh-TW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pt-BR" altLang="zh-TW" dirty="0">
                <a:solidFill>
                  <a:srgbClr val="808080"/>
                </a:solidFill>
                <a:latin typeface="Lucida Console"/>
              </a:rPr>
              <a:t>n</a:t>
            </a:r>
            <a:r>
              <a:rPr lang="pt-BR" altLang="zh-TW" dirty="0">
                <a:solidFill>
                  <a:srgbClr val="000000"/>
                </a:solidFill>
                <a:latin typeface="Lucida Console"/>
              </a:rPr>
              <a:t> * f( </a:t>
            </a:r>
            <a:r>
              <a:rPr lang="pt-BR" altLang="zh-TW" dirty="0">
                <a:solidFill>
                  <a:srgbClr val="808080"/>
                </a:solidFill>
                <a:latin typeface="Lucida Console"/>
              </a:rPr>
              <a:t>n</a:t>
            </a:r>
            <a:r>
              <a:rPr lang="pt-BR" altLang="zh-TW" dirty="0">
                <a:solidFill>
                  <a:srgbClr val="000000"/>
                </a:solidFill>
                <a:latin typeface="Lucida Console"/>
              </a:rPr>
              <a:t> - 1 );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}</a:t>
            </a:r>
            <a:endParaRPr lang="en-US" altLang="zh-TW" kern="1200" dirty="0">
              <a:solidFill>
                <a:srgbClr val="000000"/>
              </a:solidFill>
              <a:latin typeface="Lucida Console"/>
              <a:cs typeface="Courier New" pitchFamily="49" charset="0"/>
            </a:endParaRPr>
          </a:p>
        </p:txBody>
      </p:sp>
      <p:sp>
        <p:nvSpPr>
          <p:cNvPr id="73743" name="Text Box 15"/>
          <p:cNvSpPr txBox="1">
            <a:spLocks noChangeArrowheads="1"/>
          </p:cNvSpPr>
          <p:nvPr/>
        </p:nvSpPr>
        <p:spPr bwMode="auto">
          <a:xfrm>
            <a:off x="5112069" y="2708908"/>
            <a:ext cx="360000" cy="360047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8000"/>
                </a:solidFill>
                <a:latin typeface="+mn-ea"/>
              </a:rPr>
              <a:t>4</a:t>
            </a:r>
            <a:endParaRPr lang="en-US" altLang="zh-TW" sz="1600" b="0" dirty="0">
              <a:solidFill>
                <a:srgbClr val="008000"/>
              </a:solidFill>
              <a:latin typeface="+mn-ea"/>
            </a:endParaRPr>
          </a:p>
        </p:txBody>
      </p:sp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5112069" y="3609023"/>
            <a:ext cx="360000" cy="360047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endParaRPr lang="en-US" altLang="zh-TW" sz="1600" b="0" dirty="0">
              <a:solidFill>
                <a:srgbClr val="008000"/>
              </a:solidFill>
              <a:latin typeface="+mn-ea"/>
            </a:endParaRPr>
          </a:p>
        </p:txBody>
      </p:sp>
      <p:sp>
        <p:nvSpPr>
          <p:cNvPr id="7" name="Text Box 15"/>
          <p:cNvSpPr txBox="1">
            <a:spLocks noChangeArrowheads="1"/>
          </p:cNvSpPr>
          <p:nvPr/>
        </p:nvSpPr>
        <p:spPr bwMode="auto">
          <a:xfrm>
            <a:off x="5112069" y="2708908"/>
            <a:ext cx="360000" cy="360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8000"/>
                </a:solidFill>
                <a:latin typeface="+mn-ea"/>
              </a:rPr>
              <a:t>4</a:t>
            </a:r>
            <a:endParaRPr lang="en-US" altLang="zh-TW" sz="1600" b="0" dirty="0">
              <a:solidFill>
                <a:srgbClr val="008000"/>
              </a:solidFill>
              <a:latin typeface="+mn-ea"/>
            </a:endParaRPr>
          </a:p>
        </p:txBody>
      </p:sp>
      <p:sp>
        <p:nvSpPr>
          <p:cNvPr id="12" name="Text Box 15"/>
          <p:cNvSpPr txBox="1">
            <a:spLocks noChangeArrowheads="1"/>
          </p:cNvSpPr>
          <p:nvPr/>
        </p:nvSpPr>
        <p:spPr bwMode="auto">
          <a:xfrm>
            <a:off x="6552253" y="5049207"/>
            <a:ext cx="360000" cy="360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8000"/>
                </a:solidFill>
                <a:latin typeface="+mn-ea"/>
              </a:rPr>
              <a:t>3</a:t>
            </a:r>
            <a:endParaRPr lang="en-US" altLang="zh-TW" sz="1600" b="0" dirty="0">
              <a:solidFill>
                <a:srgbClr val="008000"/>
              </a:solidFill>
              <a:latin typeface="+mn-ea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n;</a:t>
            </a:r>
            <a:endParaRPr lang="zh-TW" altLang="en-US" dirty="0">
              <a:solidFill>
                <a:srgbClr val="000000"/>
              </a:solidFill>
              <a:latin typeface="Lucida Console"/>
            </a:endParaRPr>
          </a:p>
          <a:p>
            <a:pPr lvl="0"/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   cout </a:t>
            </a:r>
            <a:r>
              <a:rPr lang="fr-FR" altLang="zh-TW" dirty="0">
                <a:solidFill>
                  <a:srgbClr val="008080"/>
                </a:solidFill>
                <a:latin typeface="Lucida Console"/>
              </a:rPr>
              <a:t>&lt;&lt;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fr-FR" altLang="zh-TW" dirty="0">
                <a:solidFill>
                  <a:srgbClr val="A31515"/>
                </a:solidFill>
                <a:latin typeface="Lucida Console"/>
              </a:rPr>
              <a:t>"Enter a positive Integer: "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cin </a:t>
            </a:r>
            <a:r>
              <a:rPr lang="en-US" altLang="zh-TW" dirty="0">
                <a:solidFill>
                  <a:srgbClr val="008080"/>
                </a:solidFill>
                <a:latin typeface="Lucida Console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n;</a:t>
            </a:r>
          </a:p>
          <a:p>
            <a:pPr lvl="0"/>
            <a:r>
              <a:rPr lang="pt-BR" altLang="zh-TW" dirty="0">
                <a:solidFill>
                  <a:srgbClr val="000000"/>
                </a:solidFill>
                <a:latin typeface="Lucida Console"/>
              </a:rPr>
              <a:t>   cout </a:t>
            </a:r>
            <a:r>
              <a:rPr lang="pt-BR" altLang="zh-TW" dirty="0">
                <a:solidFill>
                  <a:srgbClr val="008080"/>
                </a:solidFill>
                <a:latin typeface="Lucida Console"/>
              </a:rPr>
              <a:t>&lt;&lt;</a:t>
            </a:r>
            <a:r>
              <a:rPr lang="pt-BR" altLang="zh-TW" dirty="0">
                <a:solidFill>
                  <a:srgbClr val="000000"/>
                </a:solidFill>
                <a:latin typeface="Lucida Console"/>
              </a:rPr>
              <a:t> n </a:t>
            </a:r>
            <a:r>
              <a:rPr lang="pt-BR" altLang="zh-TW" dirty="0">
                <a:solidFill>
                  <a:srgbClr val="008080"/>
                </a:solidFill>
                <a:latin typeface="Lucida Console"/>
              </a:rPr>
              <a:t>&lt;&lt;</a:t>
            </a:r>
            <a:r>
              <a:rPr lang="pt-BR" altLang="zh-TW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pt-BR" altLang="zh-TW" dirty="0">
                <a:solidFill>
                  <a:srgbClr val="A31515"/>
                </a:solidFill>
                <a:latin typeface="Lucida Console"/>
              </a:rPr>
              <a:t>"! = "</a:t>
            </a:r>
            <a:r>
              <a:rPr lang="pt-BR" altLang="zh-TW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pt-BR" altLang="zh-TW" dirty="0">
                <a:solidFill>
                  <a:srgbClr val="008080"/>
                </a:solidFill>
                <a:latin typeface="Lucida Console"/>
              </a:rPr>
              <a:t>&lt;&lt;</a:t>
            </a:r>
            <a:r>
              <a:rPr lang="pt-BR" altLang="zh-TW" dirty="0">
                <a:solidFill>
                  <a:srgbClr val="000000"/>
                </a:solidFill>
                <a:latin typeface="Lucida Console"/>
              </a:rPr>
              <a:t> f( n ) </a:t>
            </a:r>
            <a:r>
              <a:rPr lang="pt-BR" altLang="zh-TW" dirty="0">
                <a:solidFill>
                  <a:srgbClr val="008080"/>
                </a:solidFill>
                <a:latin typeface="Lucida Console"/>
              </a:rPr>
              <a:t>&lt;&lt;</a:t>
            </a:r>
            <a:r>
              <a:rPr lang="pt-BR" altLang="zh-TW" dirty="0">
                <a:solidFill>
                  <a:srgbClr val="000000"/>
                </a:solidFill>
                <a:latin typeface="Lucida Console"/>
              </a:rPr>
              <a:t> endl;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}</a:t>
            </a:r>
            <a:endParaRPr lang="zh-TW" altLang="en-US" dirty="0">
              <a:solidFill>
                <a:srgbClr val="000000"/>
              </a:solidFill>
              <a:latin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621897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43905E-6 L 0 0.1311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54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f(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Lucida Console"/>
              </a:rPr>
              <a:t>n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808080"/>
                </a:solidFill>
                <a:latin typeface="Lucida Console"/>
              </a:rPr>
              <a:t>n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&lt;= 1 )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1;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/>
            <a:r>
              <a:rPr lang="pt-BR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pt-BR" altLang="zh-TW" sz="1000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pt-BR" altLang="zh-TW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pt-BR" altLang="zh-TW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pt-BR" altLang="zh-TW" dirty="0">
                <a:solidFill>
                  <a:srgbClr val="808080"/>
                </a:solidFill>
                <a:latin typeface="Lucida Console"/>
              </a:rPr>
              <a:t>n</a:t>
            </a:r>
            <a:r>
              <a:rPr lang="pt-BR" altLang="zh-TW" dirty="0">
                <a:solidFill>
                  <a:srgbClr val="000000"/>
                </a:solidFill>
                <a:latin typeface="Lucida Console"/>
              </a:rPr>
              <a:t> * f( </a:t>
            </a:r>
            <a:r>
              <a:rPr lang="pt-BR" altLang="zh-TW" dirty="0">
                <a:solidFill>
                  <a:srgbClr val="808080"/>
                </a:solidFill>
                <a:latin typeface="Lucida Console"/>
              </a:rPr>
              <a:t>n</a:t>
            </a:r>
            <a:r>
              <a:rPr lang="pt-BR" altLang="zh-TW" dirty="0">
                <a:solidFill>
                  <a:srgbClr val="000000"/>
                </a:solidFill>
                <a:latin typeface="Lucida Console"/>
              </a:rPr>
              <a:t> - 1 );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}</a:t>
            </a:r>
            <a:endParaRPr lang="en-US" altLang="zh-TW" kern="1200" dirty="0">
              <a:solidFill>
                <a:srgbClr val="000000"/>
              </a:solidFill>
              <a:latin typeface="Lucida Console"/>
              <a:cs typeface="Courier New" pitchFamily="49" charset="0"/>
            </a:endParaRPr>
          </a:p>
        </p:txBody>
      </p:sp>
      <p:sp>
        <p:nvSpPr>
          <p:cNvPr id="73743" name="Text Box 15"/>
          <p:cNvSpPr txBox="1">
            <a:spLocks noChangeArrowheads="1"/>
          </p:cNvSpPr>
          <p:nvPr/>
        </p:nvSpPr>
        <p:spPr bwMode="auto">
          <a:xfrm>
            <a:off x="5112069" y="2708908"/>
            <a:ext cx="360000" cy="360047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8000"/>
                </a:solidFill>
                <a:latin typeface="+mn-ea"/>
              </a:rPr>
              <a:t>5</a:t>
            </a:r>
            <a:endParaRPr lang="en-US" altLang="zh-TW" sz="1600" b="0" dirty="0">
              <a:solidFill>
                <a:srgbClr val="008000"/>
              </a:solidFill>
              <a:latin typeface="+mn-ea"/>
            </a:endParaRPr>
          </a:p>
        </p:txBody>
      </p:sp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5112069" y="3609023"/>
            <a:ext cx="360000" cy="360047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endParaRPr lang="en-US" altLang="zh-TW" sz="1600" b="0" dirty="0">
              <a:solidFill>
                <a:srgbClr val="008000"/>
              </a:solidFill>
              <a:latin typeface="+mn-ea"/>
            </a:endParaRPr>
          </a:p>
        </p:txBody>
      </p:sp>
      <p:sp>
        <p:nvSpPr>
          <p:cNvPr id="7" name="Text Box 15"/>
          <p:cNvSpPr txBox="1">
            <a:spLocks noChangeArrowheads="1"/>
          </p:cNvSpPr>
          <p:nvPr/>
        </p:nvSpPr>
        <p:spPr bwMode="auto">
          <a:xfrm>
            <a:off x="5112069" y="2708908"/>
            <a:ext cx="360000" cy="360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8000"/>
                </a:solidFill>
                <a:latin typeface="+mn-ea"/>
              </a:rPr>
              <a:t>5</a:t>
            </a:r>
            <a:endParaRPr lang="en-US" altLang="zh-TW" sz="1600" b="0" dirty="0">
              <a:solidFill>
                <a:srgbClr val="008000"/>
              </a:solidFill>
              <a:latin typeface="+mn-ea"/>
            </a:endParaRPr>
          </a:p>
        </p:txBody>
      </p:sp>
      <p:sp>
        <p:nvSpPr>
          <p:cNvPr id="12" name="Text Box 15"/>
          <p:cNvSpPr txBox="1">
            <a:spLocks noChangeArrowheads="1"/>
          </p:cNvSpPr>
          <p:nvPr/>
        </p:nvSpPr>
        <p:spPr bwMode="auto">
          <a:xfrm>
            <a:off x="6552253" y="5049207"/>
            <a:ext cx="360000" cy="360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8000"/>
                </a:solidFill>
                <a:latin typeface="+mn-ea"/>
              </a:rPr>
              <a:t>4</a:t>
            </a:r>
            <a:endParaRPr lang="en-US" altLang="zh-TW" sz="1600" b="0" dirty="0">
              <a:solidFill>
                <a:srgbClr val="008000"/>
              </a:solidFill>
              <a:latin typeface="+mn-ea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n;</a:t>
            </a:r>
            <a:endParaRPr lang="zh-TW" altLang="en-US" dirty="0">
              <a:solidFill>
                <a:srgbClr val="000000"/>
              </a:solidFill>
              <a:latin typeface="Lucida Console"/>
            </a:endParaRPr>
          </a:p>
          <a:p>
            <a:pPr lvl="0"/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   cout </a:t>
            </a:r>
            <a:r>
              <a:rPr lang="fr-FR" altLang="zh-TW" dirty="0">
                <a:solidFill>
                  <a:srgbClr val="008080"/>
                </a:solidFill>
                <a:latin typeface="Lucida Console"/>
              </a:rPr>
              <a:t>&lt;&lt;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fr-FR" altLang="zh-TW" dirty="0">
                <a:solidFill>
                  <a:srgbClr val="A31515"/>
                </a:solidFill>
                <a:latin typeface="Lucida Console"/>
              </a:rPr>
              <a:t>"Enter a positive Integer: "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cin </a:t>
            </a:r>
            <a:r>
              <a:rPr lang="en-US" altLang="zh-TW" dirty="0">
                <a:solidFill>
                  <a:srgbClr val="008080"/>
                </a:solidFill>
                <a:latin typeface="Lucida Console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n;</a:t>
            </a:r>
          </a:p>
          <a:p>
            <a:pPr lvl="0"/>
            <a:r>
              <a:rPr lang="pt-BR" altLang="zh-TW" dirty="0">
                <a:solidFill>
                  <a:srgbClr val="000000"/>
                </a:solidFill>
                <a:latin typeface="Lucida Console"/>
              </a:rPr>
              <a:t>   cout </a:t>
            </a:r>
            <a:r>
              <a:rPr lang="pt-BR" altLang="zh-TW" dirty="0">
                <a:solidFill>
                  <a:srgbClr val="008080"/>
                </a:solidFill>
                <a:latin typeface="Lucida Console"/>
              </a:rPr>
              <a:t>&lt;&lt;</a:t>
            </a:r>
            <a:r>
              <a:rPr lang="pt-BR" altLang="zh-TW" dirty="0">
                <a:solidFill>
                  <a:srgbClr val="000000"/>
                </a:solidFill>
                <a:latin typeface="Lucida Console"/>
              </a:rPr>
              <a:t> n </a:t>
            </a:r>
            <a:r>
              <a:rPr lang="pt-BR" altLang="zh-TW" dirty="0">
                <a:solidFill>
                  <a:srgbClr val="008080"/>
                </a:solidFill>
                <a:latin typeface="Lucida Console"/>
              </a:rPr>
              <a:t>&lt;&lt;</a:t>
            </a:r>
            <a:r>
              <a:rPr lang="pt-BR" altLang="zh-TW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pt-BR" altLang="zh-TW" dirty="0">
                <a:solidFill>
                  <a:srgbClr val="A31515"/>
                </a:solidFill>
                <a:latin typeface="Lucida Console"/>
              </a:rPr>
              <a:t>"! = "</a:t>
            </a:r>
            <a:r>
              <a:rPr lang="pt-BR" altLang="zh-TW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pt-BR" altLang="zh-TW" dirty="0">
                <a:solidFill>
                  <a:srgbClr val="008080"/>
                </a:solidFill>
                <a:latin typeface="Lucida Console"/>
              </a:rPr>
              <a:t>&lt;&lt;</a:t>
            </a:r>
            <a:r>
              <a:rPr lang="pt-BR" altLang="zh-TW" dirty="0">
                <a:solidFill>
                  <a:srgbClr val="000000"/>
                </a:solidFill>
                <a:latin typeface="Lucida Console"/>
              </a:rPr>
              <a:t> f( n ) </a:t>
            </a:r>
            <a:r>
              <a:rPr lang="pt-BR" altLang="zh-TW" dirty="0">
                <a:solidFill>
                  <a:srgbClr val="008080"/>
                </a:solidFill>
                <a:latin typeface="Lucida Console"/>
              </a:rPr>
              <a:t>&lt;&lt;</a:t>
            </a:r>
            <a:r>
              <a:rPr lang="pt-BR" altLang="zh-TW" dirty="0">
                <a:solidFill>
                  <a:srgbClr val="000000"/>
                </a:solidFill>
                <a:latin typeface="Lucida Console"/>
              </a:rPr>
              <a:t> endl;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}</a:t>
            </a:r>
            <a:endParaRPr lang="zh-TW" altLang="en-US" dirty="0">
              <a:solidFill>
                <a:srgbClr val="000000"/>
              </a:solidFill>
              <a:latin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176924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43905E-6 L 0 0.1311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54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sz="half" idx="1"/>
          </p:nvPr>
        </p:nvSpPr>
        <p:spPr>
          <a:xfrm>
            <a:off x="431470" y="548632"/>
            <a:ext cx="8281059" cy="4500576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#include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&lt;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iostream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&gt;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namespace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f(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pPr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n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=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4;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f( n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f(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&lt;= 1 )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1;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*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f(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- 1 );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sz="1600" b="0" dirty="0" smtClean="0">
              <a:solidFill>
                <a:srgbClr val="5F5F5F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84584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051678" y="548632"/>
            <a:ext cx="3960000" cy="1080138"/>
          </a:xfrm>
          <a:noFill/>
        </p:spPr>
        <p:txBody>
          <a:bodyPr tIns="36000" bIns="36000"/>
          <a:lstStyle/>
          <a:p>
            <a:pPr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 err="1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b="0" dirty="0" err="1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) { </a:t>
            </a:r>
            <a:endParaRPr lang="en-US" altLang="zh-TW" sz="1600" b="0" dirty="0" smtClean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b="0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 </a:t>
            </a:r>
            <a:r>
              <a:rPr lang="en-US" altLang="zh-TW" sz="1600" b="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 </a:t>
            </a:r>
            <a:endParaRPr lang="en-US" altLang="zh-TW" sz="1600" b="0" dirty="0" smtClean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else</a:t>
            </a:r>
          </a:p>
          <a:p>
            <a:pPr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    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* f( n - </a:t>
            </a:r>
            <a:r>
              <a:rPr lang="en-US" altLang="zh-TW" sz="1600" b="0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); }</a:t>
            </a:r>
          </a:p>
        </p:txBody>
      </p:sp>
      <p:sp>
        <p:nvSpPr>
          <p:cNvPr id="474115" name="Rectangle 3"/>
          <p:cNvSpPr>
            <a:spLocks noChangeArrowheads="1"/>
          </p:cNvSpPr>
          <p:nvPr/>
        </p:nvSpPr>
        <p:spPr bwMode="auto">
          <a:xfrm>
            <a:off x="2411724" y="2168839"/>
            <a:ext cx="3960000" cy="108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36000" bIns="36000"/>
          <a:lstStyle/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 { 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 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else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*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f( n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-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 }</a:t>
            </a:r>
          </a:p>
        </p:txBody>
      </p:sp>
      <p:sp>
        <p:nvSpPr>
          <p:cNvPr id="474116" name="Rectangle 4"/>
          <p:cNvSpPr>
            <a:spLocks noChangeArrowheads="1"/>
          </p:cNvSpPr>
          <p:nvPr/>
        </p:nvSpPr>
        <p:spPr bwMode="auto">
          <a:xfrm>
            <a:off x="2771770" y="3789046"/>
            <a:ext cx="3960000" cy="108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36000" bIns="36000"/>
          <a:lstStyle/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 { 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 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else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*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f( n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-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 }</a:t>
            </a:r>
          </a:p>
        </p:txBody>
      </p:sp>
      <p:sp>
        <p:nvSpPr>
          <p:cNvPr id="474117" name="Rectangle 5"/>
          <p:cNvSpPr>
            <a:spLocks noChangeArrowheads="1"/>
          </p:cNvSpPr>
          <p:nvPr/>
        </p:nvSpPr>
        <p:spPr bwMode="auto">
          <a:xfrm>
            <a:off x="3131816" y="5409253"/>
            <a:ext cx="3960000" cy="108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36000" bIns="36000"/>
          <a:lstStyle/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 { 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 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else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*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f( n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-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 }</a:t>
            </a:r>
          </a:p>
        </p:txBody>
      </p:sp>
      <p:sp>
        <p:nvSpPr>
          <p:cNvPr id="73743" name="Text Box 15"/>
          <p:cNvSpPr txBox="1">
            <a:spLocks noChangeArrowheads="1"/>
          </p:cNvSpPr>
          <p:nvPr/>
        </p:nvSpPr>
        <p:spPr bwMode="auto">
          <a:xfrm>
            <a:off x="3311839" y="368609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>
                <a:solidFill>
                  <a:schemeClr val="bg2"/>
                </a:solidFill>
                <a:latin typeface="Lucida Console" panose="020B0609040504020204" pitchFamily="49" charset="0"/>
                <a:ea typeface="新細明體" pitchFamily="18" charset="-120"/>
              </a:rPr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051678" y="548632"/>
            <a:ext cx="3960000" cy="1080138"/>
          </a:xfrm>
          <a:noFill/>
        </p:spPr>
        <p:txBody>
          <a:bodyPr tIns="36000" bIns="36000"/>
          <a:lstStyle/>
          <a:p>
            <a:pPr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 err="1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b="0" dirty="0" err="1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) { </a:t>
            </a:r>
            <a:endParaRPr lang="en-US" altLang="zh-TW" sz="1600" b="0" dirty="0" smtClean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b="0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 </a:t>
            </a:r>
            <a:r>
              <a:rPr lang="en-US" altLang="zh-TW" sz="1600" b="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 </a:t>
            </a:r>
            <a:endParaRPr lang="en-US" altLang="zh-TW" sz="1600" b="0" dirty="0" smtClean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else</a:t>
            </a:r>
          </a:p>
          <a:p>
            <a:pPr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    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* f( n - </a:t>
            </a:r>
            <a:r>
              <a:rPr lang="en-US" altLang="zh-TW" sz="1600" b="0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); }</a:t>
            </a:r>
          </a:p>
        </p:txBody>
      </p:sp>
      <p:sp>
        <p:nvSpPr>
          <p:cNvPr id="474115" name="Rectangle 3"/>
          <p:cNvSpPr>
            <a:spLocks noChangeArrowheads="1"/>
          </p:cNvSpPr>
          <p:nvPr/>
        </p:nvSpPr>
        <p:spPr bwMode="auto">
          <a:xfrm>
            <a:off x="2411724" y="2168839"/>
            <a:ext cx="3960000" cy="108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36000" bIns="36000"/>
          <a:lstStyle/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 { 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 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else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*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f( n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-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 }</a:t>
            </a:r>
          </a:p>
        </p:txBody>
      </p:sp>
      <p:sp>
        <p:nvSpPr>
          <p:cNvPr id="474116" name="Rectangle 4"/>
          <p:cNvSpPr>
            <a:spLocks noChangeArrowheads="1"/>
          </p:cNvSpPr>
          <p:nvPr/>
        </p:nvSpPr>
        <p:spPr bwMode="auto">
          <a:xfrm>
            <a:off x="2771770" y="3789046"/>
            <a:ext cx="3960000" cy="108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36000" bIns="36000"/>
          <a:lstStyle/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 { 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 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else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*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f( n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-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 }</a:t>
            </a:r>
          </a:p>
        </p:txBody>
      </p:sp>
      <p:sp>
        <p:nvSpPr>
          <p:cNvPr id="474117" name="Rectangle 5"/>
          <p:cNvSpPr>
            <a:spLocks noChangeArrowheads="1"/>
          </p:cNvSpPr>
          <p:nvPr/>
        </p:nvSpPr>
        <p:spPr bwMode="auto">
          <a:xfrm>
            <a:off x="3131816" y="5409253"/>
            <a:ext cx="3960000" cy="108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36000" bIns="36000"/>
          <a:lstStyle/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 { 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 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else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*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f( n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-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 }</a:t>
            </a:r>
          </a:p>
        </p:txBody>
      </p:sp>
      <p:sp>
        <p:nvSpPr>
          <p:cNvPr id="73743" name="Text Box 15"/>
          <p:cNvSpPr txBox="1">
            <a:spLocks noChangeArrowheads="1"/>
          </p:cNvSpPr>
          <p:nvPr/>
        </p:nvSpPr>
        <p:spPr bwMode="auto">
          <a:xfrm>
            <a:off x="3311839" y="368609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>
                <a:solidFill>
                  <a:schemeClr val="bg2"/>
                </a:solidFill>
                <a:latin typeface="Lucida Console" panose="020B0609040504020204" pitchFamily="49" charset="0"/>
                <a:ea typeface="新細明體" pitchFamily="18" charset="-120"/>
              </a:rPr>
              <a:t>4</a:t>
            </a:r>
          </a:p>
        </p:txBody>
      </p:sp>
      <p:sp>
        <p:nvSpPr>
          <p:cNvPr id="22" name="Text Box 15"/>
          <p:cNvSpPr txBox="1">
            <a:spLocks noChangeArrowheads="1"/>
          </p:cNvSpPr>
          <p:nvPr/>
        </p:nvSpPr>
        <p:spPr bwMode="auto">
          <a:xfrm>
            <a:off x="4752023" y="1448747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chemeClr val="bg2"/>
                </a:solidFill>
                <a:latin typeface="Lucida Console" panose="020B0609040504020204" pitchFamily="49" charset="0"/>
                <a:ea typeface="新細明體" pitchFamily="18" charset="-120"/>
              </a:rPr>
              <a:t>3</a:t>
            </a:r>
            <a:endParaRPr lang="en-US" altLang="zh-TW" sz="1600" b="0" dirty="0">
              <a:solidFill>
                <a:schemeClr val="bg2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21" name="Text Box 15"/>
          <p:cNvSpPr txBox="1">
            <a:spLocks noChangeArrowheads="1"/>
          </p:cNvSpPr>
          <p:nvPr/>
        </p:nvSpPr>
        <p:spPr bwMode="auto">
          <a:xfrm>
            <a:off x="4752023" y="1448747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chemeClr val="bg2"/>
                </a:solidFill>
                <a:latin typeface="Lucida Console" panose="020B0609040504020204" pitchFamily="49" charset="0"/>
                <a:ea typeface="新細明體" pitchFamily="18" charset="-120"/>
              </a:rPr>
              <a:t>3</a:t>
            </a:r>
            <a:endParaRPr lang="en-US" altLang="zh-TW" sz="1600" b="0" dirty="0">
              <a:solidFill>
                <a:schemeClr val="bg2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34970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0 L -0.11806 0.0787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3" y="39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051678" y="548632"/>
            <a:ext cx="3960000" cy="1080138"/>
          </a:xfrm>
          <a:noFill/>
        </p:spPr>
        <p:txBody>
          <a:bodyPr tIns="36000" bIns="36000"/>
          <a:lstStyle/>
          <a:p>
            <a:pPr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 err="1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b="0" dirty="0" err="1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) { </a:t>
            </a:r>
            <a:endParaRPr lang="en-US" altLang="zh-TW" sz="1600" b="0" dirty="0" smtClean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b="0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 </a:t>
            </a:r>
            <a:r>
              <a:rPr lang="en-US" altLang="zh-TW" sz="1600" b="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 </a:t>
            </a:r>
            <a:endParaRPr lang="en-US" altLang="zh-TW" sz="1600" b="0" dirty="0" smtClean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else</a:t>
            </a:r>
          </a:p>
          <a:p>
            <a:pPr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    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* f( n - </a:t>
            </a:r>
            <a:r>
              <a:rPr lang="en-US" altLang="zh-TW" sz="1600" b="0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); }</a:t>
            </a:r>
          </a:p>
        </p:txBody>
      </p:sp>
      <p:sp>
        <p:nvSpPr>
          <p:cNvPr id="474115" name="Rectangle 3"/>
          <p:cNvSpPr>
            <a:spLocks noChangeArrowheads="1"/>
          </p:cNvSpPr>
          <p:nvPr/>
        </p:nvSpPr>
        <p:spPr bwMode="auto">
          <a:xfrm>
            <a:off x="2411724" y="2168839"/>
            <a:ext cx="3960000" cy="108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36000" bIns="36000"/>
          <a:lstStyle/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 { 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 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else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*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f( n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-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 }</a:t>
            </a:r>
          </a:p>
        </p:txBody>
      </p:sp>
      <p:sp>
        <p:nvSpPr>
          <p:cNvPr id="474116" name="Rectangle 4"/>
          <p:cNvSpPr>
            <a:spLocks noChangeArrowheads="1"/>
          </p:cNvSpPr>
          <p:nvPr/>
        </p:nvSpPr>
        <p:spPr bwMode="auto">
          <a:xfrm>
            <a:off x="2771770" y="3789046"/>
            <a:ext cx="3960000" cy="108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36000" bIns="36000"/>
          <a:lstStyle/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 { 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 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else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*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f( n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-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 }</a:t>
            </a:r>
          </a:p>
        </p:txBody>
      </p:sp>
      <p:sp>
        <p:nvSpPr>
          <p:cNvPr id="474117" name="Rectangle 5"/>
          <p:cNvSpPr>
            <a:spLocks noChangeArrowheads="1"/>
          </p:cNvSpPr>
          <p:nvPr/>
        </p:nvSpPr>
        <p:spPr bwMode="auto">
          <a:xfrm>
            <a:off x="3131816" y="5409253"/>
            <a:ext cx="3960000" cy="108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36000" bIns="36000"/>
          <a:lstStyle/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 { 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 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else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*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f( n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-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 }</a:t>
            </a:r>
          </a:p>
        </p:txBody>
      </p:sp>
      <p:sp>
        <p:nvSpPr>
          <p:cNvPr id="73743" name="Text Box 15"/>
          <p:cNvSpPr txBox="1">
            <a:spLocks noChangeArrowheads="1"/>
          </p:cNvSpPr>
          <p:nvPr/>
        </p:nvSpPr>
        <p:spPr bwMode="auto">
          <a:xfrm>
            <a:off x="3311839" y="368609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>
                <a:solidFill>
                  <a:schemeClr val="bg2"/>
                </a:solidFill>
                <a:latin typeface="Lucida Console" panose="020B0609040504020204" pitchFamily="49" charset="0"/>
                <a:ea typeface="新細明體" pitchFamily="18" charset="-120"/>
              </a:rPr>
              <a:t>4</a:t>
            </a:r>
          </a:p>
        </p:txBody>
      </p:sp>
      <p:sp>
        <p:nvSpPr>
          <p:cNvPr id="23" name="Text Box 15"/>
          <p:cNvSpPr txBox="1">
            <a:spLocks noChangeArrowheads="1"/>
          </p:cNvSpPr>
          <p:nvPr/>
        </p:nvSpPr>
        <p:spPr bwMode="auto">
          <a:xfrm>
            <a:off x="5112069" y="306895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chemeClr val="bg2"/>
                </a:solidFill>
                <a:latin typeface="Lucida Console" panose="020B0609040504020204" pitchFamily="49" charset="0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chemeClr val="bg2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26" name="Text Box 15"/>
          <p:cNvSpPr txBox="1">
            <a:spLocks noChangeArrowheads="1"/>
          </p:cNvSpPr>
          <p:nvPr/>
        </p:nvSpPr>
        <p:spPr bwMode="auto">
          <a:xfrm>
            <a:off x="4031931" y="3609023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chemeClr val="bg2"/>
                </a:solidFill>
                <a:latin typeface="Lucida Console" panose="020B0609040504020204" pitchFamily="49" charset="0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chemeClr val="bg2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27" name="Text Box 15"/>
          <p:cNvSpPr txBox="1">
            <a:spLocks noChangeArrowheads="1"/>
          </p:cNvSpPr>
          <p:nvPr/>
        </p:nvSpPr>
        <p:spPr bwMode="auto">
          <a:xfrm>
            <a:off x="3671885" y="1988816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chemeClr val="bg2"/>
                </a:solidFill>
                <a:latin typeface="Lucida Console" panose="020B0609040504020204" pitchFamily="49" charset="0"/>
                <a:ea typeface="新細明體" pitchFamily="18" charset="-120"/>
              </a:rPr>
              <a:t>3</a:t>
            </a:r>
            <a:endParaRPr lang="en-US" altLang="zh-TW" sz="1600" b="0" dirty="0">
              <a:solidFill>
                <a:schemeClr val="bg2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20" name="Text Box 15"/>
          <p:cNvSpPr txBox="1">
            <a:spLocks noChangeArrowheads="1"/>
          </p:cNvSpPr>
          <p:nvPr/>
        </p:nvSpPr>
        <p:spPr bwMode="auto">
          <a:xfrm>
            <a:off x="5112069" y="306895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chemeClr val="bg2"/>
                </a:solidFill>
                <a:latin typeface="Lucida Console" panose="020B0609040504020204" pitchFamily="49" charset="0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chemeClr val="bg2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21" name="Text Box 15"/>
          <p:cNvSpPr txBox="1">
            <a:spLocks noChangeArrowheads="1"/>
          </p:cNvSpPr>
          <p:nvPr/>
        </p:nvSpPr>
        <p:spPr bwMode="auto">
          <a:xfrm>
            <a:off x="4752023" y="1448747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chemeClr val="bg2"/>
                </a:solidFill>
                <a:latin typeface="Lucida Console" panose="020B0609040504020204" pitchFamily="49" charset="0"/>
                <a:ea typeface="新細明體" pitchFamily="18" charset="-120"/>
              </a:rPr>
              <a:t>3</a:t>
            </a:r>
            <a:endParaRPr lang="en-US" altLang="zh-TW" sz="1600" b="0" dirty="0">
              <a:solidFill>
                <a:schemeClr val="bg2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39412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11111E-6 L -0.11806 0.0789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3" y="393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6" grpId="0"/>
      <p:bldP spid="2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051678" y="548632"/>
            <a:ext cx="3960000" cy="1080138"/>
          </a:xfrm>
          <a:noFill/>
        </p:spPr>
        <p:txBody>
          <a:bodyPr tIns="36000" bIns="36000"/>
          <a:lstStyle/>
          <a:p>
            <a:pPr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 err="1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b="0" dirty="0" err="1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) { </a:t>
            </a:r>
            <a:endParaRPr lang="en-US" altLang="zh-TW" sz="1600" b="0" dirty="0" smtClean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b="0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 </a:t>
            </a:r>
            <a:r>
              <a:rPr lang="en-US" altLang="zh-TW" sz="1600" b="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 </a:t>
            </a:r>
            <a:endParaRPr lang="en-US" altLang="zh-TW" sz="1600" b="0" dirty="0" smtClean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else</a:t>
            </a:r>
          </a:p>
          <a:p>
            <a:pPr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    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* f( n - </a:t>
            </a:r>
            <a:r>
              <a:rPr lang="en-US" altLang="zh-TW" sz="1600" b="0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); }</a:t>
            </a:r>
          </a:p>
        </p:txBody>
      </p:sp>
      <p:sp>
        <p:nvSpPr>
          <p:cNvPr id="474115" name="Rectangle 3"/>
          <p:cNvSpPr>
            <a:spLocks noChangeArrowheads="1"/>
          </p:cNvSpPr>
          <p:nvPr/>
        </p:nvSpPr>
        <p:spPr bwMode="auto">
          <a:xfrm>
            <a:off x="2411724" y="2168839"/>
            <a:ext cx="3960000" cy="108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36000" bIns="36000"/>
          <a:lstStyle/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 { 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 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else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*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f( n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-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 }</a:t>
            </a:r>
          </a:p>
        </p:txBody>
      </p:sp>
      <p:sp>
        <p:nvSpPr>
          <p:cNvPr id="474116" name="Rectangle 4"/>
          <p:cNvSpPr>
            <a:spLocks noChangeArrowheads="1"/>
          </p:cNvSpPr>
          <p:nvPr/>
        </p:nvSpPr>
        <p:spPr bwMode="auto">
          <a:xfrm>
            <a:off x="2771770" y="3789046"/>
            <a:ext cx="3960000" cy="108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36000" bIns="36000"/>
          <a:lstStyle/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 { 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 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else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*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f( n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-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 }</a:t>
            </a:r>
          </a:p>
        </p:txBody>
      </p:sp>
      <p:sp>
        <p:nvSpPr>
          <p:cNvPr id="474117" name="Rectangle 5"/>
          <p:cNvSpPr>
            <a:spLocks noChangeArrowheads="1"/>
          </p:cNvSpPr>
          <p:nvPr/>
        </p:nvSpPr>
        <p:spPr bwMode="auto">
          <a:xfrm>
            <a:off x="3131816" y="5409253"/>
            <a:ext cx="3960000" cy="108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36000" bIns="36000"/>
          <a:lstStyle/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 { 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 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else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*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f( n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-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 }</a:t>
            </a:r>
          </a:p>
        </p:txBody>
      </p:sp>
      <p:sp>
        <p:nvSpPr>
          <p:cNvPr id="73743" name="Text Box 15"/>
          <p:cNvSpPr txBox="1">
            <a:spLocks noChangeArrowheads="1"/>
          </p:cNvSpPr>
          <p:nvPr/>
        </p:nvSpPr>
        <p:spPr bwMode="auto">
          <a:xfrm>
            <a:off x="3311839" y="368609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>
                <a:solidFill>
                  <a:schemeClr val="bg2"/>
                </a:solidFill>
                <a:latin typeface="Lucida Console" panose="020B0609040504020204" pitchFamily="49" charset="0"/>
                <a:ea typeface="新細明體" pitchFamily="18" charset="-120"/>
              </a:rPr>
              <a:t>4</a:t>
            </a:r>
          </a:p>
        </p:txBody>
      </p:sp>
      <p:sp>
        <p:nvSpPr>
          <p:cNvPr id="24" name="Text Box 15"/>
          <p:cNvSpPr txBox="1">
            <a:spLocks noChangeArrowheads="1"/>
          </p:cNvSpPr>
          <p:nvPr/>
        </p:nvSpPr>
        <p:spPr bwMode="auto">
          <a:xfrm>
            <a:off x="5472115" y="4689161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chemeClr val="bg2"/>
                </a:solidFill>
                <a:latin typeface="Lucida Console" panose="020B0609040504020204" pitchFamily="49" charset="0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chemeClr val="bg2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25" name="Text Box 15"/>
          <p:cNvSpPr txBox="1">
            <a:spLocks noChangeArrowheads="1"/>
          </p:cNvSpPr>
          <p:nvPr/>
        </p:nvSpPr>
        <p:spPr bwMode="auto">
          <a:xfrm>
            <a:off x="4391977" y="522923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chemeClr val="bg2"/>
                </a:solidFill>
                <a:latin typeface="Lucida Console" panose="020B0609040504020204" pitchFamily="49" charset="0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chemeClr val="bg2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26" name="Text Box 15"/>
          <p:cNvSpPr txBox="1">
            <a:spLocks noChangeArrowheads="1"/>
          </p:cNvSpPr>
          <p:nvPr/>
        </p:nvSpPr>
        <p:spPr bwMode="auto">
          <a:xfrm>
            <a:off x="4031931" y="3609023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chemeClr val="bg2"/>
                </a:solidFill>
                <a:latin typeface="Lucida Console" panose="020B0609040504020204" pitchFamily="49" charset="0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chemeClr val="bg2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27" name="Text Box 15"/>
          <p:cNvSpPr txBox="1">
            <a:spLocks noChangeArrowheads="1"/>
          </p:cNvSpPr>
          <p:nvPr/>
        </p:nvSpPr>
        <p:spPr bwMode="auto">
          <a:xfrm>
            <a:off x="3671885" y="1988816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chemeClr val="bg2"/>
                </a:solidFill>
                <a:latin typeface="Lucida Console" panose="020B0609040504020204" pitchFamily="49" charset="0"/>
                <a:ea typeface="新細明體" pitchFamily="18" charset="-120"/>
              </a:rPr>
              <a:t>3</a:t>
            </a:r>
            <a:endParaRPr lang="en-US" altLang="zh-TW" sz="1600" b="0" dirty="0">
              <a:solidFill>
                <a:schemeClr val="bg2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9" name="Text Box 15"/>
          <p:cNvSpPr txBox="1">
            <a:spLocks noChangeArrowheads="1"/>
          </p:cNvSpPr>
          <p:nvPr/>
        </p:nvSpPr>
        <p:spPr bwMode="auto">
          <a:xfrm>
            <a:off x="5472115" y="4689161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chemeClr val="bg2"/>
                </a:solidFill>
                <a:latin typeface="Lucida Console" panose="020B0609040504020204" pitchFamily="49" charset="0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chemeClr val="bg2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20" name="Text Box 15"/>
          <p:cNvSpPr txBox="1">
            <a:spLocks noChangeArrowheads="1"/>
          </p:cNvSpPr>
          <p:nvPr/>
        </p:nvSpPr>
        <p:spPr bwMode="auto">
          <a:xfrm>
            <a:off x="5112069" y="306895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chemeClr val="bg2"/>
                </a:solidFill>
                <a:latin typeface="Lucida Console" panose="020B0609040504020204" pitchFamily="49" charset="0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chemeClr val="bg2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21" name="Text Box 15"/>
          <p:cNvSpPr txBox="1">
            <a:spLocks noChangeArrowheads="1"/>
          </p:cNvSpPr>
          <p:nvPr/>
        </p:nvSpPr>
        <p:spPr bwMode="auto">
          <a:xfrm>
            <a:off x="4752023" y="1448747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chemeClr val="bg2"/>
                </a:solidFill>
                <a:latin typeface="Lucida Console" panose="020B0609040504020204" pitchFamily="49" charset="0"/>
                <a:ea typeface="新細明體" pitchFamily="18" charset="-120"/>
              </a:rPr>
              <a:t>3</a:t>
            </a:r>
            <a:endParaRPr lang="en-US" altLang="zh-TW" sz="1600" b="0" dirty="0">
              <a:solidFill>
                <a:schemeClr val="bg2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41763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3.7037E-6 L -0.11806 0.0787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3" y="393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1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051678" y="548632"/>
            <a:ext cx="3960000" cy="1080138"/>
          </a:xfrm>
          <a:noFill/>
        </p:spPr>
        <p:txBody>
          <a:bodyPr tIns="36000" bIns="36000"/>
          <a:lstStyle/>
          <a:p>
            <a:pPr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 err="1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b="0" dirty="0" err="1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) { </a:t>
            </a:r>
            <a:endParaRPr lang="en-US" altLang="zh-TW" sz="1600" b="0" dirty="0" smtClean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b="0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 </a:t>
            </a:r>
            <a:r>
              <a:rPr lang="en-US" altLang="zh-TW" sz="1600" b="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 </a:t>
            </a:r>
            <a:endParaRPr lang="en-US" altLang="zh-TW" sz="1600" b="0" dirty="0" smtClean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else</a:t>
            </a:r>
          </a:p>
          <a:p>
            <a:pPr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    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* f( n - </a:t>
            </a:r>
            <a:r>
              <a:rPr lang="en-US" altLang="zh-TW" sz="1600" b="0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); }</a:t>
            </a:r>
          </a:p>
        </p:txBody>
      </p:sp>
      <p:sp>
        <p:nvSpPr>
          <p:cNvPr id="474115" name="Rectangle 3"/>
          <p:cNvSpPr>
            <a:spLocks noChangeArrowheads="1"/>
          </p:cNvSpPr>
          <p:nvPr/>
        </p:nvSpPr>
        <p:spPr bwMode="auto">
          <a:xfrm>
            <a:off x="2411724" y="2168839"/>
            <a:ext cx="3960000" cy="108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36000" bIns="36000"/>
          <a:lstStyle/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 { 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 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else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*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f( n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-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 }</a:t>
            </a:r>
          </a:p>
        </p:txBody>
      </p:sp>
      <p:sp>
        <p:nvSpPr>
          <p:cNvPr id="474116" name="Rectangle 4"/>
          <p:cNvSpPr>
            <a:spLocks noChangeArrowheads="1"/>
          </p:cNvSpPr>
          <p:nvPr/>
        </p:nvSpPr>
        <p:spPr bwMode="auto">
          <a:xfrm>
            <a:off x="2771770" y="3789046"/>
            <a:ext cx="3960000" cy="108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36000" bIns="36000"/>
          <a:lstStyle/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 { 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 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else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*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f( n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-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 }</a:t>
            </a:r>
          </a:p>
        </p:txBody>
      </p:sp>
      <p:sp>
        <p:nvSpPr>
          <p:cNvPr id="474117" name="Rectangle 5"/>
          <p:cNvSpPr>
            <a:spLocks noChangeArrowheads="1"/>
          </p:cNvSpPr>
          <p:nvPr/>
        </p:nvSpPr>
        <p:spPr bwMode="auto">
          <a:xfrm>
            <a:off x="3131816" y="5409253"/>
            <a:ext cx="3960000" cy="108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36000" bIns="36000"/>
          <a:lstStyle/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 { 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 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else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*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f( n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-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 }</a:t>
            </a:r>
          </a:p>
        </p:txBody>
      </p:sp>
      <p:sp>
        <p:nvSpPr>
          <p:cNvPr id="73743" name="Text Box 15"/>
          <p:cNvSpPr txBox="1">
            <a:spLocks noChangeArrowheads="1"/>
          </p:cNvSpPr>
          <p:nvPr/>
        </p:nvSpPr>
        <p:spPr bwMode="auto">
          <a:xfrm>
            <a:off x="3311839" y="368609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>
                <a:solidFill>
                  <a:schemeClr val="bg2"/>
                </a:solidFill>
                <a:latin typeface="Lucida Console" panose="020B0609040504020204" pitchFamily="49" charset="0"/>
                <a:ea typeface="新細明體" pitchFamily="18" charset="-120"/>
              </a:rPr>
              <a:t>4</a:t>
            </a:r>
          </a:p>
        </p:txBody>
      </p:sp>
      <p:sp>
        <p:nvSpPr>
          <p:cNvPr id="24" name="Text Box 15"/>
          <p:cNvSpPr txBox="1">
            <a:spLocks noChangeArrowheads="1"/>
          </p:cNvSpPr>
          <p:nvPr/>
        </p:nvSpPr>
        <p:spPr bwMode="auto">
          <a:xfrm>
            <a:off x="6012184" y="5409253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chemeClr val="bg2"/>
                </a:solidFill>
                <a:latin typeface="Lucida Console" panose="020B0609040504020204" pitchFamily="49" charset="0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chemeClr val="bg2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26" name="Text Box 15"/>
          <p:cNvSpPr txBox="1">
            <a:spLocks noChangeArrowheads="1"/>
          </p:cNvSpPr>
          <p:nvPr/>
        </p:nvSpPr>
        <p:spPr bwMode="auto">
          <a:xfrm>
            <a:off x="4031931" y="3609023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chemeClr val="bg2"/>
                </a:solidFill>
                <a:latin typeface="Lucida Console" panose="020B0609040504020204" pitchFamily="49" charset="0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chemeClr val="bg2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27" name="Text Box 15"/>
          <p:cNvSpPr txBox="1">
            <a:spLocks noChangeArrowheads="1"/>
          </p:cNvSpPr>
          <p:nvPr/>
        </p:nvSpPr>
        <p:spPr bwMode="auto">
          <a:xfrm>
            <a:off x="3671885" y="1988816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chemeClr val="bg2"/>
                </a:solidFill>
                <a:latin typeface="Lucida Console" panose="020B0609040504020204" pitchFamily="49" charset="0"/>
                <a:ea typeface="新細明體" pitchFamily="18" charset="-120"/>
              </a:rPr>
              <a:t>3</a:t>
            </a:r>
            <a:endParaRPr lang="en-US" altLang="zh-TW" sz="1600" b="0" dirty="0">
              <a:solidFill>
                <a:schemeClr val="bg2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9" name="Text Box 15"/>
          <p:cNvSpPr txBox="1">
            <a:spLocks noChangeArrowheads="1"/>
          </p:cNvSpPr>
          <p:nvPr/>
        </p:nvSpPr>
        <p:spPr bwMode="auto">
          <a:xfrm>
            <a:off x="6012184" y="5409253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chemeClr val="bg2"/>
                </a:solidFill>
                <a:latin typeface="Lucida Console" panose="020B0609040504020204" pitchFamily="49" charset="0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chemeClr val="bg2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20" name="Text Box 15"/>
          <p:cNvSpPr txBox="1">
            <a:spLocks noChangeArrowheads="1"/>
          </p:cNvSpPr>
          <p:nvPr/>
        </p:nvSpPr>
        <p:spPr bwMode="auto">
          <a:xfrm>
            <a:off x="5112069" y="306895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chemeClr val="bg2"/>
                </a:solidFill>
                <a:latin typeface="Lucida Console" panose="020B0609040504020204" pitchFamily="49" charset="0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chemeClr val="bg2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21" name="Text Box 15"/>
          <p:cNvSpPr txBox="1">
            <a:spLocks noChangeArrowheads="1"/>
          </p:cNvSpPr>
          <p:nvPr/>
        </p:nvSpPr>
        <p:spPr bwMode="auto">
          <a:xfrm>
            <a:off x="4752023" y="1448747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chemeClr val="bg2"/>
                </a:solidFill>
                <a:latin typeface="Lucida Console" panose="020B0609040504020204" pitchFamily="49" charset="0"/>
                <a:ea typeface="新細明體" pitchFamily="18" charset="-120"/>
              </a:rPr>
              <a:t>3</a:t>
            </a:r>
            <a:endParaRPr lang="en-US" altLang="zh-TW" sz="1600" b="0" dirty="0">
              <a:solidFill>
                <a:schemeClr val="bg2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>
            <a:off x="4391977" y="522923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chemeClr val="bg2"/>
                </a:solidFill>
                <a:latin typeface="Lucida Console" panose="020B0609040504020204" pitchFamily="49" charset="0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chemeClr val="bg2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5472115" y="4689161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chemeClr val="bg2"/>
                </a:solidFill>
                <a:latin typeface="Lucida Console" panose="020B0609040504020204" pitchFamily="49" charset="0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chemeClr val="bg2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62311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81481E-6 L -0.11805 -0.1048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3" y="-525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1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051678" y="548632"/>
            <a:ext cx="3960000" cy="1080138"/>
          </a:xfrm>
          <a:noFill/>
        </p:spPr>
        <p:txBody>
          <a:bodyPr tIns="36000" bIns="36000"/>
          <a:lstStyle/>
          <a:p>
            <a:pPr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 err="1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b="0" dirty="0" err="1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) { </a:t>
            </a:r>
            <a:endParaRPr lang="en-US" altLang="zh-TW" sz="1600" b="0" dirty="0" smtClean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b="0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 </a:t>
            </a:r>
            <a:r>
              <a:rPr lang="en-US" altLang="zh-TW" sz="1600" b="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 </a:t>
            </a:r>
            <a:endParaRPr lang="en-US" altLang="zh-TW" sz="1600" b="0" dirty="0" smtClean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else</a:t>
            </a:r>
          </a:p>
          <a:p>
            <a:pPr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    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* f( n - </a:t>
            </a:r>
            <a:r>
              <a:rPr lang="en-US" altLang="zh-TW" sz="1600" b="0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); }</a:t>
            </a:r>
          </a:p>
        </p:txBody>
      </p:sp>
      <p:sp>
        <p:nvSpPr>
          <p:cNvPr id="474115" name="Rectangle 3"/>
          <p:cNvSpPr>
            <a:spLocks noChangeArrowheads="1"/>
          </p:cNvSpPr>
          <p:nvPr/>
        </p:nvSpPr>
        <p:spPr bwMode="auto">
          <a:xfrm>
            <a:off x="2411724" y="2168839"/>
            <a:ext cx="3960000" cy="108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36000" bIns="36000"/>
          <a:lstStyle/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 { 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 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else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*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f( n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-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 }</a:t>
            </a:r>
          </a:p>
        </p:txBody>
      </p:sp>
      <p:sp>
        <p:nvSpPr>
          <p:cNvPr id="474116" name="Rectangle 4"/>
          <p:cNvSpPr>
            <a:spLocks noChangeArrowheads="1"/>
          </p:cNvSpPr>
          <p:nvPr/>
        </p:nvSpPr>
        <p:spPr bwMode="auto">
          <a:xfrm>
            <a:off x="2771770" y="3789046"/>
            <a:ext cx="3960000" cy="108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36000" bIns="36000"/>
          <a:lstStyle/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 { 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 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else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*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f( n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-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 }</a:t>
            </a:r>
          </a:p>
        </p:txBody>
      </p:sp>
      <p:sp>
        <p:nvSpPr>
          <p:cNvPr id="474117" name="Rectangle 5"/>
          <p:cNvSpPr>
            <a:spLocks noChangeArrowheads="1"/>
          </p:cNvSpPr>
          <p:nvPr/>
        </p:nvSpPr>
        <p:spPr bwMode="auto">
          <a:xfrm>
            <a:off x="3131816" y="5409253"/>
            <a:ext cx="3960000" cy="108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36000" bIns="36000"/>
          <a:lstStyle/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 { 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 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else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*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f( n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-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 }</a:t>
            </a:r>
          </a:p>
        </p:txBody>
      </p:sp>
      <p:sp>
        <p:nvSpPr>
          <p:cNvPr id="73743" name="Text Box 15"/>
          <p:cNvSpPr txBox="1">
            <a:spLocks noChangeArrowheads="1"/>
          </p:cNvSpPr>
          <p:nvPr/>
        </p:nvSpPr>
        <p:spPr bwMode="auto">
          <a:xfrm>
            <a:off x="3311839" y="368609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>
                <a:solidFill>
                  <a:schemeClr val="bg2"/>
                </a:solidFill>
                <a:latin typeface="Lucida Console" panose="020B0609040504020204" pitchFamily="49" charset="0"/>
                <a:ea typeface="新細明體" pitchFamily="18" charset="-120"/>
              </a:rPr>
              <a:t>4</a:t>
            </a:r>
          </a:p>
        </p:txBody>
      </p:sp>
      <p:sp>
        <p:nvSpPr>
          <p:cNvPr id="24" name="Text Box 15"/>
          <p:cNvSpPr txBox="1">
            <a:spLocks noChangeArrowheads="1"/>
          </p:cNvSpPr>
          <p:nvPr/>
        </p:nvSpPr>
        <p:spPr bwMode="auto">
          <a:xfrm>
            <a:off x="4572000" y="4329115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chemeClr val="bg2"/>
                </a:solidFill>
                <a:latin typeface="Lucida Console" panose="020B0609040504020204" pitchFamily="49" charset="0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chemeClr val="bg2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26" name="Text Box 15"/>
          <p:cNvSpPr txBox="1">
            <a:spLocks noChangeArrowheads="1"/>
          </p:cNvSpPr>
          <p:nvPr/>
        </p:nvSpPr>
        <p:spPr bwMode="auto">
          <a:xfrm>
            <a:off x="4031931" y="3609023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chemeClr val="bg2"/>
                </a:solidFill>
                <a:latin typeface="Lucida Console" panose="020B0609040504020204" pitchFamily="49" charset="0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chemeClr val="bg2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27" name="Text Box 15"/>
          <p:cNvSpPr txBox="1">
            <a:spLocks noChangeArrowheads="1"/>
          </p:cNvSpPr>
          <p:nvPr/>
        </p:nvSpPr>
        <p:spPr bwMode="auto">
          <a:xfrm>
            <a:off x="3671885" y="1988816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chemeClr val="bg2"/>
                </a:solidFill>
                <a:latin typeface="Lucida Console" panose="020B0609040504020204" pitchFamily="49" charset="0"/>
                <a:ea typeface="新細明體" pitchFamily="18" charset="-120"/>
              </a:rPr>
              <a:t>3</a:t>
            </a:r>
            <a:endParaRPr lang="en-US" altLang="zh-TW" sz="1600" b="0" dirty="0">
              <a:solidFill>
                <a:schemeClr val="bg2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9" name="Text Box 15"/>
          <p:cNvSpPr txBox="1">
            <a:spLocks noChangeArrowheads="1"/>
          </p:cNvSpPr>
          <p:nvPr/>
        </p:nvSpPr>
        <p:spPr bwMode="auto">
          <a:xfrm>
            <a:off x="4572000" y="4329115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chemeClr val="bg2"/>
                </a:solidFill>
                <a:latin typeface="Lucida Console" panose="020B0609040504020204" pitchFamily="49" charset="0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chemeClr val="bg2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20" name="Text Box 15"/>
          <p:cNvSpPr txBox="1">
            <a:spLocks noChangeArrowheads="1"/>
          </p:cNvSpPr>
          <p:nvPr/>
        </p:nvSpPr>
        <p:spPr bwMode="auto">
          <a:xfrm>
            <a:off x="5112069" y="306895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chemeClr val="bg2"/>
                </a:solidFill>
                <a:latin typeface="Lucida Console" panose="020B0609040504020204" pitchFamily="49" charset="0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chemeClr val="bg2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21" name="Text Box 15"/>
          <p:cNvSpPr txBox="1">
            <a:spLocks noChangeArrowheads="1"/>
          </p:cNvSpPr>
          <p:nvPr/>
        </p:nvSpPr>
        <p:spPr bwMode="auto">
          <a:xfrm>
            <a:off x="4752023" y="1448747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chemeClr val="bg2"/>
                </a:solidFill>
                <a:latin typeface="Lucida Console" panose="020B0609040504020204" pitchFamily="49" charset="0"/>
                <a:ea typeface="新細明體" pitchFamily="18" charset="-120"/>
              </a:rPr>
              <a:t>3</a:t>
            </a:r>
            <a:endParaRPr lang="en-US" altLang="zh-TW" sz="1600" b="0" dirty="0">
              <a:solidFill>
                <a:schemeClr val="bg2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>
            <a:off x="4391977" y="522923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chemeClr val="bg2"/>
                </a:solidFill>
                <a:latin typeface="Lucida Console" panose="020B0609040504020204" pitchFamily="49" charset="0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chemeClr val="bg2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5472115" y="4689161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chemeClr val="bg2"/>
                </a:solidFill>
                <a:latin typeface="Lucida Console" panose="020B0609040504020204" pitchFamily="49" charset="0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chemeClr val="bg2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6012184" y="5409253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chemeClr val="bg2"/>
                </a:solidFill>
                <a:latin typeface="Lucida Console" panose="020B0609040504020204" pitchFamily="49" charset="0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chemeClr val="bg2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4932046" y="4689161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chemeClr val="bg2"/>
                </a:solidFill>
                <a:latin typeface="Lucida Console" panose="020B0609040504020204" pitchFamily="49" charset="0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chemeClr val="bg2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73996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2.59259E-6 L 1.94444E-6 -0.1835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19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1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051678" y="548632"/>
            <a:ext cx="3960000" cy="1080138"/>
          </a:xfrm>
          <a:noFill/>
        </p:spPr>
        <p:txBody>
          <a:bodyPr tIns="36000" bIns="36000"/>
          <a:lstStyle/>
          <a:p>
            <a:pPr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 err="1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b="0" dirty="0" err="1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) { </a:t>
            </a:r>
            <a:endParaRPr lang="en-US" altLang="zh-TW" sz="1600" b="0" dirty="0" smtClean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b="0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 </a:t>
            </a:r>
            <a:r>
              <a:rPr lang="en-US" altLang="zh-TW" sz="1600" b="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 </a:t>
            </a:r>
            <a:endParaRPr lang="en-US" altLang="zh-TW" sz="1600" b="0" dirty="0" smtClean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else</a:t>
            </a:r>
          </a:p>
          <a:p>
            <a:pPr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    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* f( n - </a:t>
            </a:r>
            <a:r>
              <a:rPr lang="en-US" altLang="zh-TW" sz="1600" b="0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); }</a:t>
            </a:r>
          </a:p>
        </p:txBody>
      </p:sp>
      <p:sp>
        <p:nvSpPr>
          <p:cNvPr id="474115" name="Rectangle 3"/>
          <p:cNvSpPr>
            <a:spLocks noChangeArrowheads="1"/>
          </p:cNvSpPr>
          <p:nvPr/>
        </p:nvSpPr>
        <p:spPr bwMode="auto">
          <a:xfrm>
            <a:off x="2411724" y="2168839"/>
            <a:ext cx="3960000" cy="108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36000" bIns="36000"/>
          <a:lstStyle/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 { 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 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else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*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f( n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-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 }</a:t>
            </a:r>
          </a:p>
        </p:txBody>
      </p:sp>
      <p:sp>
        <p:nvSpPr>
          <p:cNvPr id="474116" name="Rectangle 4"/>
          <p:cNvSpPr>
            <a:spLocks noChangeArrowheads="1"/>
          </p:cNvSpPr>
          <p:nvPr/>
        </p:nvSpPr>
        <p:spPr bwMode="auto">
          <a:xfrm>
            <a:off x="2771770" y="3789046"/>
            <a:ext cx="3960000" cy="108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36000" bIns="36000"/>
          <a:lstStyle/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 { 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 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else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*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f( n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-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 }</a:t>
            </a:r>
          </a:p>
        </p:txBody>
      </p:sp>
      <p:sp>
        <p:nvSpPr>
          <p:cNvPr id="474117" name="Rectangle 5"/>
          <p:cNvSpPr>
            <a:spLocks noChangeArrowheads="1"/>
          </p:cNvSpPr>
          <p:nvPr/>
        </p:nvSpPr>
        <p:spPr bwMode="auto">
          <a:xfrm>
            <a:off x="3131816" y="5409253"/>
            <a:ext cx="3960000" cy="108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36000" bIns="36000"/>
          <a:lstStyle/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 { 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 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else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*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f( n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-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 }</a:t>
            </a:r>
          </a:p>
        </p:txBody>
      </p:sp>
      <p:sp>
        <p:nvSpPr>
          <p:cNvPr id="73743" name="Text Box 15"/>
          <p:cNvSpPr txBox="1">
            <a:spLocks noChangeArrowheads="1"/>
          </p:cNvSpPr>
          <p:nvPr/>
        </p:nvSpPr>
        <p:spPr bwMode="auto">
          <a:xfrm>
            <a:off x="3311839" y="368609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>
                <a:solidFill>
                  <a:schemeClr val="bg2"/>
                </a:solidFill>
                <a:latin typeface="Lucida Console" panose="020B0609040504020204" pitchFamily="49" charset="0"/>
                <a:ea typeface="新細明體" pitchFamily="18" charset="-120"/>
              </a:rPr>
              <a:t>4</a:t>
            </a:r>
          </a:p>
        </p:txBody>
      </p:sp>
      <p:sp>
        <p:nvSpPr>
          <p:cNvPr id="24" name="Text Box 15"/>
          <p:cNvSpPr txBox="1">
            <a:spLocks noChangeArrowheads="1"/>
          </p:cNvSpPr>
          <p:nvPr/>
        </p:nvSpPr>
        <p:spPr bwMode="auto">
          <a:xfrm>
            <a:off x="4211954" y="2708908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chemeClr val="bg2"/>
                </a:solidFill>
                <a:latin typeface="Lucida Console" panose="020B0609040504020204" pitchFamily="49" charset="0"/>
                <a:ea typeface="新細明體" pitchFamily="18" charset="-120"/>
              </a:rPr>
              <a:t>6</a:t>
            </a:r>
            <a:endParaRPr lang="en-US" altLang="zh-TW" sz="1600" b="0" dirty="0">
              <a:solidFill>
                <a:schemeClr val="bg2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26" name="Text Box 15"/>
          <p:cNvSpPr txBox="1">
            <a:spLocks noChangeArrowheads="1"/>
          </p:cNvSpPr>
          <p:nvPr/>
        </p:nvSpPr>
        <p:spPr bwMode="auto">
          <a:xfrm>
            <a:off x="4031931" y="3609023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chemeClr val="bg2"/>
                </a:solidFill>
                <a:latin typeface="Lucida Console" panose="020B0609040504020204" pitchFamily="49" charset="0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chemeClr val="bg2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27" name="Text Box 15"/>
          <p:cNvSpPr txBox="1">
            <a:spLocks noChangeArrowheads="1"/>
          </p:cNvSpPr>
          <p:nvPr/>
        </p:nvSpPr>
        <p:spPr bwMode="auto">
          <a:xfrm>
            <a:off x="3671885" y="1988816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chemeClr val="bg2"/>
                </a:solidFill>
                <a:latin typeface="Lucida Console" panose="020B0609040504020204" pitchFamily="49" charset="0"/>
                <a:ea typeface="新細明體" pitchFamily="18" charset="-120"/>
              </a:rPr>
              <a:t>3</a:t>
            </a:r>
            <a:endParaRPr lang="en-US" altLang="zh-TW" sz="1600" b="0" dirty="0">
              <a:solidFill>
                <a:schemeClr val="bg2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9" name="Text Box 15"/>
          <p:cNvSpPr txBox="1">
            <a:spLocks noChangeArrowheads="1"/>
          </p:cNvSpPr>
          <p:nvPr/>
        </p:nvSpPr>
        <p:spPr bwMode="auto">
          <a:xfrm>
            <a:off x="4211954" y="2708908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chemeClr val="bg2"/>
                </a:solidFill>
                <a:latin typeface="Lucida Console" panose="020B0609040504020204" pitchFamily="49" charset="0"/>
                <a:ea typeface="新細明體" pitchFamily="18" charset="-120"/>
              </a:rPr>
              <a:t>6</a:t>
            </a:r>
            <a:endParaRPr lang="en-US" altLang="zh-TW" sz="1600" b="0" dirty="0">
              <a:solidFill>
                <a:schemeClr val="bg2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20" name="Text Box 15"/>
          <p:cNvSpPr txBox="1">
            <a:spLocks noChangeArrowheads="1"/>
          </p:cNvSpPr>
          <p:nvPr/>
        </p:nvSpPr>
        <p:spPr bwMode="auto">
          <a:xfrm>
            <a:off x="5112069" y="306895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chemeClr val="bg2"/>
                </a:solidFill>
                <a:latin typeface="Lucida Console" panose="020B0609040504020204" pitchFamily="49" charset="0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chemeClr val="bg2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21" name="Text Box 15"/>
          <p:cNvSpPr txBox="1">
            <a:spLocks noChangeArrowheads="1"/>
          </p:cNvSpPr>
          <p:nvPr/>
        </p:nvSpPr>
        <p:spPr bwMode="auto">
          <a:xfrm>
            <a:off x="4752023" y="1448747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chemeClr val="bg2"/>
                </a:solidFill>
                <a:latin typeface="Lucida Console" panose="020B0609040504020204" pitchFamily="49" charset="0"/>
                <a:ea typeface="新細明體" pitchFamily="18" charset="-120"/>
              </a:rPr>
              <a:t>3</a:t>
            </a:r>
            <a:endParaRPr lang="en-US" altLang="zh-TW" sz="1600" b="0" dirty="0">
              <a:solidFill>
                <a:schemeClr val="bg2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>
            <a:off x="4391977" y="522923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chemeClr val="bg2"/>
                </a:solidFill>
                <a:latin typeface="Lucida Console" panose="020B0609040504020204" pitchFamily="49" charset="0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chemeClr val="bg2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5472115" y="4689161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chemeClr val="bg2"/>
                </a:solidFill>
                <a:latin typeface="Lucida Console" panose="020B0609040504020204" pitchFamily="49" charset="0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chemeClr val="bg2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6012184" y="5409253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chemeClr val="bg2"/>
                </a:solidFill>
                <a:latin typeface="Lucida Console" panose="020B0609040504020204" pitchFamily="49" charset="0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chemeClr val="bg2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4572000" y="306895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chemeClr val="bg2"/>
                </a:solidFill>
                <a:latin typeface="Lucida Console" panose="020B0609040504020204" pitchFamily="49" charset="0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chemeClr val="bg2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8" name="Text Box 15"/>
          <p:cNvSpPr txBox="1">
            <a:spLocks noChangeArrowheads="1"/>
          </p:cNvSpPr>
          <p:nvPr/>
        </p:nvSpPr>
        <p:spPr bwMode="auto">
          <a:xfrm>
            <a:off x="4932046" y="4689161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chemeClr val="bg2"/>
                </a:solidFill>
                <a:latin typeface="Lucida Console" panose="020B0609040504020204" pitchFamily="49" charset="0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chemeClr val="bg2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22" name="Text Box 15"/>
          <p:cNvSpPr txBox="1">
            <a:spLocks noChangeArrowheads="1"/>
          </p:cNvSpPr>
          <p:nvPr/>
        </p:nvSpPr>
        <p:spPr bwMode="auto">
          <a:xfrm>
            <a:off x="4572000" y="4329115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chemeClr val="bg2"/>
                </a:solidFill>
                <a:latin typeface="Lucida Console" panose="020B0609040504020204" pitchFamily="49" charset="0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chemeClr val="bg2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16684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2.59259E-6 L 1.94444E-6 -0.1835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19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400" kern="1200" dirty="0">
                <a:solidFill>
                  <a:srgbClr val="0000FF"/>
                </a:solidFill>
                <a:latin typeface="+mn-lt"/>
              </a:rPr>
              <a:t>Recursive </a:t>
            </a:r>
            <a:r>
              <a:rPr lang="en-US" altLang="zh-TW" sz="4400" kern="1200" dirty="0" smtClean="0">
                <a:solidFill>
                  <a:srgbClr val="0000FF"/>
                </a:solidFill>
                <a:latin typeface="+mn-lt"/>
              </a:rPr>
              <a:t>functions</a:t>
            </a:r>
            <a:endParaRPr lang="en-US" altLang="zh-TW" sz="4400" dirty="0" smtClean="0">
              <a:solidFill>
                <a:srgbClr val="0000FF"/>
              </a:solidFill>
              <a:latin typeface="+mn-lt"/>
              <a:ea typeface="新細明體" pitchFamily="18" charset="-120"/>
            </a:endParaRP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>
          <a:xfrm>
            <a:off x="431470" y="1448747"/>
            <a:ext cx="8281059" cy="4320552"/>
          </a:xfrm>
        </p:spPr>
        <p:txBody>
          <a:bodyPr/>
          <a:lstStyle/>
          <a:p>
            <a:pPr eaLnBrk="1" hangingPunct="1"/>
            <a:r>
              <a:rPr lang="en-US" altLang="zh-TW" sz="2400" dirty="0" smtClean="0">
                <a:ea typeface="新細明體" pitchFamily="18" charset="-120"/>
              </a:rPr>
              <a:t>A recursive function</a:t>
            </a:r>
          </a:p>
          <a:p>
            <a:pPr lvl="1" eaLnBrk="1" hangingPunct="1">
              <a:buFont typeface="Cambria Math" panose="02040503050406030204" pitchFamily="18" charset="0"/>
              <a:buChar char="−"/>
            </a:pPr>
            <a:r>
              <a:rPr lang="en-US" altLang="zh-TW" dirty="0" smtClean="0">
                <a:ea typeface="新細明體" pitchFamily="18" charset="-120"/>
              </a:rPr>
              <a:t>A function that calls </a:t>
            </a:r>
            <a:r>
              <a:rPr lang="en-US" altLang="zh-TW" dirty="0">
                <a:ea typeface="新細明體" pitchFamily="18" charset="-120"/>
              </a:rPr>
              <a:t>itself, either directly, or </a:t>
            </a:r>
            <a:r>
              <a:rPr lang="en-US" altLang="zh-TW" dirty="0" smtClean="0">
                <a:ea typeface="新細明體" pitchFamily="18" charset="-120"/>
              </a:rPr>
              <a:t>indirectly (</a:t>
            </a:r>
            <a:r>
              <a:rPr lang="en-US" altLang="zh-TW" dirty="0">
                <a:ea typeface="新細明體" pitchFamily="18" charset="-120"/>
              </a:rPr>
              <a:t>through another function</a:t>
            </a:r>
            <a:r>
              <a:rPr lang="en-US" altLang="zh-TW" dirty="0" smtClean="0">
                <a:ea typeface="新細明體" pitchFamily="18" charset="-120"/>
              </a:rPr>
              <a:t>).</a:t>
            </a:r>
          </a:p>
          <a:p>
            <a:pPr eaLnBrk="1" hangingPunct="1"/>
            <a:r>
              <a:rPr lang="en-US" altLang="zh-TW" sz="2400" dirty="0" smtClean="0">
                <a:ea typeface="新細明體" pitchFamily="18" charset="-120"/>
              </a:rPr>
              <a:t>Example: factorial</a:t>
            </a:r>
          </a:p>
          <a:p>
            <a:pPr marL="741600" indent="-284400" eaLnBrk="1" hangingPunct="1">
              <a:buFontTx/>
              <a:buNone/>
            </a:pPr>
            <a:r>
              <a:rPr lang="en-US" altLang="zh-TW" sz="2200" i="1" dirty="0" smtClean="0">
                <a:ea typeface="新細明體" pitchFamily="18" charset="-120"/>
              </a:rPr>
              <a:t>	</a:t>
            </a:r>
            <a:r>
              <a:rPr lang="en-US" altLang="zh-TW" sz="2200" dirty="0" smtClean="0">
                <a:ea typeface="新細明體" pitchFamily="18" charset="-120"/>
              </a:rPr>
              <a:t>Let </a:t>
            </a:r>
            <a:r>
              <a:rPr lang="en-US" altLang="zh-TW" sz="2200" i="1" spc="200" dirty="0" smtClean="0">
                <a:ea typeface="新細明體" pitchFamily="18" charset="-120"/>
              </a:rPr>
              <a:t>f</a:t>
            </a:r>
            <a:r>
              <a:rPr lang="en-US" altLang="zh-TW" sz="2200" dirty="0" smtClean="0">
                <a:ea typeface="新細明體" pitchFamily="18" charset="-120"/>
              </a:rPr>
              <a:t>(</a:t>
            </a:r>
            <a:r>
              <a:rPr lang="en-US" altLang="zh-TW" sz="2200" i="1" dirty="0" smtClean="0">
                <a:ea typeface="新細明體" pitchFamily="18" charset="-120"/>
              </a:rPr>
              <a:t>n</a:t>
            </a:r>
            <a:r>
              <a:rPr lang="en-US" altLang="zh-TW" sz="2200" dirty="0" smtClean="0">
                <a:ea typeface="新細明體" pitchFamily="18" charset="-120"/>
              </a:rPr>
              <a:t>) </a:t>
            </a:r>
            <a:r>
              <a:rPr lang="en-US" altLang="zh-TW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200" dirty="0" smtClean="0">
                <a:ea typeface="新細明體" pitchFamily="18" charset="-120"/>
              </a:rPr>
              <a:t> </a:t>
            </a:r>
            <a:r>
              <a:rPr lang="en-US" altLang="zh-TW" sz="2200" i="1" dirty="0" smtClean="0">
                <a:ea typeface="新細明體" pitchFamily="18" charset="-120"/>
              </a:rPr>
              <a:t>n</a:t>
            </a:r>
            <a:r>
              <a:rPr lang="en-US" altLang="zh-TW" sz="2200" dirty="0" smtClean="0">
                <a:ea typeface="新細明體" pitchFamily="18" charset="-120"/>
              </a:rPr>
              <a:t>!</a:t>
            </a:r>
            <a:r>
              <a:rPr lang="en-US" altLang="zh-TW" sz="2200" i="1" dirty="0" smtClean="0">
                <a:ea typeface="新細明體" pitchFamily="18" charset="-120"/>
              </a:rPr>
              <a:t> </a:t>
            </a:r>
            <a:r>
              <a:rPr lang="en-US" altLang="zh-TW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200" i="1" dirty="0" smtClean="0">
                <a:ea typeface="新細明體" pitchFamily="18" charset="-120"/>
              </a:rPr>
              <a:t> n </a:t>
            </a:r>
            <a:r>
              <a:rPr lang="en-US" altLang="zh-TW" sz="2200" dirty="0" smtClean="0">
                <a:latin typeface="Symbol" pitchFamily="18" charset="2"/>
                <a:ea typeface="新細明體" pitchFamily="18" charset="-120"/>
              </a:rPr>
              <a:t>*</a:t>
            </a:r>
            <a:r>
              <a:rPr lang="en-US" altLang="zh-TW" sz="2200" i="1" dirty="0" smtClean="0">
                <a:ea typeface="新細明體" pitchFamily="18" charset="-120"/>
              </a:rPr>
              <a:t> </a:t>
            </a:r>
            <a:r>
              <a:rPr lang="en-US" altLang="zh-TW" sz="2200" dirty="0" smtClean="0">
                <a:ea typeface="新細明體" pitchFamily="18" charset="-120"/>
              </a:rPr>
              <a:t>(</a:t>
            </a:r>
            <a:r>
              <a:rPr lang="en-US" altLang="zh-TW" sz="2200" i="1" dirty="0" smtClean="0">
                <a:ea typeface="新細明體" pitchFamily="18" charset="-120"/>
              </a:rPr>
              <a:t>n </a:t>
            </a:r>
            <a:r>
              <a:rPr lang="en-US" altLang="zh-TW" sz="22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sz="2200" i="1" dirty="0" smtClean="0">
                <a:ea typeface="新細明體" pitchFamily="18" charset="-120"/>
              </a:rPr>
              <a:t> </a:t>
            </a:r>
            <a:r>
              <a:rPr lang="en-US" altLang="zh-TW" sz="2200" dirty="0" smtClean="0">
                <a:ea typeface="新細明體" pitchFamily="18" charset="-120"/>
              </a:rPr>
              <a:t>1)</a:t>
            </a:r>
            <a:r>
              <a:rPr lang="en-US" altLang="zh-TW" sz="2200" i="1" dirty="0" smtClean="0">
                <a:ea typeface="新細明體" pitchFamily="18" charset="-120"/>
              </a:rPr>
              <a:t> </a:t>
            </a:r>
            <a:r>
              <a:rPr lang="en-US" altLang="zh-TW" sz="2200" dirty="0" smtClean="0">
                <a:latin typeface="Symbol" pitchFamily="18" charset="2"/>
                <a:ea typeface="新細明體" pitchFamily="18" charset="-120"/>
              </a:rPr>
              <a:t>*</a:t>
            </a:r>
            <a:r>
              <a:rPr lang="en-US" altLang="zh-TW" sz="2200" i="1" dirty="0" smtClean="0">
                <a:ea typeface="新細明體" pitchFamily="18" charset="-120"/>
              </a:rPr>
              <a:t> </a:t>
            </a:r>
            <a:r>
              <a:rPr lang="en-US" altLang="zh-TW" sz="2200" dirty="0" smtClean="0">
                <a:ea typeface="新細明體" pitchFamily="18" charset="-120"/>
              </a:rPr>
              <a:t>(</a:t>
            </a:r>
            <a:r>
              <a:rPr lang="en-US" altLang="zh-TW" sz="2200" i="1" dirty="0" smtClean="0">
                <a:ea typeface="新細明體" pitchFamily="18" charset="-120"/>
              </a:rPr>
              <a:t>n </a:t>
            </a:r>
            <a:r>
              <a:rPr lang="en-US" altLang="zh-TW" sz="22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sz="2200" i="1" dirty="0" smtClean="0">
                <a:ea typeface="新細明體" pitchFamily="18" charset="-120"/>
              </a:rPr>
              <a:t> </a:t>
            </a:r>
            <a:r>
              <a:rPr lang="en-US" altLang="zh-TW" sz="2200" dirty="0" smtClean="0">
                <a:ea typeface="新細明體" pitchFamily="18" charset="-120"/>
              </a:rPr>
              <a:t>2) </a:t>
            </a:r>
            <a:r>
              <a:rPr lang="en-US" altLang="zh-TW" sz="2200" dirty="0" smtClean="0">
                <a:latin typeface="Symbol" pitchFamily="18" charset="2"/>
                <a:ea typeface="新細明體" pitchFamily="18" charset="-120"/>
              </a:rPr>
              <a:t>* </a:t>
            </a:r>
            <a:r>
              <a:rPr lang="en-US" altLang="zh-TW" sz="2200" dirty="0" smtClean="0">
                <a:latin typeface="Symbol" pitchFamily="18" charset="2"/>
                <a:ea typeface="新細明體" pitchFamily="18" charset="-120"/>
                <a:sym typeface="MT Extra" pitchFamily="18" charset="2"/>
              </a:rPr>
              <a:t></a:t>
            </a:r>
            <a:r>
              <a:rPr lang="en-US" altLang="zh-TW" sz="2200" dirty="0" smtClean="0">
                <a:latin typeface="Symbol" pitchFamily="18" charset="2"/>
                <a:ea typeface="新細明體" pitchFamily="18" charset="-120"/>
              </a:rPr>
              <a:t> *</a:t>
            </a:r>
            <a:r>
              <a:rPr lang="en-US" altLang="zh-TW" sz="2200" i="1" dirty="0" smtClean="0">
                <a:ea typeface="新細明體" pitchFamily="18" charset="-120"/>
              </a:rPr>
              <a:t> </a:t>
            </a:r>
            <a:r>
              <a:rPr lang="en-US" altLang="zh-TW" sz="2200" dirty="0" smtClean="0">
                <a:ea typeface="新細明體" pitchFamily="18" charset="-120"/>
              </a:rPr>
              <a:t>1</a:t>
            </a:r>
          </a:p>
          <a:p>
            <a:pPr eaLnBrk="1" hangingPunct="1"/>
            <a:r>
              <a:rPr lang="en-US" altLang="zh-TW" sz="2400" dirty="0" smtClean="0">
                <a:ea typeface="新細明體" pitchFamily="18" charset="-120"/>
              </a:rPr>
              <a:t>A </a:t>
            </a:r>
            <a:r>
              <a:rPr lang="en-US" altLang="zh-TW" sz="2400" dirty="0">
                <a:ea typeface="新細明體" pitchFamily="18" charset="-120"/>
              </a:rPr>
              <a:t>recursive definition of the factorial </a:t>
            </a:r>
            <a:r>
              <a:rPr lang="en-US" altLang="zh-TW" sz="2400" dirty="0" smtClean="0">
                <a:ea typeface="新細明體" pitchFamily="18" charset="-120"/>
              </a:rPr>
              <a:t>function</a:t>
            </a:r>
            <a:endParaRPr lang="en-US" altLang="zh-TW" sz="2400" i="1" dirty="0" smtClean="0">
              <a:ea typeface="新細明體" pitchFamily="18" charset="-120"/>
            </a:endParaRPr>
          </a:p>
          <a:p>
            <a:pPr marL="741600" indent="-284400" eaLnBrk="1" hangingPunct="1">
              <a:buFontTx/>
              <a:buNone/>
            </a:pPr>
            <a:r>
              <a:rPr lang="en-US" altLang="zh-TW" sz="2200" i="1" dirty="0" smtClean="0">
                <a:ea typeface="新細明體" pitchFamily="18" charset="-120"/>
              </a:rPr>
              <a:t>	</a:t>
            </a:r>
            <a:r>
              <a:rPr lang="en-US" altLang="zh-TW" sz="2200" i="1" spc="200" dirty="0" smtClean="0">
                <a:solidFill>
                  <a:srgbClr val="000000"/>
                </a:solidFill>
                <a:ea typeface="新細明體" pitchFamily="18" charset="-120"/>
              </a:rPr>
              <a:t>f</a:t>
            </a:r>
            <a:r>
              <a:rPr lang="en-US" altLang="zh-TW" sz="2200" dirty="0" smtClean="0">
                <a:solidFill>
                  <a:srgbClr val="000000"/>
                </a:solidFill>
                <a:ea typeface="新細明體" pitchFamily="18" charset="-120"/>
              </a:rPr>
              <a:t>(0) </a:t>
            </a:r>
            <a:r>
              <a:rPr lang="en-US" altLang="zh-TW" sz="22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200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2200" dirty="0" smtClean="0">
                <a:ea typeface="新細明體" pitchFamily="18" charset="-120"/>
              </a:rPr>
              <a:t>0! </a:t>
            </a:r>
            <a:r>
              <a:rPr lang="en-US" altLang="zh-TW" sz="22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200" dirty="0" smtClean="0">
                <a:ea typeface="新細明體" pitchFamily="18" charset="-120"/>
              </a:rPr>
              <a:t> 1</a:t>
            </a:r>
          </a:p>
          <a:p>
            <a:pPr marL="741600" lvl="0" indent="-284400" eaLnBrk="1" hangingPunct="1">
              <a:buNone/>
            </a:pPr>
            <a:r>
              <a:rPr lang="en-US" altLang="zh-TW" sz="2200" i="1" dirty="0">
                <a:solidFill>
                  <a:srgbClr val="000000"/>
                </a:solidFill>
                <a:ea typeface="新細明體" pitchFamily="18" charset="-120"/>
              </a:rPr>
              <a:t>	</a:t>
            </a:r>
            <a:r>
              <a:rPr lang="en-US" altLang="zh-TW" sz="2200" i="1" spc="200" dirty="0" smtClean="0">
                <a:solidFill>
                  <a:srgbClr val="000000"/>
                </a:solidFill>
                <a:ea typeface="新細明體" pitchFamily="18" charset="-120"/>
              </a:rPr>
              <a:t>f</a:t>
            </a:r>
            <a:r>
              <a:rPr lang="en-US" altLang="zh-TW" sz="2200" dirty="0" smtClean="0">
                <a:solidFill>
                  <a:srgbClr val="000000"/>
                </a:solidFill>
                <a:ea typeface="新細明體" pitchFamily="18" charset="-120"/>
              </a:rPr>
              <a:t>(1) </a:t>
            </a:r>
            <a:r>
              <a:rPr lang="en-US" altLang="zh-TW" sz="22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200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2200" dirty="0" smtClean="0">
                <a:solidFill>
                  <a:srgbClr val="000000"/>
                </a:solidFill>
                <a:ea typeface="新細明體" pitchFamily="18" charset="-120"/>
              </a:rPr>
              <a:t>1! </a:t>
            </a:r>
            <a:r>
              <a:rPr lang="en-US" altLang="zh-TW" sz="22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200" dirty="0" smtClean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2200" dirty="0">
                <a:solidFill>
                  <a:srgbClr val="000000"/>
                </a:solidFill>
                <a:ea typeface="新細明體" pitchFamily="18" charset="-120"/>
              </a:rPr>
              <a:t>1</a:t>
            </a:r>
          </a:p>
          <a:p>
            <a:pPr marL="741600" indent="-284400" eaLnBrk="1" hangingPunct="1">
              <a:buFontTx/>
              <a:buNone/>
            </a:pPr>
            <a:r>
              <a:rPr lang="en-US" altLang="zh-TW" sz="2200" i="1" dirty="0" smtClean="0">
                <a:ea typeface="新細明體" pitchFamily="18" charset="-120"/>
              </a:rPr>
              <a:t>	</a:t>
            </a:r>
            <a:r>
              <a:rPr lang="en-US" altLang="zh-TW" sz="2200" i="1" spc="200" dirty="0" smtClean="0">
                <a:solidFill>
                  <a:srgbClr val="000000"/>
                </a:solidFill>
                <a:ea typeface="新細明體" pitchFamily="18" charset="-120"/>
              </a:rPr>
              <a:t>f</a:t>
            </a:r>
            <a:r>
              <a:rPr lang="en-US" altLang="zh-TW" sz="2200" dirty="0" smtClean="0">
                <a:solidFill>
                  <a:srgbClr val="000000"/>
                </a:solidFill>
                <a:ea typeface="新細明體" pitchFamily="18" charset="-120"/>
              </a:rPr>
              <a:t>(</a:t>
            </a:r>
            <a:r>
              <a:rPr lang="en-US" altLang="zh-TW" sz="2200" i="1" dirty="0" smtClean="0">
                <a:solidFill>
                  <a:srgbClr val="000000"/>
                </a:solidFill>
                <a:ea typeface="新細明體" pitchFamily="18" charset="-120"/>
              </a:rPr>
              <a:t>n</a:t>
            </a:r>
            <a:r>
              <a:rPr lang="en-US" altLang="zh-TW" sz="2200" dirty="0">
                <a:solidFill>
                  <a:srgbClr val="000000"/>
                </a:solidFill>
                <a:ea typeface="新細明體" pitchFamily="18" charset="-120"/>
              </a:rPr>
              <a:t>) </a:t>
            </a:r>
            <a:r>
              <a:rPr lang="en-US" altLang="zh-TW" sz="22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200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2200" i="1" dirty="0" smtClean="0">
                <a:ea typeface="新細明體" pitchFamily="18" charset="-120"/>
              </a:rPr>
              <a:t>n</a:t>
            </a:r>
            <a:r>
              <a:rPr lang="en-US" altLang="zh-TW" sz="2200" dirty="0">
                <a:ea typeface="新細明體" pitchFamily="18" charset="-120"/>
              </a:rPr>
              <a:t>! </a:t>
            </a:r>
            <a:r>
              <a:rPr lang="en-US" altLang="zh-TW" sz="22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200" dirty="0" smtClean="0">
                <a:ea typeface="新細明體" pitchFamily="18" charset="-120"/>
              </a:rPr>
              <a:t> </a:t>
            </a:r>
            <a:r>
              <a:rPr lang="en-US" altLang="zh-TW" sz="2200" i="1" dirty="0">
                <a:ea typeface="新細明體" pitchFamily="18" charset="-120"/>
              </a:rPr>
              <a:t>n</a:t>
            </a:r>
            <a:r>
              <a:rPr lang="en-US" altLang="zh-TW" sz="2200" dirty="0">
                <a:ea typeface="新細明體" pitchFamily="18" charset="-120"/>
              </a:rPr>
              <a:t> </a:t>
            </a:r>
            <a:r>
              <a:rPr lang="en-US" altLang="zh-TW" sz="2200" dirty="0">
                <a:latin typeface="Symbol" pitchFamily="18" charset="2"/>
                <a:ea typeface="新細明體" pitchFamily="18" charset="-120"/>
              </a:rPr>
              <a:t>*</a:t>
            </a:r>
            <a:r>
              <a:rPr lang="en-US" altLang="zh-TW" sz="2200" dirty="0">
                <a:ea typeface="新細明體" pitchFamily="18" charset="-120"/>
              </a:rPr>
              <a:t> </a:t>
            </a:r>
            <a:r>
              <a:rPr lang="en-US" altLang="zh-TW" sz="2200" dirty="0" smtClean="0">
                <a:ea typeface="新細明體" pitchFamily="18" charset="-120"/>
              </a:rPr>
              <a:t>(</a:t>
            </a:r>
            <a:r>
              <a:rPr lang="en-US" altLang="zh-TW" sz="2200" i="1" dirty="0" smtClean="0">
                <a:ea typeface="新細明體" pitchFamily="18" charset="-120"/>
              </a:rPr>
              <a:t>n</a:t>
            </a:r>
            <a:r>
              <a:rPr lang="en-US" altLang="zh-TW" sz="2200" dirty="0" smtClean="0">
                <a:ea typeface="新細明體" pitchFamily="18" charset="-120"/>
              </a:rPr>
              <a:t> </a:t>
            </a:r>
            <a:r>
              <a:rPr lang="en-US" altLang="zh-TW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sz="2200" dirty="0" smtClean="0">
                <a:ea typeface="新細明體" pitchFamily="18" charset="-120"/>
              </a:rPr>
              <a:t> 1)! = </a:t>
            </a:r>
            <a:r>
              <a:rPr lang="en-US" altLang="zh-TW" sz="2200" i="1" spc="200" dirty="0" smtClean="0">
                <a:solidFill>
                  <a:srgbClr val="000000"/>
                </a:solidFill>
                <a:ea typeface="新細明體" pitchFamily="18" charset="-120"/>
              </a:rPr>
              <a:t>f</a:t>
            </a:r>
            <a:r>
              <a:rPr lang="en-US" altLang="zh-TW" sz="2200" dirty="0" smtClean="0">
                <a:solidFill>
                  <a:srgbClr val="000000"/>
                </a:solidFill>
                <a:ea typeface="新細明體" pitchFamily="18" charset="-120"/>
              </a:rPr>
              <a:t>(</a:t>
            </a:r>
            <a:r>
              <a:rPr lang="en-US" altLang="zh-TW" sz="2200" i="1" dirty="0">
                <a:solidFill>
                  <a:srgbClr val="000000"/>
                </a:solidFill>
                <a:ea typeface="新細明體" pitchFamily="18" charset="-120"/>
              </a:rPr>
              <a:t>n</a:t>
            </a:r>
            <a:r>
              <a:rPr lang="en-US" altLang="zh-TW" sz="2200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22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sz="2200" dirty="0">
                <a:solidFill>
                  <a:srgbClr val="000000"/>
                </a:solidFill>
                <a:ea typeface="新細明體" pitchFamily="18" charset="-120"/>
              </a:rPr>
              <a:t> 1</a:t>
            </a:r>
            <a:r>
              <a:rPr lang="en-US" altLang="zh-TW" sz="2200" dirty="0" smtClean="0">
                <a:solidFill>
                  <a:srgbClr val="000000"/>
                </a:solidFill>
                <a:ea typeface="新細明體" pitchFamily="18" charset="-120"/>
              </a:rPr>
              <a:t>)</a:t>
            </a:r>
            <a:endParaRPr lang="en-US" altLang="zh-TW" sz="2200" dirty="0" smtClean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07038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051678" y="548632"/>
            <a:ext cx="3960000" cy="1080138"/>
          </a:xfrm>
          <a:noFill/>
        </p:spPr>
        <p:txBody>
          <a:bodyPr tIns="36000" bIns="36000"/>
          <a:lstStyle/>
          <a:p>
            <a:pPr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 err="1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b="0" dirty="0" err="1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) { </a:t>
            </a:r>
            <a:endParaRPr lang="en-US" altLang="zh-TW" sz="1600" b="0" dirty="0" smtClean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b="0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 </a:t>
            </a:r>
            <a:r>
              <a:rPr lang="en-US" altLang="zh-TW" sz="1600" b="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 </a:t>
            </a:r>
            <a:endParaRPr lang="en-US" altLang="zh-TW" sz="1600" b="0" dirty="0" smtClean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else</a:t>
            </a:r>
          </a:p>
          <a:p>
            <a:pPr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    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* f( n - </a:t>
            </a:r>
            <a:r>
              <a:rPr lang="en-US" altLang="zh-TW" sz="1600" b="0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); }</a:t>
            </a:r>
          </a:p>
        </p:txBody>
      </p:sp>
      <p:sp>
        <p:nvSpPr>
          <p:cNvPr id="474115" name="Rectangle 3"/>
          <p:cNvSpPr>
            <a:spLocks noChangeArrowheads="1"/>
          </p:cNvSpPr>
          <p:nvPr/>
        </p:nvSpPr>
        <p:spPr bwMode="auto">
          <a:xfrm>
            <a:off x="2411724" y="2168839"/>
            <a:ext cx="3960000" cy="108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36000" bIns="36000"/>
          <a:lstStyle/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 { 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 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else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*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f( n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-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 }</a:t>
            </a:r>
          </a:p>
        </p:txBody>
      </p:sp>
      <p:sp>
        <p:nvSpPr>
          <p:cNvPr id="474116" name="Rectangle 4"/>
          <p:cNvSpPr>
            <a:spLocks noChangeArrowheads="1"/>
          </p:cNvSpPr>
          <p:nvPr/>
        </p:nvSpPr>
        <p:spPr bwMode="auto">
          <a:xfrm>
            <a:off x="2771770" y="3789046"/>
            <a:ext cx="3960000" cy="108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36000" bIns="36000"/>
          <a:lstStyle/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 { 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 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else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*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f( n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-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 }</a:t>
            </a:r>
          </a:p>
        </p:txBody>
      </p:sp>
      <p:sp>
        <p:nvSpPr>
          <p:cNvPr id="474117" name="Rectangle 5"/>
          <p:cNvSpPr>
            <a:spLocks noChangeArrowheads="1"/>
          </p:cNvSpPr>
          <p:nvPr/>
        </p:nvSpPr>
        <p:spPr bwMode="auto">
          <a:xfrm>
            <a:off x="3131816" y="5409253"/>
            <a:ext cx="3960000" cy="108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36000" bIns="36000"/>
          <a:lstStyle/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 { 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 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else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*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f( n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-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 }</a:t>
            </a:r>
          </a:p>
        </p:txBody>
      </p:sp>
      <p:sp>
        <p:nvSpPr>
          <p:cNvPr id="73743" name="Text Box 15"/>
          <p:cNvSpPr txBox="1">
            <a:spLocks noChangeArrowheads="1"/>
          </p:cNvSpPr>
          <p:nvPr/>
        </p:nvSpPr>
        <p:spPr bwMode="auto">
          <a:xfrm>
            <a:off x="3311839" y="368609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>
                <a:solidFill>
                  <a:schemeClr val="bg2"/>
                </a:solidFill>
                <a:latin typeface="Lucida Console" panose="020B0609040504020204" pitchFamily="49" charset="0"/>
                <a:ea typeface="新細明體" pitchFamily="18" charset="-120"/>
              </a:rPr>
              <a:t>4</a:t>
            </a:r>
          </a:p>
        </p:txBody>
      </p:sp>
      <p:sp>
        <p:nvSpPr>
          <p:cNvPr id="24" name="Text Box 15"/>
          <p:cNvSpPr txBox="1">
            <a:spLocks noChangeArrowheads="1"/>
          </p:cNvSpPr>
          <p:nvPr/>
        </p:nvSpPr>
        <p:spPr bwMode="auto">
          <a:xfrm>
            <a:off x="3851908" y="1088701"/>
            <a:ext cx="360046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chemeClr val="bg2"/>
                </a:solidFill>
                <a:latin typeface="Lucida Console" panose="020B0609040504020204" pitchFamily="49" charset="0"/>
                <a:ea typeface="新細明體" pitchFamily="18" charset="-120"/>
              </a:rPr>
              <a:t>24</a:t>
            </a:r>
            <a:endParaRPr lang="en-US" altLang="zh-TW" sz="1600" b="0" dirty="0">
              <a:solidFill>
                <a:schemeClr val="bg2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26" name="Text Box 15"/>
          <p:cNvSpPr txBox="1">
            <a:spLocks noChangeArrowheads="1"/>
          </p:cNvSpPr>
          <p:nvPr/>
        </p:nvSpPr>
        <p:spPr bwMode="auto">
          <a:xfrm>
            <a:off x="4031931" y="3609023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chemeClr val="bg2"/>
                </a:solidFill>
                <a:latin typeface="Lucida Console" panose="020B0609040504020204" pitchFamily="49" charset="0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chemeClr val="bg2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27" name="Text Box 15"/>
          <p:cNvSpPr txBox="1">
            <a:spLocks noChangeArrowheads="1"/>
          </p:cNvSpPr>
          <p:nvPr/>
        </p:nvSpPr>
        <p:spPr bwMode="auto">
          <a:xfrm>
            <a:off x="3671885" y="1988816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chemeClr val="bg2"/>
                </a:solidFill>
                <a:latin typeface="Lucida Console" panose="020B0609040504020204" pitchFamily="49" charset="0"/>
                <a:ea typeface="新細明體" pitchFamily="18" charset="-120"/>
              </a:rPr>
              <a:t>3</a:t>
            </a:r>
            <a:endParaRPr lang="en-US" altLang="zh-TW" sz="1600" b="0" dirty="0">
              <a:solidFill>
                <a:schemeClr val="bg2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9" name="Text Box 15"/>
          <p:cNvSpPr txBox="1">
            <a:spLocks noChangeArrowheads="1"/>
          </p:cNvSpPr>
          <p:nvPr/>
        </p:nvSpPr>
        <p:spPr bwMode="auto">
          <a:xfrm>
            <a:off x="3851908" y="1088701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chemeClr val="bg2"/>
                </a:solidFill>
                <a:latin typeface="Lucida Console" panose="020B0609040504020204" pitchFamily="49" charset="0"/>
                <a:ea typeface="新細明體" pitchFamily="18" charset="-120"/>
              </a:rPr>
              <a:t>24</a:t>
            </a:r>
            <a:endParaRPr lang="en-US" altLang="zh-TW" sz="1600" b="0" dirty="0">
              <a:solidFill>
                <a:schemeClr val="bg2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20" name="Text Box 15"/>
          <p:cNvSpPr txBox="1">
            <a:spLocks noChangeArrowheads="1"/>
          </p:cNvSpPr>
          <p:nvPr/>
        </p:nvSpPr>
        <p:spPr bwMode="auto">
          <a:xfrm>
            <a:off x="5112069" y="306895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chemeClr val="bg2"/>
                </a:solidFill>
                <a:latin typeface="Lucida Console" panose="020B0609040504020204" pitchFamily="49" charset="0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chemeClr val="bg2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21" name="Text Box 15"/>
          <p:cNvSpPr txBox="1">
            <a:spLocks noChangeArrowheads="1"/>
          </p:cNvSpPr>
          <p:nvPr/>
        </p:nvSpPr>
        <p:spPr bwMode="auto">
          <a:xfrm>
            <a:off x="4752023" y="1448747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chemeClr val="bg2"/>
                </a:solidFill>
                <a:latin typeface="Lucida Console" panose="020B0609040504020204" pitchFamily="49" charset="0"/>
                <a:ea typeface="新細明體" pitchFamily="18" charset="-120"/>
              </a:rPr>
              <a:t>3</a:t>
            </a:r>
            <a:endParaRPr lang="en-US" altLang="zh-TW" sz="1600" b="0" dirty="0">
              <a:solidFill>
                <a:schemeClr val="bg2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>
            <a:off x="4391977" y="522923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chemeClr val="bg2"/>
                </a:solidFill>
                <a:latin typeface="Lucida Console" panose="020B0609040504020204" pitchFamily="49" charset="0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chemeClr val="bg2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5472115" y="4689161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chemeClr val="bg2"/>
                </a:solidFill>
                <a:latin typeface="Lucida Console" panose="020B0609040504020204" pitchFamily="49" charset="0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chemeClr val="bg2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6012184" y="5409253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chemeClr val="bg2"/>
                </a:solidFill>
                <a:latin typeface="Lucida Console" panose="020B0609040504020204" pitchFamily="49" charset="0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chemeClr val="bg2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4572000" y="3068954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chemeClr val="bg2"/>
                </a:solidFill>
                <a:latin typeface="Lucida Console" panose="020B0609040504020204" pitchFamily="49" charset="0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chemeClr val="bg2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8" name="Text Box 15"/>
          <p:cNvSpPr txBox="1">
            <a:spLocks noChangeArrowheads="1"/>
          </p:cNvSpPr>
          <p:nvPr/>
        </p:nvSpPr>
        <p:spPr bwMode="auto">
          <a:xfrm>
            <a:off x="4932046" y="4689161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chemeClr val="bg2"/>
                </a:solidFill>
                <a:latin typeface="Lucida Console" panose="020B0609040504020204" pitchFamily="49" charset="0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chemeClr val="bg2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22" name="Text Box 15"/>
          <p:cNvSpPr txBox="1">
            <a:spLocks noChangeArrowheads="1"/>
          </p:cNvSpPr>
          <p:nvPr/>
        </p:nvSpPr>
        <p:spPr bwMode="auto">
          <a:xfrm>
            <a:off x="4572000" y="4329115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chemeClr val="bg2"/>
                </a:solidFill>
                <a:latin typeface="Lucida Console" panose="020B0609040504020204" pitchFamily="49" charset="0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chemeClr val="bg2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23" name="Text Box 15"/>
          <p:cNvSpPr txBox="1">
            <a:spLocks noChangeArrowheads="1"/>
          </p:cNvSpPr>
          <p:nvPr/>
        </p:nvSpPr>
        <p:spPr bwMode="auto">
          <a:xfrm>
            <a:off x="4211954" y="1448747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chemeClr val="bg2"/>
                </a:solidFill>
                <a:latin typeface="Lucida Console" panose="020B0609040504020204" pitchFamily="49" charset="0"/>
                <a:ea typeface="新細明體" pitchFamily="18" charset="-120"/>
              </a:rPr>
              <a:t>6</a:t>
            </a:r>
            <a:endParaRPr lang="en-US" altLang="zh-TW" sz="1600" b="0" dirty="0">
              <a:solidFill>
                <a:schemeClr val="bg2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25" name="Text Box 15"/>
          <p:cNvSpPr txBox="1">
            <a:spLocks noChangeArrowheads="1"/>
          </p:cNvSpPr>
          <p:nvPr/>
        </p:nvSpPr>
        <p:spPr bwMode="auto">
          <a:xfrm>
            <a:off x="4211954" y="2708908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chemeClr val="bg2"/>
                </a:solidFill>
                <a:latin typeface="Lucida Console" panose="020B0609040504020204" pitchFamily="49" charset="0"/>
                <a:ea typeface="新細明體" pitchFamily="18" charset="-120"/>
              </a:rPr>
              <a:t>6</a:t>
            </a:r>
            <a:endParaRPr lang="en-US" altLang="zh-TW" sz="1600" b="0" dirty="0">
              <a:solidFill>
                <a:schemeClr val="bg2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44814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3.7037E-6 L -2.22222E-6 -0.131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57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1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4384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971540" y="1628770"/>
            <a:ext cx="3960000" cy="1080000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  <a:headEnd/>
            <a:tailEnd/>
          </a:ln>
        </p:spPr>
        <p:txBody>
          <a:bodyPr tIns="46800" bIns="46800"/>
          <a:lstStyle/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)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</a:p>
          <a:p>
            <a:pPr algn="l">
              <a:lnSpc>
                <a:spcPct val="50000"/>
              </a:lnSpc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else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*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f(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-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);</a:t>
            </a:r>
          </a:p>
          <a:p>
            <a:pPr algn="l">
              <a:lnSpc>
                <a:spcPct val="50000"/>
              </a:lnSpc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971540" y="2888931"/>
            <a:ext cx="3960000" cy="1080000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  <a:headEnd/>
            <a:tailEnd/>
          </a:ln>
        </p:spPr>
        <p:txBody>
          <a:bodyPr tIns="46800" bIns="46800"/>
          <a:lstStyle/>
          <a:p>
            <a:pPr lvl="0"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)</a:t>
            </a:r>
          </a:p>
          <a:p>
            <a:pPr lvl="0"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</a:p>
          <a:p>
            <a:pPr lvl="0" algn="l">
              <a:lnSpc>
                <a:spcPct val="50000"/>
              </a:lnSpc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lvl="0"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else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* f( n -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</a:t>
            </a:r>
          </a:p>
          <a:p>
            <a:pPr lvl="0" algn="l">
              <a:lnSpc>
                <a:spcPct val="50000"/>
              </a:lnSpc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71540" y="4149092"/>
            <a:ext cx="3960000" cy="1080000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  <a:headEnd/>
            <a:tailEnd/>
          </a:ln>
        </p:spPr>
        <p:txBody>
          <a:bodyPr tIns="46800" bIns="46800"/>
          <a:lstStyle/>
          <a:p>
            <a:pPr lvl="0"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)</a:t>
            </a:r>
          </a:p>
          <a:p>
            <a:pPr lvl="0"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</a:p>
          <a:p>
            <a:pPr lvl="0" algn="l">
              <a:lnSpc>
                <a:spcPct val="50000"/>
              </a:lnSpc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lvl="0"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else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* f( n -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</a:t>
            </a:r>
          </a:p>
          <a:p>
            <a:pPr lvl="0" algn="l">
              <a:lnSpc>
                <a:spcPct val="50000"/>
              </a:lnSpc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971540" y="5409253"/>
            <a:ext cx="3960000" cy="1080000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  <a:headEnd/>
            <a:tailEnd/>
          </a:ln>
        </p:spPr>
        <p:txBody>
          <a:bodyPr tIns="46800" bIns="46800"/>
          <a:lstStyle/>
          <a:p>
            <a:pPr lvl="0"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)</a:t>
            </a:r>
          </a:p>
          <a:p>
            <a:pPr lvl="0"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</a:p>
          <a:p>
            <a:pPr lvl="0" algn="l">
              <a:lnSpc>
                <a:spcPct val="50000"/>
              </a:lnSpc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lvl="0"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else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* f( n -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</a:t>
            </a:r>
          </a:p>
          <a:p>
            <a:pPr lvl="0" algn="l">
              <a:lnSpc>
                <a:spcPct val="50000"/>
              </a:lnSpc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971540" y="368609"/>
            <a:ext cx="3420000" cy="1080000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  <a:headEnd/>
            <a:tailEnd/>
          </a:ln>
        </p:spPr>
        <p:txBody>
          <a:bodyPr tIns="46800" bIns="90000"/>
          <a:lstStyle/>
          <a:p>
            <a:pPr algn="l">
              <a:spcBef>
                <a:spcPct val="0"/>
              </a:spcBef>
            </a:pPr>
            <a:r>
              <a:rPr lang="en-US" altLang="zh-TW" sz="1600" b="0" dirty="0" err="1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main()</a:t>
            </a:r>
          </a:p>
          <a:p>
            <a:pPr algn="l">
              <a:spcBef>
                <a:spcPct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</a:p>
          <a:p>
            <a:pPr algn="l">
              <a:lnSpc>
                <a:spcPct val="50000"/>
              </a:lnSpc>
              <a:spcBef>
                <a:spcPct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=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4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  <a:p>
            <a:pPr algn="l">
              <a:spcBef>
                <a:spcPct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f( n )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&lt;&lt;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endl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algn="l">
              <a:lnSpc>
                <a:spcPct val="50000"/>
              </a:lnSpc>
              <a:spcBef>
                <a:spcPct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</p:txBody>
      </p:sp>
      <p:graphicFrame>
        <p:nvGraphicFramePr>
          <p:cNvPr id="7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2091117"/>
              </p:ext>
            </p:extLst>
          </p:nvPr>
        </p:nvGraphicFramePr>
        <p:xfrm>
          <a:off x="6012184" y="548632"/>
          <a:ext cx="21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912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971540" y="1628770"/>
            <a:ext cx="3960000" cy="1080000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  <a:headEnd/>
            <a:tailEnd/>
          </a:ln>
        </p:spPr>
        <p:txBody>
          <a:bodyPr tIns="46800" bIns="46800"/>
          <a:lstStyle/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)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</a:p>
          <a:p>
            <a:pPr algn="l">
              <a:lnSpc>
                <a:spcPct val="50000"/>
              </a:lnSpc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else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*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f(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-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);</a:t>
            </a:r>
          </a:p>
          <a:p>
            <a:pPr algn="l">
              <a:lnSpc>
                <a:spcPct val="50000"/>
              </a:lnSpc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971540" y="2888931"/>
            <a:ext cx="3960000" cy="1080000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  <a:headEnd/>
            <a:tailEnd/>
          </a:ln>
        </p:spPr>
        <p:txBody>
          <a:bodyPr tIns="46800" bIns="46800"/>
          <a:lstStyle/>
          <a:p>
            <a:pPr lvl="0"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)</a:t>
            </a:r>
          </a:p>
          <a:p>
            <a:pPr lvl="0"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</a:p>
          <a:p>
            <a:pPr lvl="0" algn="l">
              <a:lnSpc>
                <a:spcPct val="50000"/>
              </a:lnSpc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lvl="0"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else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* f( n -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</a:t>
            </a:r>
          </a:p>
          <a:p>
            <a:pPr lvl="0" algn="l">
              <a:lnSpc>
                <a:spcPct val="50000"/>
              </a:lnSpc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71540" y="4149092"/>
            <a:ext cx="3960000" cy="1080000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  <a:headEnd/>
            <a:tailEnd/>
          </a:ln>
        </p:spPr>
        <p:txBody>
          <a:bodyPr tIns="46800" bIns="46800"/>
          <a:lstStyle/>
          <a:p>
            <a:pPr lvl="0"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)</a:t>
            </a:r>
          </a:p>
          <a:p>
            <a:pPr lvl="0"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</a:p>
          <a:p>
            <a:pPr lvl="0" algn="l">
              <a:lnSpc>
                <a:spcPct val="50000"/>
              </a:lnSpc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lvl="0"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else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* f( n -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</a:t>
            </a:r>
          </a:p>
          <a:p>
            <a:pPr lvl="0" algn="l">
              <a:lnSpc>
                <a:spcPct val="50000"/>
              </a:lnSpc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971540" y="5409253"/>
            <a:ext cx="3960000" cy="1080000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  <a:headEnd/>
            <a:tailEnd/>
          </a:ln>
        </p:spPr>
        <p:txBody>
          <a:bodyPr tIns="46800" bIns="46800"/>
          <a:lstStyle/>
          <a:p>
            <a:pPr lvl="0"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)</a:t>
            </a:r>
          </a:p>
          <a:p>
            <a:pPr lvl="0"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</a:p>
          <a:p>
            <a:pPr lvl="0" algn="l">
              <a:lnSpc>
                <a:spcPct val="50000"/>
              </a:lnSpc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lvl="0"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else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* f( n -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</a:t>
            </a:r>
          </a:p>
          <a:p>
            <a:pPr lvl="0" algn="l">
              <a:lnSpc>
                <a:spcPct val="50000"/>
              </a:lnSpc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971540" y="368609"/>
            <a:ext cx="3420000" cy="1080000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  <a:headEnd/>
            <a:tailEnd/>
          </a:ln>
        </p:spPr>
        <p:txBody>
          <a:bodyPr tIns="46800" bIns="90000"/>
          <a:lstStyle/>
          <a:p>
            <a:pPr algn="l">
              <a:spcBef>
                <a:spcPct val="0"/>
              </a:spcBef>
            </a:pPr>
            <a:r>
              <a:rPr lang="en-US" altLang="zh-TW" sz="1600" b="0" dirty="0" err="1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main()</a:t>
            </a:r>
          </a:p>
          <a:p>
            <a:pPr algn="l">
              <a:spcBef>
                <a:spcPct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</a:p>
          <a:p>
            <a:pPr algn="l">
              <a:lnSpc>
                <a:spcPct val="50000"/>
              </a:lnSpc>
              <a:spcBef>
                <a:spcPct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=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4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  <a:p>
            <a:pPr algn="l">
              <a:spcBef>
                <a:spcPct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f( n )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&lt;&lt;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endl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algn="l">
              <a:lnSpc>
                <a:spcPct val="50000"/>
              </a:lnSpc>
              <a:spcBef>
                <a:spcPct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</p:txBody>
      </p:sp>
      <p:graphicFrame>
        <p:nvGraphicFramePr>
          <p:cNvPr id="7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2091117"/>
              </p:ext>
            </p:extLst>
          </p:nvPr>
        </p:nvGraphicFramePr>
        <p:xfrm>
          <a:off x="6012184" y="548632"/>
          <a:ext cx="21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2999068"/>
              </p:ext>
            </p:extLst>
          </p:nvPr>
        </p:nvGraphicFramePr>
        <p:xfrm>
          <a:off x="6012184" y="1808793"/>
          <a:ext cx="21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0012FF1C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270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971540" y="1628770"/>
            <a:ext cx="3960000" cy="1080000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  <a:headEnd/>
            <a:tailEnd/>
          </a:ln>
        </p:spPr>
        <p:txBody>
          <a:bodyPr tIns="46800" bIns="46800"/>
          <a:lstStyle/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)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</a:p>
          <a:p>
            <a:pPr algn="l">
              <a:lnSpc>
                <a:spcPct val="50000"/>
              </a:lnSpc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else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*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f(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-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);</a:t>
            </a:r>
          </a:p>
          <a:p>
            <a:pPr algn="l">
              <a:lnSpc>
                <a:spcPct val="50000"/>
              </a:lnSpc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971540" y="2888931"/>
            <a:ext cx="3960000" cy="1080000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  <a:headEnd/>
            <a:tailEnd/>
          </a:ln>
        </p:spPr>
        <p:txBody>
          <a:bodyPr tIns="46800" bIns="46800"/>
          <a:lstStyle/>
          <a:p>
            <a:pPr lvl="0"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)</a:t>
            </a:r>
          </a:p>
          <a:p>
            <a:pPr lvl="0"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</a:p>
          <a:p>
            <a:pPr lvl="0" algn="l">
              <a:lnSpc>
                <a:spcPct val="50000"/>
              </a:lnSpc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lvl="0"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else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* f( n -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</a:t>
            </a:r>
          </a:p>
          <a:p>
            <a:pPr lvl="0" algn="l">
              <a:lnSpc>
                <a:spcPct val="50000"/>
              </a:lnSpc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71540" y="4149092"/>
            <a:ext cx="3960000" cy="1080000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  <a:headEnd/>
            <a:tailEnd/>
          </a:ln>
        </p:spPr>
        <p:txBody>
          <a:bodyPr tIns="46800" bIns="46800"/>
          <a:lstStyle/>
          <a:p>
            <a:pPr lvl="0"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)</a:t>
            </a:r>
          </a:p>
          <a:p>
            <a:pPr lvl="0"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</a:p>
          <a:p>
            <a:pPr lvl="0" algn="l">
              <a:lnSpc>
                <a:spcPct val="50000"/>
              </a:lnSpc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lvl="0"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else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* f( n -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</a:t>
            </a:r>
          </a:p>
          <a:p>
            <a:pPr lvl="0" algn="l">
              <a:lnSpc>
                <a:spcPct val="50000"/>
              </a:lnSpc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971540" y="5409253"/>
            <a:ext cx="3960000" cy="1080000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  <a:headEnd/>
            <a:tailEnd/>
          </a:ln>
        </p:spPr>
        <p:txBody>
          <a:bodyPr tIns="46800" bIns="46800"/>
          <a:lstStyle/>
          <a:p>
            <a:pPr lvl="0"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)</a:t>
            </a:r>
          </a:p>
          <a:p>
            <a:pPr lvl="0"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</a:p>
          <a:p>
            <a:pPr lvl="0" algn="l">
              <a:lnSpc>
                <a:spcPct val="50000"/>
              </a:lnSpc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lvl="0"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else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* f( n -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</a:t>
            </a:r>
          </a:p>
          <a:p>
            <a:pPr lvl="0" algn="l">
              <a:lnSpc>
                <a:spcPct val="50000"/>
              </a:lnSpc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971540" y="368609"/>
            <a:ext cx="3420000" cy="1080000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  <a:headEnd/>
            <a:tailEnd/>
          </a:ln>
        </p:spPr>
        <p:txBody>
          <a:bodyPr tIns="46800" bIns="90000"/>
          <a:lstStyle/>
          <a:p>
            <a:pPr algn="l">
              <a:spcBef>
                <a:spcPct val="0"/>
              </a:spcBef>
            </a:pPr>
            <a:r>
              <a:rPr lang="en-US" altLang="zh-TW" sz="1600" b="0" dirty="0" err="1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main()</a:t>
            </a:r>
          </a:p>
          <a:p>
            <a:pPr algn="l">
              <a:spcBef>
                <a:spcPct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</a:p>
          <a:p>
            <a:pPr algn="l">
              <a:lnSpc>
                <a:spcPct val="50000"/>
              </a:lnSpc>
              <a:spcBef>
                <a:spcPct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=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4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  <a:p>
            <a:pPr algn="l">
              <a:spcBef>
                <a:spcPct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f( n )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&lt;&lt;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endl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algn="l">
              <a:lnSpc>
                <a:spcPct val="50000"/>
              </a:lnSpc>
              <a:spcBef>
                <a:spcPct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</p:txBody>
      </p:sp>
      <p:graphicFrame>
        <p:nvGraphicFramePr>
          <p:cNvPr id="7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2091117"/>
              </p:ext>
            </p:extLst>
          </p:nvPr>
        </p:nvGraphicFramePr>
        <p:xfrm>
          <a:off x="6012184" y="548632"/>
          <a:ext cx="21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2999068"/>
              </p:ext>
            </p:extLst>
          </p:nvPr>
        </p:nvGraphicFramePr>
        <p:xfrm>
          <a:off x="6012184" y="1808793"/>
          <a:ext cx="21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0012FF1C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8237185"/>
              </p:ext>
            </p:extLst>
          </p:nvPr>
        </p:nvGraphicFramePr>
        <p:xfrm>
          <a:off x="6012184" y="3068954"/>
          <a:ext cx="21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0012FEC4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0012FEC8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64189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971540" y="1628770"/>
            <a:ext cx="3960000" cy="1080000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  <a:headEnd/>
            <a:tailEnd/>
          </a:ln>
        </p:spPr>
        <p:txBody>
          <a:bodyPr tIns="46800" bIns="46800"/>
          <a:lstStyle/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)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</a:p>
          <a:p>
            <a:pPr algn="l">
              <a:lnSpc>
                <a:spcPct val="50000"/>
              </a:lnSpc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else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*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f(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-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);</a:t>
            </a:r>
          </a:p>
          <a:p>
            <a:pPr algn="l">
              <a:lnSpc>
                <a:spcPct val="50000"/>
              </a:lnSpc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971540" y="2888931"/>
            <a:ext cx="3960000" cy="1080000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  <a:headEnd/>
            <a:tailEnd/>
          </a:ln>
        </p:spPr>
        <p:txBody>
          <a:bodyPr tIns="46800" bIns="46800"/>
          <a:lstStyle/>
          <a:p>
            <a:pPr lvl="0"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)</a:t>
            </a:r>
          </a:p>
          <a:p>
            <a:pPr lvl="0"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</a:p>
          <a:p>
            <a:pPr lvl="0" algn="l">
              <a:lnSpc>
                <a:spcPct val="50000"/>
              </a:lnSpc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lvl="0"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else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* f( n -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</a:t>
            </a:r>
          </a:p>
          <a:p>
            <a:pPr lvl="0" algn="l">
              <a:lnSpc>
                <a:spcPct val="50000"/>
              </a:lnSpc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71540" y="4149092"/>
            <a:ext cx="3960000" cy="1080000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  <a:headEnd/>
            <a:tailEnd/>
          </a:ln>
        </p:spPr>
        <p:txBody>
          <a:bodyPr tIns="46800" bIns="46800"/>
          <a:lstStyle/>
          <a:p>
            <a:pPr lvl="0"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)</a:t>
            </a:r>
          </a:p>
          <a:p>
            <a:pPr lvl="0"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</a:p>
          <a:p>
            <a:pPr lvl="0" algn="l">
              <a:lnSpc>
                <a:spcPct val="50000"/>
              </a:lnSpc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lvl="0"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else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* f( n -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</a:t>
            </a:r>
          </a:p>
          <a:p>
            <a:pPr lvl="0" algn="l">
              <a:lnSpc>
                <a:spcPct val="50000"/>
              </a:lnSpc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971540" y="5409253"/>
            <a:ext cx="3960000" cy="1080000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  <a:headEnd/>
            <a:tailEnd/>
          </a:ln>
        </p:spPr>
        <p:txBody>
          <a:bodyPr tIns="46800" bIns="46800"/>
          <a:lstStyle/>
          <a:p>
            <a:pPr lvl="0"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)</a:t>
            </a:r>
          </a:p>
          <a:p>
            <a:pPr lvl="0"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</a:p>
          <a:p>
            <a:pPr lvl="0" algn="l">
              <a:lnSpc>
                <a:spcPct val="50000"/>
              </a:lnSpc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lvl="0"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else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* f( n -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</a:t>
            </a:r>
          </a:p>
          <a:p>
            <a:pPr lvl="0" algn="l">
              <a:lnSpc>
                <a:spcPct val="50000"/>
              </a:lnSpc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971540" y="368609"/>
            <a:ext cx="3420000" cy="1080000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  <a:headEnd/>
            <a:tailEnd/>
          </a:ln>
        </p:spPr>
        <p:txBody>
          <a:bodyPr tIns="46800" bIns="90000"/>
          <a:lstStyle/>
          <a:p>
            <a:pPr algn="l">
              <a:spcBef>
                <a:spcPct val="0"/>
              </a:spcBef>
            </a:pPr>
            <a:r>
              <a:rPr lang="en-US" altLang="zh-TW" sz="1600" b="0" dirty="0" err="1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main()</a:t>
            </a:r>
          </a:p>
          <a:p>
            <a:pPr algn="l">
              <a:spcBef>
                <a:spcPct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</a:p>
          <a:p>
            <a:pPr algn="l">
              <a:lnSpc>
                <a:spcPct val="50000"/>
              </a:lnSpc>
              <a:spcBef>
                <a:spcPct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=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4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  <a:p>
            <a:pPr algn="l">
              <a:spcBef>
                <a:spcPct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f( n )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&lt;&lt;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endl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algn="l">
              <a:lnSpc>
                <a:spcPct val="50000"/>
              </a:lnSpc>
              <a:spcBef>
                <a:spcPct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</p:txBody>
      </p:sp>
      <p:graphicFrame>
        <p:nvGraphicFramePr>
          <p:cNvPr id="7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2091117"/>
              </p:ext>
            </p:extLst>
          </p:nvPr>
        </p:nvGraphicFramePr>
        <p:xfrm>
          <a:off x="6012184" y="548632"/>
          <a:ext cx="21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2999068"/>
              </p:ext>
            </p:extLst>
          </p:nvPr>
        </p:nvGraphicFramePr>
        <p:xfrm>
          <a:off x="6012184" y="1808793"/>
          <a:ext cx="21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0012FF1C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8237185"/>
              </p:ext>
            </p:extLst>
          </p:nvPr>
        </p:nvGraphicFramePr>
        <p:xfrm>
          <a:off x="6012184" y="3068954"/>
          <a:ext cx="21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0012FEC4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0012FEC8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386161"/>
              </p:ext>
            </p:extLst>
          </p:nvPr>
        </p:nvGraphicFramePr>
        <p:xfrm>
          <a:off x="6012184" y="4329115"/>
          <a:ext cx="21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0012FE6C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0012FE70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23559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971540" y="1628770"/>
            <a:ext cx="3960000" cy="1080000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  <a:headEnd/>
            <a:tailEnd/>
          </a:ln>
        </p:spPr>
        <p:txBody>
          <a:bodyPr tIns="46800" bIns="46800"/>
          <a:lstStyle/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)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</a:p>
          <a:p>
            <a:pPr algn="l">
              <a:lnSpc>
                <a:spcPct val="50000"/>
              </a:lnSpc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else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*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f(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-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);</a:t>
            </a:r>
          </a:p>
          <a:p>
            <a:pPr algn="l">
              <a:lnSpc>
                <a:spcPct val="50000"/>
              </a:lnSpc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971540" y="2888931"/>
            <a:ext cx="3960000" cy="1080000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  <a:headEnd/>
            <a:tailEnd/>
          </a:ln>
        </p:spPr>
        <p:txBody>
          <a:bodyPr tIns="46800" bIns="46800"/>
          <a:lstStyle/>
          <a:p>
            <a:pPr lvl="0"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)</a:t>
            </a:r>
          </a:p>
          <a:p>
            <a:pPr lvl="0"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</a:p>
          <a:p>
            <a:pPr lvl="0" algn="l">
              <a:lnSpc>
                <a:spcPct val="50000"/>
              </a:lnSpc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lvl="0"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else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* f( n -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</a:t>
            </a:r>
          </a:p>
          <a:p>
            <a:pPr lvl="0" algn="l">
              <a:lnSpc>
                <a:spcPct val="50000"/>
              </a:lnSpc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71540" y="4149092"/>
            <a:ext cx="3960000" cy="1080000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  <a:headEnd/>
            <a:tailEnd/>
          </a:ln>
        </p:spPr>
        <p:txBody>
          <a:bodyPr tIns="46800" bIns="46800"/>
          <a:lstStyle/>
          <a:p>
            <a:pPr lvl="0"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)</a:t>
            </a:r>
          </a:p>
          <a:p>
            <a:pPr lvl="0"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</a:p>
          <a:p>
            <a:pPr lvl="0" algn="l">
              <a:lnSpc>
                <a:spcPct val="50000"/>
              </a:lnSpc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lvl="0"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else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* f( n -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</a:t>
            </a:r>
          </a:p>
          <a:p>
            <a:pPr lvl="0" algn="l">
              <a:lnSpc>
                <a:spcPct val="50000"/>
              </a:lnSpc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971540" y="5409253"/>
            <a:ext cx="3960000" cy="1080000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  <a:headEnd/>
            <a:tailEnd/>
          </a:ln>
        </p:spPr>
        <p:txBody>
          <a:bodyPr tIns="46800" bIns="46800"/>
          <a:lstStyle/>
          <a:p>
            <a:pPr lvl="0"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)</a:t>
            </a:r>
          </a:p>
          <a:p>
            <a:pPr lvl="0"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</a:p>
          <a:p>
            <a:pPr lvl="0" algn="l">
              <a:lnSpc>
                <a:spcPct val="50000"/>
              </a:lnSpc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lvl="0"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else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* f( n -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</a:t>
            </a:r>
          </a:p>
          <a:p>
            <a:pPr lvl="0" algn="l">
              <a:lnSpc>
                <a:spcPct val="50000"/>
              </a:lnSpc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971540" y="368609"/>
            <a:ext cx="3420000" cy="1080000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  <a:headEnd/>
            <a:tailEnd/>
          </a:ln>
        </p:spPr>
        <p:txBody>
          <a:bodyPr tIns="46800" bIns="90000"/>
          <a:lstStyle/>
          <a:p>
            <a:pPr algn="l">
              <a:spcBef>
                <a:spcPct val="0"/>
              </a:spcBef>
            </a:pPr>
            <a:r>
              <a:rPr lang="en-US" altLang="zh-TW" sz="1600" b="0" dirty="0" err="1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main()</a:t>
            </a:r>
          </a:p>
          <a:p>
            <a:pPr algn="l">
              <a:spcBef>
                <a:spcPct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</a:p>
          <a:p>
            <a:pPr algn="l">
              <a:lnSpc>
                <a:spcPct val="50000"/>
              </a:lnSpc>
              <a:spcBef>
                <a:spcPct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=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4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  <a:p>
            <a:pPr algn="l">
              <a:spcBef>
                <a:spcPct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f( n )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&lt;&lt;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endl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algn="l">
              <a:lnSpc>
                <a:spcPct val="50000"/>
              </a:lnSpc>
              <a:spcBef>
                <a:spcPct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</p:txBody>
      </p:sp>
      <p:graphicFrame>
        <p:nvGraphicFramePr>
          <p:cNvPr id="7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2091117"/>
              </p:ext>
            </p:extLst>
          </p:nvPr>
        </p:nvGraphicFramePr>
        <p:xfrm>
          <a:off x="6012184" y="548632"/>
          <a:ext cx="21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2999068"/>
              </p:ext>
            </p:extLst>
          </p:nvPr>
        </p:nvGraphicFramePr>
        <p:xfrm>
          <a:off x="6012184" y="1808793"/>
          <a:ext cx="21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0012FF1C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8237185"/>
              </p:ext>
            </p:extLst>
          </p:nvPr>
        </p:nvGraphicFramePr>
        <p:xfrm>
          <a:off x="6012184" y="3068954"/>
          <a:ext cx="21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0012FEC4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0012FEC8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386161"/>
              </p:ext>
            </p:extLst>
          </p:nvPr>
        </p:nvGraphicFramePr>
        <p:xfrm>
          <a:off x="6012184" y="4329115"/>
          <a:ext cx="21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0012FE6C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0012FE70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288477"/>
              </p:ext>
            </p:extLst>
          </p:nvPr>
        </p:nvGraphicFramePr>
        <p:xfrm>
          <a:off x="6012184" y="5589276"/>
          <a:ext cx="21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0012FE14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0012FE18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52986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971540" y="1628770"/>
            <a:ext cx="3960000" cy="1080000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  <a:headEnd/>
            <a:tailEnd/>
          </a:ln>
        </p:spPr>
        <p:txBody>
          <a:bodyPr tIns="46800" bIns="46800"/>
          <a:lstStyle/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)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</a:p>
          <a:p>
            <a:pPr algn="l">
              <a:lnSpc>
                <a:spcPct val="50000"/>
              </a:lnSpc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else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*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f(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-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);</a:t>
            </a:r>
          </a:p>
          <a:p>
            <a:pPr algn="l">
              <a:lnSpc>
                <a:spcPct val="50000"/>
              </a:lnSpc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971540" y="2888931"/>
            <a:ext cx="3960000" cy="1080000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  <a:headEnd/>
            <a:tailEnd/>
          </a:ln>
        </p:spPr>
        <p:txBody>
          <a:bodyPr tIns="46800" bIns="46800"/>
          <a:lstStyle/>
          <a:p>
            <a:pPr lvl="0"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)</a:t>
            </a:r>
          </a:p>
          <a:p>
            <a:pPr lvl="0"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</a:p>
          <a:p>
            <a:pPr lvl="0" algn="l">
              <a:lnSpc>
                <a:spcPct val="50000"/>
              </a:lnSpc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lvl="0"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else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* f( n -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</a:t>
            </a:r>
          </a:p>
          <a:p>
            <a:pPr lvl="0" algn="l">
              <a:lnSpc>
                <a:spcPct val="50000"/>
              </a:lnSpc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71540" y="4149092"/>
            <a:ext cx="3960000" cy="1080000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  <a:headEnd/>
            <a:tailEnd/>
          </a:ln>
        </p:spPr>
        <p:txBody>
          <a:bodyPr tIns="46800" bIns="46800"/>
          <a:lstStyle/>
          <a:p>
            <a:pPr lvl="0"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)</a:t>
            </a:r>
          </a:p>
          <a:p>
            <a:pPr lvl="0"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</a:p>
          <a:p>
            <a:pPr lvl="0" algn="l">
              <a:lnSpc>
                <a:spcPct val="50000"/>
              </a:lnSpc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lvl="0"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else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* f( n -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</a:t>
            </a:r>
          </a:p>
          <a:p>
            <a:pPr lvl="0" algn="l">
              <a:lnSpc>
                <a:spcPct val="50000"/>
              </a:lnSpc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971540" y="5409253"/>
            <a:ext cx="3960000" cy="1080000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  <a:headEnd/>
            <a:tailEnd/>
          </a:ln>
        </p:spPr>
        <p:txBody>
          <a:bodyPr tIns="46800" bIns="46800"/>
          <a:lstStyle/>
          <a:p>
            <a:pPr lvl="0"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)</a:t>
            </a:r>
          </a:p>
          <a:p>
            <a:pPr lvl="0"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</a:p>
          <a:p>
            <a:pPr lvl="0" algn="l">
              <a:lnSpc>
                <a:spcPct val="50000"/>
              </a:lnSpc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lvl="0"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else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* f( n -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</a:t>
            </a:r>
          </a:p>
          <a:p>
            <a:pPr lvl="0" algn="l">
              <a:lnSpc>
                <a:spcPct val="50000"/>
              </a:lnSpc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971540" y="368609"/>
            <a:ext cx="3420000" cy="1080000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  <a:headEnd/>
            <a:tailEnd/>
          </a:ln>
        </p:spPr>
        <p:txBody>
          <a:bodyPr tIns="46800" bIns="90000"/>
          <a:lstStyle/>
          <a:p>
            <a:pPr algn="l">
              <a:spcBef>
                <a:spcPct val="0"/>
              </a:spcBef>
            </a:pPr>
            <a:r>
              <a:rPr lang="en-US" altLang="zh-TW" sz="1600" b="0" dirty="0" err="1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main()</a:t>
            </a:r>
          </a:p>
          <a:p>
            <a:pPr algn="l">
              <a:spcBef>
                <a:spcPct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</a:p>
          <a:p>
            <a:pPr algn="l">
              <a:lnSpc>
                <a:spcPct val="50000"/>
              </a:lnSpc>
              <a:spcBef>
                <a:spcPct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=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4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  <a:p>
            <a:pPr algn="l">
              <a:spcBef>
                <a:spcPct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f( n )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&lt;&lt;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endl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algn="l">
              <a:lnSpc>
                <a:spcPct val="50000"/>
              </a:lnSpc>
              <a:spcBef>
                <a:spcPct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</p:txBody>
      </p:sp>
      <p:graphicFrame>
        <p:nvGraphicFramePr>
          <p:cNvPr id="7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8602285"/>
              </p:ext>
            </p:extLst>
          </p:nvPr>
        </p:nvGraphicFramePr>
        <p:xfrm>
          <a:off x="6012184" y="548632"/>
          <a:ext cx="21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705180"/>
              </p:ext>
            </p:extLst>
          </p:nvPr>
        </p:nvGraphicFramePr>
        <p:xfrm>
          <a:off x="6012184" y="1808793"/>
          <a:ext cx="21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0012FF1C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162218"/>
              </p:ext>
            </p:extLst>
          </p:nvPr>
        </p:nvGraphicFramePr>
        <p:xfrm>
          <a:off x="6012184" y="3068954"/>
          <a:ext cx="21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0012FEC4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0012FEC8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476995"/>
              </p:ext>
            </p:extLst>
          </p:nvPr>
        </p:nvGraphicFramePr>
        <p:xfrm>
          <a:off x="6012184" y="4329115"/>
          <a:ext cx="21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0012FE6C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0012FE70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1590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971540" y="1628770"/>
            <a:ext cx="3960000" cy="1080000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  <a:headEnd/>
            <a:tailEnd/>
          </a:ln>
        </p:spPr>
        <p:txBody>
          <a:bodyPr tIns="46800" bIns="46800"/>
          <a:lstStyle/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)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</a:p>
          <a:p>
            <a:pPr algn="l">
              <a:lnSpc>
                <a:spcPct val="50000"/>
              </a:lnSpc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else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*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f(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-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);</a:t>
            </a:r>
          </a:p>
          <a:p>
            <a:pPr algn="l">
              <a:lnSpc>
                <a:spcPct val="50000"/>
              </a:lnSpc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971540" y="2888931"/>
            <a:ext cx="3960000" cy="1080000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  <a:headEnd/>
            <a:tailEnd/>
          </a:ln>
        </p:spPr>
        <p:txBody>
          <a:bodyPr tIns="46800" bIns="46800"/>
          <a:lstStyle/>
          <a:p>
            <a:pPr lvl="0"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)</a:t>
            </a:r>
          </a:p>
          <a:p>
            <a:pPr lvl="0"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</a:p>
          <a:p>
            <a:pPr lvl="0" algn="l">
              <a:lnSpc>
                <a:spcPct val="50000"/>
              </a:lnSpc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lvl="0"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else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* f( n -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</a:t>
            </a:r>
          </a:p>
          <a:p>
            <a:pPr lvl="0" algn="l">
              <a:lnSpc>
                <a:spcPct val="50000"/>
              </a:lnSpc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71540" y="4149092"/>
            <a:ext cx="3960000" cy="1080000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  <a:headEnd/>
            <a:tailEnd/>
          </a:ln>
        </p:spPr>
        <p:txBody>
          <a:bodyPr tIns="46800" bIns="46800"/>
          <a:lstStyle/>
          <a:p>
            <a:pPr lvl="0"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)</a:t>
            </a:r>
          </a:p>
          <a:p>
            <a:pPr lvl="0"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</a:p>
          <a:p>
            <a:pPr lvl="0" algn="l">
              <a:lnSpc>
                <a:spcPct val="50000"/>
              </a:lnSpc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lvl="0"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else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* f( n -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</a:t>
            </a:r>
          </a:p>
          <a:p>
            <a:pPr lvl="0" algn="l">
              <a:lnSpc>
                <a:spcPct val="50000"/>
              </a:lnSpc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971540" y="5409253"/>
            <a:ext cx="3960000" cy="1080000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  <a:headEnd/>
            <a:tailEnd/>
          </a:ln>
        </p:spPr>
        <p:txBody>
          <a:bodyPr tIns="46800" bIns="46800"/>
          <a:lstStyle/>
          <a:p>
            <a:pPr lvl="0"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)</a:t>
            </a:r>
          </a:p>
          <a:p>
            <a:pPr lvl="0"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</a:p>
          <a:p>
            <a:pPr lvl="0" algn="l">
              <a:lnSpc>
                <a:spcPct val="50000"/>
              </a:lnSpc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lvl="0"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else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* f( n -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</a:t>
            </a:r>
          </a:p>
          <a:p>
            <a:pPr lvl="0" algn="l">
              <a:lnSpc>
                <a:spcPct val="50000"/>
              </a:lnSpc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971540" y="368609"/>
            <a:ext cx="3420000" cy="1080000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  <a:headEnd/>
            <a:tailEnd/>
          </a:ln>
        </p:spPr>
        <p:txBody>
          <a:bodyPr tIns="46800" bIns="90000"/>
          <a:lstStyle/>
          <a:p>
            <a:pPr algn="l">
              <a:spcBef>
                <a:spcPct val="0"/>
              </a:spcBef>
            </a:pPr>
            <a:r>
              <a:rPr lang="en-US" altLang="zh-TW" sz="1600" b="0" dirty="0" err="1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main()</a:t>
            </a:r>
          </a:p>
          <a:p>
            <a:pPr algn="l">
              <a:spcBef>
                <a:spcPct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</a:p>
          <a:p>
            <a:pPr algn="l">
              <a:lnSpc>
                <a:spcPct val="50000"/>
              </a:lnSpc>
              <a:spcBef>
                <a:spcPct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=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4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  <a:p>
            <a:pPr algn="l">
              <a:spcBef>
                <a:spcPct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f( n )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&lt;&lt;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endl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algn="l">
              <a:lnSpc>
                <a:spcPct val="50000"/>
              </a:lnSpc>
              <a:spcBef>
                <a:spcPct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</p:txBody>
      </p:sp>
      <p:graphicFrame>
        <p:nvGraphicFramePr>
          <p:cNvPr id="7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5774638"/>
              </p:ext>
            </p:extLst>
          </p:nvPr>
        </p:nvGraphicFramePr>
        <p:xfrm>
          <a:off x="6012184" y="548632"/>
          <a:ext cx="21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349988"/>
              </p:ext>
            </p:extLst>
          </p:nvPr>
        </p:nvGraphicFramePr>
        <p:xfrm>
          <a:off x="6012184" y="1808793"/>
          <a:ext cx="21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0012FF1C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248973"/>
              </p:ext>
            </p:extLst>
          </p:nvPr>
        </p:nvGraphicFramePr>
        <p:xfrm>
          <a:off x="6012184" y="3068954"/>
          <a:ext cx="21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0012FEC4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0012FEC8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67226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971540" y="1628770"/>
            <a:ext cx="3960000" cy="1080000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  <a:headEnd/>
            <a:tailEnd/>
          </a:ln>
        </p:spPr>
        <p:txBody>
          <a:bodyPr tIns="46800" bIns="46800"/>
          <a:lstStyle/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)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</a:p>
          <a:p>
            <a:pPr algn="l">
              <a:lnSpc>
                <a:spcPct val="50000"/>
              </a:lnSpc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else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*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f(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-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);</a:t>
            </a:r>
          </a:p>
          <a:p>
            <a:pPr algn="l">
              <a:lnSpc>
                <a:spcPct val="50000"/>
              </a:lnSpc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971540" y="2888931"/>
            <a:ext cx="3960000" cy="1080000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  <a:headEnd/>
            <a:tailEnd/>
          </a:ln>
        </p:spPr>
        <p:txBody>
          <a:bodyPr tIns="46800" bIns="46800"/>
          <a:lstStyle/>
          <a:p>
            <a:pPr lvl="0"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)</a:t>
            </a:r>
          </a:p>
          <a:p>
            <a:pPr lvl="0"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</a:p>
          <a:p>
            <a:pPr lvl="0" algn="l">
              <a:lnSpc>
                <a:spcPct val="50000"/>
              </a:lnSpc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lvl="0"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else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* f( n -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</a:t>
            </a:r>
          </a:p>
          <a:p>
            <a:pPr lvl="0" algn="l">
              <a:lnSpc>
                <a:spcPct val="50000"/>
              </a:lnSpc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71540" y="4149092"/>
            <a:ext cx="3960000" cy="1080000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  <a:headEnd/>
            <a:tailEnd/>
          </a:ln>
        </p:spPr>
        <p:txBody>
          <a:bodyPr tIns="46800" bIns="46800"/>
          <a:lstStyle/>
          <a:p>
            <a:pPr lvl="0"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)</a:t>
            </a:r>
          </a:p>
          <a:p>
            <a:pPr lvl="0"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</a:p>
          <a:p>
            <a:pPr lvl="0" algn="l">
              <a:lnSpc>
                <a:spcPct val="50000"/>
              </a:lnSpc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lvl="0"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else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* f( n -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</a:t>
            </a:r>
          </a:p>
          <a:p>
            <a:pPr lvl="0" algn="l">
              <a:lnSpc>
                <a:spcPct val="50000"/>
              </a:lnSpc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971540" y="5409253"/>
            <a:ext cx="3960000" cy="1080000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  <a:headEnd/>
            <a:tailEnd/>
          </a:ln>
        </p:spPr>
        <p:txBody>
          <a:bodyPr tIns="46800" bIns="46800"/>
          <a:lstStyle/>
          <a:p>
            <a:pPr lvl="0"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)</a:t>
            </a:r>
          </a:p>
          <a:p>
            <a:pPr lvl="0"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</a:p>
          <a:p>
            <a:pPr lvl="0" algn="l">
              <a:lnSpc>
                <a:spcPct val="50000"/>
              </a:lnSpc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lvl="0"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else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* f( n -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</a:t>
            </a:r>
          </a:p>
          <a:p>
            <a:pPr lvl="0" algn="l">
              <a:lnSpc>
                <a:spcPct val="50000"/>
              </a:lnSpc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971540" y="368609"/>
            <a:ext cx="3420000" cy="1080000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  <a:headEnd/>
            <a:tailEnd/>
          </a:ln>
        </p:spPr>
        <p:txBody>
          <a:bodyPr tIns="46800" bIns="90000"/>
          <a:lstStyle/>
          <a:p>
            <a:pPr algn="l">
              <a:spcBef>
                <a:spcPct val="0"/>
              </a:spcBef>
            </a:pPr>
            <a:r>
              <a:rPr lang="en-US" altLang="zh-TW" sz="1600" b="0" dirty="0" err="1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main()</a:t>
            </a:r>
          </a:p>
          <a:p>
            <a:pPr algn="l">
              <a:spcBef>
                <a:spcPct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</a:p>
          <a:p>
            <a:pPr algn="l">
              <a:lnSpc>
                <a:spcPct val="50000"/>
              </a:lnSpc>
              <a:spcBef>
                <a:spcPct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=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4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  <a:p>
            <a:pPr algn="l">
              <a:spcBef>
                <a:spcPct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f( n )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&lt;&lt;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endl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algn="l">
              <a:lnSpc>
                <a:spcPct val="50000"/>
              </a:lnSpc>
              <a:spcBef>
                <a:spcPct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</p:txBody>
      </p:sp>
      <p:graphicFrame>
        <p:nvGraphicFramePr>
          <p:cNvPr id="7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265222"/>
              </p:ext>
            </p:extLst>
          </p:nvPr>
        </p:nvGraphicFramePr>
        <p:xfrm>
          <a:off x="6012184" y="548632"/>
          <a:ext cx="21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1969334"/>
              </p:ext>
            </p:extLst>
          </p:nvPr>
        </p:nvGraphicFramePr>
        <p:xfrm>
          <a:off x="6012184" y="1808793"/>
          <a:ext cx="21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0012FF1C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5343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Iterative </a:t>
            </a:r>
            <a:r>
              <a:rPr lang="en-US" altLang="zh-TW" dirty="0" smtClean="0"/>
              <a:t>Function Factorial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half" idx="1"/>
          </p:nvPr>
        </p:nvSpPr>
        <p:spPr>
          <a:xfrm>
            <a:off x="611494" y="1088701"/>
            <a:ext cx="7921013" cy="3780483"/>
          </a:xfrm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fr-F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fr-FR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"Enter a positive Integer: "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cin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n;</a:t>
            </a:r>
          </a:p>
          <a:p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pt-B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 </a:t>
            </a:r>
            <a:r>
              <a:rPr lang="pt-B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pt-BR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"! = "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pt-B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f( n ) </a:t>
            </a:r>
            <a:r>
              <a:rPr lang="pt-B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f(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result = 1;</a:t>
            </a:r>
          </a:p>
          <a:p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2; i &lt;= </a:t>
            </a:r>
            <a:r>
              <a:rPr lang="nn-NO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i++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result *= i;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result;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prstClr val="black"/>
              </a:solidFill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 eaLnBrk="1" hangingPunct="1"/>
            <a:r>
              <a:rPr lang="en-US" altLang="zh-TW" i="1" spc="200" dirty="0">
                <a:solidFill>
                  <a:srgbClr val="000000"/>
                </a:solidFill>
                <a:ea typeface="新細明體" pitchFamily="18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(</a:t>
            </a:r>
            <a:r>
              <a:rPr lang="en-US" altLang="zh-TW" i="1" dirty="0">
                <a:solidFill>
                  <a:srgbClr val="000000"/>
                </a:solidFill>
                <a:ea typeface="新細明體" pitchFamily="18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)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i="1" dirty="0" smtClean="0">
                <a:solidFill>
                  <a:srgbClr val="000000"/>
                </a:solidFill>
                <a:ea typeface="新細明體" pitchFamily="18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!</a:t>
            </a:r>
            <a:r>
              <a:rPr lang="en-US" altLang="zh-TW" i="1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i="1" dirty="0">
                <a:solidFill>
                  <a:srgbClr val="000000"/>
                </a:solidFill>
                <a:ea typeface="新細明體" pitchFamily="18" charset="-120"/>
              </a:rPr>
              <a:t> n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∗</a:t>
            </a:r>
            <a:r>
              <a:rPr lang="en-US" altLang="zh-TW" i="1" dirty="0" smtClean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(</a:t>
            </a:r>
            <a:r>
              <a:rPr lang="en-US" altLang="zh-TW" i="1" dirty="0">
                <a:solidFill>
                  <a:srgbClr val="000000"/>
                </a:solidFill>
                <a:ea typeface="新細明體" pitchFamily="18" charset="-120"/>
              </a:rPr>
              <a:t> n </a:t>
            </a:r>
            <a:r>
              <a:rPr lang="en-US" altLang="zh-TW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i="1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1</a:t>
            </a:r>
            <a:r>
              <a:rPr lang="en-US" altLang="zh-TW" i="1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)</a:t>
            </a:r>
            <a:r>
              <a:rPr lang="en-US" altLang="zh-TW" i="1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∗</a:t>
            </a:r>
            <a:r>
              <a:rPr lang="en-US" altLang="zh-TW" i="1" dirty="0" smtClean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(</a:t>
            </a:r>
            <a:r>
              <a:rPr lang="en-US" altLang="zh-TW" i="1" dirty="0">
                <a:solidFill>
                  <a:srgbClr val="000000"/>
                </a:solidFill>
                <a:ea typeface="新細明體" pitchFamily="18" charset="-120"/>
              </a:rPr>
              <a:t> n </a:t>
            </a:r>
            <a:r>
              <a:rPr lang="en-US" altLang="zh-TW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i="1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2</a:t>
            </a:r>
            <a:r>
              <a:rPr lang="en-US" altLang="zh-TW" i="1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)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∗</a:t>
            </a:r>
            <a:r>
              <a:rPr lang="en-US" altLang="zh-TW" dirty="0" smtClean="0">
                <a:solidFill>
                  <a:srgbClr val="000000"/>
                </a:solidFill>
                <a:latin typeface="Symbol" pitchFamily="18" charset="2"/>
                <a:ea typeface="新細明體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Symbol" pitchFamily="18" charset="2"/>
                <a:ea typeface="新細明體" pitchFamily="18" charset="-120"/>
                <a:sym typeface="MT Extra" pitchFamily="18" charset="2"/>
              </a:rPr>
              <a:t></a:t>
            </a:r>
            <a:r>
              <a:rPr lang="en-US" altLang="zh-TW" dirty="0">
                <a:solidFill>
                  <a:srgbClr val="000000"/>
                </a:solidFill>
                <a:latin typeface="Symbol" pitchFamily="18" charset="2"/>
                <a:ea typeface="新細明體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∗</a:t>
            </a:r>
            <a:r>
              <a:rPr lang="en-US" altLang="zh-TW" i="1" dirty="0" smtClean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1</a:t>
            </a:r>
            <a:endParaRPr lang="en-US" altLang="zh-TW" sz="2400" dirty="0">
              <a:solidFill>
                <a:srgbClr val="000000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6669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971540" y="1628770"/>
            <a:ext cx="3960000" cy="1080000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  <a:headEnd/>
            <a:tailEnd/>
          </a:ln>
        </p:spPr>
        <p:txBody>
          <a:bodyPr tIns="46800" bIns="46800"/>
          <a:lstStyle/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)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</a:p>
          <a:p>
            <a:pPr algn="l">
              <a:lnSpc>
                <a:spcPct val="50000"/>
              </a:lnSpc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else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*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f(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-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);</a:t>
            </a:r>
          </a:p>
          <a:p>
            <a:pPr algn="l">
              <a:lnSpc>
                <a:spcPct val="50000"/>
              </a:lnSpc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971540" y="2888931"/>
            <a:ext cx="3960000" cy="1080000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  <a:headEnd/>
            <a:tailEnd/>
          </a:ln>
        </p:spPr>
        <p:txBody>
          <a:bodyPr tIns="46800" bIns="46800"/>
          <a:lstStyle/>
          <a:p>
            <a:pPr lvl="0"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)</a:t>
            </a:r>
          </a:p>
          <a:p>
            <a:pPr lvl="0"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</a:p>
          <a:p>
            <a:pPr lvl="0" algn="l">
              <a:lnSpc>
                <a:spcPct val="50000"/>
              </a:lnSpc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lvl="0"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else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* f( n -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</a:t>
            </a:r>
          </a:p>
          <a:p>
            <a:pPr lvl="0" algn="l">
              <a:lnSpc>
                <a:spcPct val="50000"/>
              </a:lnSpc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71540" y="4149092"/>
            <a:ext cx="3960000" cy="1080000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  <a:headEnd/>
            <a:tailEnd/>
          </a:ln>
        </p:spPr>
        <p:txBody>
          <a:bodyPr tIns="46800" bIns="46800"/>
          <a:lstStyle/>
          <a:p>
            <a:pPr lvl="0"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)</a:t>
            </a:r>
          </a:p>
          <a:p>
            <a:pPr lvl="0"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</a:p>
          <a:p>
            <a:pPr lvl="0" algn="l">
              <a:lnSpc>
                <a:spcPct val="50000"/>
              </a:lnSpc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lvl="0"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else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* f( n -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</a:t>
            </a:r>
          </a:p>
          <a:p>
            <a:pPr lvl="0" algn="l">
              <a:lnSpc>
                <a:spcPct val="50000"/>
              </a:lnSpc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971540" y="5409253"/>
            <a:ext cx="3960000" cy="1080000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  <a:headEnd/>
            <a:tailEnd/>
          </a:ln>
        </p:spPr>
        <p:txBody>
          <a:bodyPr tIns="46800" bIns="46800"/>
          <a:lstStyle/>
          <a:p>
            <a:pPr lvl="0"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)</a:t>
            </a:r>
          </a:p>
          <a:p>
            <a:pPr lvl="0"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</a:p>
          <a:p>
            <a:pPr lvl="0" algn="l">
              <a:lnSpc>
                <a:spcPct val="50000"/>
              </a:lnSpc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lvl="0" algn="l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else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* f( n -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</a:t>
            </a:r>
          </a:p>
          <a:p>
            <a:pPr lvl="0" algn="l">
              <a:lnSpc>
                <a:spcPct val="50000"/>
              </a:lnSpc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971540" y="368609"/>
            <a:ext cx="3420000" cy="1080000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  <a:headEnd/>
            <a:tailEnd/>
          </a:ln>
        </p:spPr>
        <p:txBody>
          <a:bodyPr tIns="46800" bIns="90000"/>
          <a:lstStyle/>
          <a:p>
            <a:pPr algn="l">
              <a:spcBef>
                <a:spcPct val="0"/>
              </a:spcBef>
            </a:pPr>
            <a:r>
              <a:rPr lang="en-US" altLang="zh-TW" sz="1600" b="0" dirty="0" err="1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main()</a:t>
            </a:r>
          </a:p>
          <a:p>
            <a:pPr algn="l">
              <a:spcBef>
                <a:spcPct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</a:p>
          <a:p>
            <a:pPr algn="l">
              <a:lnSpc>
                <a:spcPct val="50000"/>
              </a:lnSpc>
              <a:spcBef>
                <a:spcPct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=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4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  <a:p>
            <a:pPr algn="l">
              <a:spcBef>
                <a:spcPct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f( n )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&lt;&lt;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endl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algn="l">
              <a:lnSpc>
                <a:spcPct val="50000"/>
              </a:lnSpc>
              <a:spcBef>
                <a:spcPct val="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</p:txBody>
      </p:sp>
      <p:graphicFrame>
        <p:nvGraphicFramePr>
          <p:cNvPr id="7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4560821"/>
              </p:ext>
            </p:extLst>
          </p:nvPr>
        </p:nvGraphicFramePr>
        <p:xfrm>
          <a:off x="6012184" y="548632"/>
          <a:ext cx="21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24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111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385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subTitle" sz="quarter" idx="1"/>
          </p:nvPr>
        </p:nvSpPr>
        <p:spPr/>
        <p:txBody>
          <a:bodyPr/>
          <a:lstStyle/>
          <a:p>
            <a:pPr lvl="0" eaLnBrk="1" hangingPunct="1">
              <a:spcBef>
                <a:spcPts val="200"/>
              </a:spcBef>
            </a:pPr>
            <a:r>
              <a:rPr lang="en-US" altLang="zh-TW" b="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#include</a:t>
            </a:r>
            <a:r>
              <a:rPr lang="en-US" altLang="zh-TW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&lt;</a:t>
            </a:r>
            <a:r>
              <a:rPr lang="en-US" altLang="zh-TW" b="0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iostream</a:t>
            </a:r>
            <a:r>
              <a:rPr lang="en-US" altLang="zh-TW" b="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&gt;</a:t>
            </a:r>
            <a:endParaRPr lang="en-US" altLang="zh-TW" b="0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200"/>
              </a:spcBef>
            </a:pPr>
            <a:r>
              <a:rPr lang="en-US" altLang="zh-TW" b="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#include</a:t>
            </a:r>
            <a:r>
              <a:rPr lang="en-US" altLang="zh-TW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&lt;</a:t>
            </a:r>
            <a:r>
              <a:rPr lang="en-US" altLang="zh-TW" b="0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iomanip</a:t>
            </a:r>
            <a:r>
              <a:rPr lang="en-US" altLang="zh-TW" b="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&gt;</a:t>
            </a:r>
          </a:p>
          <a:p>
            <a:pPr lvl="0" eaLnBrk="1" hangingPunct="1">
              <a:spcBef>
                <a:spcPts val="200"/>
              </a:spcBef>
            </a:pPr>
            <a:r>
              <a:rPr lang="en-US" altLang="zh-TW" b="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using</a:t>
            </a:r>
            <a:r>
              <a:rPr lang="en-US" altLang="zh-TW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>
                <a:solidFill>
                  <a:srgbClr val="0000FF"/>
                </a:solidFill>
                <a:ea typeface="新細明體" pitchFamily="18" charset="-120"/>
                <a:cs typeface="Times New Roman" pitchFamily="18" charset="0"/>
              </a:rPr>
              <a:t>namespace</a:t>
            </a:r>
            <a:r>
              <a:rPr lang="en-US" altLang="zh-TW" b="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</a:t>
            </a:r>
            <a:r>
              <a:rPr lang="en-US" altLang="zh-TW" b="0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b="0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200"/>
              </a:spcBef>
            </a:pPr>
            <a:endParaRPr lang="en-US" altLang="zh-TW" b="0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200"/>
              </a:spcBef>
            </a:pPr>
            <a:r>
              <a:rPr lang="en-US" altLang="zh-TW" b="0" dirty="0" smtClean="0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b="0" dirty="0" smtClean="0">
                <a:solidFill>
                  <a:srgbClr val="000000"/>
                </a:solidFill>
                <a:ea typeface="新細明體" pitchFamily="18" charset="-120"/>
              </a:rPr>
              <a:t> f( </a:t>
            </a:r>
            <a:r>
              <a:rPr lang="en-US" altLang="zh-TW" b="0" dirty="0" smtClean="0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b="0" dirty="0" smtClean="0">
                <a:solidFill>
                  <a:srgbClr val="000000"/>
                </a:solidFill>
                <a:ea typeface="新細明體" pitchFamily="18" charset="-120"/>
              </a:rPr>
              <a:t> );</a:t>
            </a:r>
            <a:endParaRPr lang="en-US" altLang="zh-TW" b="0" dirty="0">
              <a:solidFill>
                <a:srgbClr val="000000"/>
              </a:solidFill>
              <a:ea typeface="新細明體" pitchFamily="18" charset="-120"/>
            </a:endParaRPr>
          </a:p>
          <a:p>
            <a:pPr lvl="0" eaLnBrk="1" hangingPunct="1">
              <a:spcBef>
                <a:spcPts val="200"/>
              </a:spcBef>
            </a:pPr>
            <a:endParaRPr lang="en-US" altLang="zh-TW" b="0" dirty="0">
              <a:solidFill>
                <a:srgbClr val="000000"/>
              </a:solidFill>
              <a:ea typeface="新細明體" pitchFamily="18" charset="-120"/>
            </a:endParaRPr>
          </a:p>
          <a:p>
            <a:pPr lvl="0" eaLnBrk="1" hangingPunct="1">
              <a:spcBef>
                <a:spcPts val="200"/>
              </a:spcBef>
            </a:pPr>
            <a:r>
              <a:rPr lang="en-US" altLang="zh-TW" b="0" dirty="0" err="1" smtClean="0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b="0" dirty="0" smtClean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b="0" dirty="0">
                <a:solidFill>
                  <a:srgbClr val="000000"/>
                </a:solidFill>
                <a:ea typeface="新細明體" pitchFamily="18" charset="-120"/>
              </a:rPr>
              <a:t>main()</a:t>
            </a:r>
          </a:p>
          <a:p>
            <a:pPr lvl="0" eaLnBrk="1" hangingPunct="1">
              <a:spcBef>
                <a:spcPts val="200"/>
              </a:spcBef>
            </a:pPr>
            <a:r>
              <a:rPr lang="en-US" altLang="zh-TW" b="0" dirty="0" smtClean="0">
                <a:solidFill>
                  <a:srgbClr val="000000"/>
                </a:solidFill>
                <a:ea typeface="新細明體" pitchFamily="18" charset="-120"/>
              </a:rPr>
              <a:t>{</a:t>
            </a:r>
          </a:p>
          <a:p>
            <a:pPr lvl="0" eaLnBrk="1" hangingPunct="1">
              <a:spcBef>
                <a:spcPts val="200"/>
              </a:spcBef>
            </a:pPr>
            <a:r>
              <a:rPr lang="en-US" altLang="zh-TW" dirty="0" smtClean="0">
                <a:solidFill>
                  <a:schemeClr val="bg1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=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</a:rPr>
              <a:t>5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b="0" dirty="0">
              <a:solidFill>
                <a:srgbClr val="000000"/>
              </a:solidFill>
              <a:ea typeface="新細明體" pitchFamily="18" charset="-120"/>
            </a:endParaRPr>
          </a:p>
          <a:p>
            <a:pPr lvl="0" eaLnBrk="1" hangingPunct="1">
              <a:spcBef>
                <a:spcPts val="200"/>
              </a:spcBef>
            </a:pPr>
            <a:r>
              <a:rPr lang="en-US" altLang="zh-TW" b="0" dirty="0">
                <a:solidFill>
                  <a:srgbClr val="000000"/>
                </a:solidFill>
                <a:ea typeface="新細明體" pitchFamily="18" charset="-120"/>
              </a:rPr>
              <a:t>   cout &lt;&lt; </a:t>
            </a:r>
            <a:r>
              <a:rPr lang="en-US" altLang="zh-TW" b="0" dirty="0" smtClean="0">
                <a:solidFill>
                  <a:srgbClr val="000000"/>
                </a:solidFill>
                <a:ea typeface="新細明體" pitchFamily="18" charset="-120"/>
              </a:rPr>
              <a:t>f( n ) </a:t>
            </a:r>
            <a:r>
              <a:rPr lang="en-US" altLang="zh-TW" b="0" dirty="0">
                <a:solidFill>
                  <a:srgbClr val="000000"/>
                </a:solidFill>
                <a:ea typeface="新細明體" pitchFamily="18" charset="-120"/>
              </a:rPr>
              <a:t>&lt;&lt; endl;</a:t>
            </a:r>
            <a:endParaRPr lang="en-US" altLang="zh-TW" b="0" dirty="0" smtClean="0">
              <a:solidFill>
                <a:srgbClr val="000000"/>
              </a:solidFill>
              <a:ea typeface="新細明體" pitchFamily="18" charset="-120"/>
            </a:endParaRPr>
          </a:p>
          <a:p>
            <a:pPr lvl="0" eaLnBrk="1" hangingPunct="1">
              <a:spcBef>
                <a:spcPts val="200"/>
              </a:spcBef>
            </a:pPr>
            <a:r>
              <a:rPr lang="en-US" altLang="zh-TW" b="0" dirty="0" smtClean="0">
                <a:solidFill>
                  <a:srgbClr val="000000"/>
                </a:solidFill>
                <a:ea typeface="新細明體" pitchFamily="18" charset="-120"/>
              </a:rPr>
              <a:t>}</a:t>
            </a:r>
          </a:p>
          <a:p>
            <a:pPr lvl="0" eaLnBrk="1" hangingPunct="1">
              <a:spcBef>
                <a:spcPts val="200"/>
              </a:spcBef>
            </a:pPr>
            <a:endParaRPr lang="en-US" altLang="zh-TW" b="0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200"/>
              </a:spcBef>
            </a:pPr>
            <a:r>
              <a:rPr lang="en-US" altLang="zh-TW" b="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b="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</a:t>
            </a:r>
            <a:r>
              <a:rPr lang="en-US" altLang="zh-TW" b="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</a:t>
            </a:r>
            <a:endParaRPr lang="en-US" altLang="zh-TW" b="0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200"/>
              </a:spcBef>
            </a:pPr>
            <a:r>
              <a:rPr lang="en-US" altLang="zh-TW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b="0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200"/>
              </a:spcBef>
            </a:pPr>
            <a:r>
              <a:rPr lang="en-US" altLang="zh-TW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b="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b="0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</a:t>
            </a:r>
            <a:endParaRPr lang="en-US" altLang="zh-TW" b="0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200"/>
              </a:spcBef>
            </a:pPr>
            <a:r>
              <a:rPr lang="en-US" altLang="zh-TW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b="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b="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b="0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200"/>
              </a:spcBef>
            </a:pPr>
            <a:r>
              <a:rPr lang="en-US" altLang="zh-TW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b="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else</a:t>
            </a:r>
            <a:endParaRPr lang="en-US" altLang="zh-TW" b="0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200"/>
              </a:spcBef>
            </a:pPr>
            <a:r>
              <a:rPr lang="en-US" altLang="zh-TW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b="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b="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 </a:t>
            </a:r>
            <a:r>
              <a:rPr lang="en-US" altLang="zh-TW" b="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* </a:t>
            </a:r>
            <a:r>
              <a:rPr lang="en-US" altLang="zh-TW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f( n </a:t>
            </a:r>
            <a:r>
              <a:rPr lang="en-US" altLang="zh-TW" b="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- </a:t>
            </a:r>
            <a:r>
              <a:rPr lang="en-US" altLang="zh-TW" b="0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b="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);</a:t>
            </a:r>
            <a:endParaRPr lang="en-US" altLang="zh-TW" b="0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200"/>
              </a:spcBef>
            </a:pPr>
            <a:r>
              <a:rPr lang="en-US" altLang="zh-TW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en-US" altLang="zh-TW" dirty="0" smtClean="0">
              <a:solidFill>
                <a:srgbClr val="5F5F5F"/>
              </a:solidFill>
              <a:latin typeface="AvantGarde" pitchFamily="34" charset="0"/>
              <a:ea typeface="新細明體" pitchFamily="18" charset="-120"/>
              <a:cs typeface="Times New Roman" pitchFamily="18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7211423"/>
              </p:ext>
            </p:extLst>
          </p:nvPr>
        </p:nvGraphicFramePr>
        <p:xfrm>
          <a:off x="6552253" y="1988816"/>
          <a:ext cx="2160000" cy="43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0012FDC4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n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0012FDC8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9240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566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subTitle" sz="quarter" idx="1"/>
          </p:nvPr>
        </p:nvSpPr>
        <p:spPr/>
        <p:txBody>
          <a:bodyPr/>
          <a:lstStyle/>
          <a:p>
            <a:pPr lvl="0" eaLnBrk="1" hangingPunct="1">
              <a:spcBef>
                <a:spcPts val="200"/>
              </a:spcBef>
            </a:pPr>
            <a:r>
              <a:rPr lang="en-US" altLang="zh-TW" b="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#include</a:t>
            </a:r>
            <a:r>
              <a:rPr lang="en-US" altLang="zh-TW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&lt;</a:t>
            </a:r>
            <a:r>
              <a:rPr lang="en-US" altLang="zh-TW" b="0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iostream</a:t>
            </a:r>
            <a:r>
              <a:rPr lang="en-US" altLang="zh-TW" b="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&gt;</a:t>
            </a:r>
            <a:endParaRPr lang="en-US" altLang="zh-TW" b="0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200"/>
              </a:spcBef>
            </a:pPr>
            <a:r>
              <a:rPr lang="en-US" altLang="zh-TW" b="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#include</a:t>
            </a:r>
            <a:r>
              <a:rPr lang="en-US" altLang="zh-TW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&lt;</a:t>
            </a:r>
            <a:r>
              <a:rPr lang="en-US" altLang="zh-TW" b="0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iomanip</a:t>
            </a:r>
            <a:r>
              <a:rPr lang="en-US" altLang="zh-TW" b="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&gt;</a:t>
            </a:r>
          </a:p>
          <a:p>
            <a:pPr lvl="0" eaLnBrk="1" hangingPunct="1">
              <a:spcBef>
                <a:spcPts val="200"/>
              </a:spcBef>
            </a:pPr>
            <a:r>
              <a:rPr lang="en-US" altLang="zh-TW" b="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using</a:t>
            </a:r>
            <a:r>
              <a:rPr lang="en-US" altLang="zh-TW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>
                <a:solidFill>
                  <a:srgbClr val="0000FF"/>
                </a:solidFill>
                <a:ea typeface="新細明體" pitchFamily="18" charset="-120"/>
                <a:cs typeface="Times New Roman" pitchFamily="18" charset="0"/>
              </a:rPr>
              <a:t>namespace</a:t>
            </a:r>
            <a:r>
              <a:rPr lang="en-US" altLang="zh-TW" b="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</a:t>
            </a:r>
            <a:r>
              <a:rPr lang="en-US" altLang="zh-TW" b="0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b="0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200"/>
              </a:spcBef>
            </a:pPr>
            <a:endParaRPr lang="en-US" altLang="zh-TW" b="0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200"/>
              </a:spcBef>
            </a:pPr>
            <a:r>
              <a:rPr lang="en-US" altLang="zh-TW" b="0" dirty="0" smtClean="0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b="0" dirty="0" smtClean="0">
                <a:solidFill>
                  <a:srgbClr val="000000"/>
                </a:solidFill>
                <a:ea typeface="新細明體" pitchFamily="18" charset="-120"/>
              </a:rPr>
              <a:t> f( </a:t>
            </a:r>
            <a:r>
              <a:rPr lang="en-US" altLang="zh-TW" b="0" dirty="0" smtClean="0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b="0" dirty="0" smtClean="0">
                <a:solidFill>
                  <a:srgbClr val="000000"/>
                </a:solidFill>
                <a:ea typeface="新細明體" pitchFamily="18" charset="-120"/>
              </a:rPr>
              <a:t> );</a:t>
            </a:r>
            <a:endParaRPr lang="en-US" altLang="zh-TW" b="0" dirty="0">
              <a:solidFill>
                <a:srgbClr val="000000"/>
              </a:solidFill>
              <a:ea typeface="新細明體" pitchFamily="18" charset="-120"/>
            </a:endParaRPr>
          </a:p>
          <a:p>
            <a:pPr lvl="0" eaLnBrk="1" hangingPunct="1">
              <a:spcBef>
                <a:spcPts val="200"/>
              </a:spcBef>
            </a:pPr>
            <a:endParaRPr lang="en-US" altLang="zh-TW" b="0" dirty="0">
              <a:solidFill>
                <a:srgbClr val="000000"/>
              </a:solidFill>
              <a:ea typeface="新細明體" pitchFamily="18" charset="-120"/>
            </a:endParaRPr>
          </a:p>
          <a:p>
            <a:pPr lvl="0" eaLnBrk="1" hangingPunct="1">
              <a:spcBef>
                <a:spcPts val="200"/>
              </a:spcBef>
            </a:pPr>
            <a:r>
              <a:rPr lang="en-US" altLang="zh-TW" b="0" dirty="0" err="1" smtClean="0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b="0" dirty="0" smtClean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b="0" dirty="0">
                <a:solidFill>
                  <a:srgbClr val="000000"/>
                </a:solidFill>
                <a:ea typeface="新細明體" pitchFamily="18" charset="-120"/>
              </a:rPr>
              <a:t>main()</a:t>
            </a:r>
          </a:p>
          <a:p>
            <a:pPr lvl="0" eaLnBrk="1" hangingPunct="1">
              <a:spcBef>
                <a:spcPts val="200"/>
              </a:spcBef>
            </a:pPr>
            <a:r>
              <a:rPr lang="en-US" altLang="zh-TW" b="0" dirty="0" smtClean="0">
                <a:solidFill>
                  <a:srgbClr val="000000"/>
                </a:solidFill>
                <a:ea typeface="新細明體" pitchFamily="18" charset="-120"/>
              </a:rPr>
              <a:t>{</a:t>
            </a:r>
          </a:p>
          <a:p>
            <a:pPr lvl="0" eaLnBrk="1" hangingPunct="1">
              <a:spcBef>
                <a:spcPts val="200"/>
              </a:spcBef>
            </a:pPr>
            <a:r>
              <a:rPr lang="en-US" altLang="zh-TW" dirty="0" smtClean="0">
                <a:solidFill>
                  <a:schemeClr val="bg1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=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</a:rPr>
              <a:t>5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b="0" dirty="0">
              <a:solidFill>
                <a:srgbClr val="000000"/>
              </a:solidFill>
              <a:ea typeface="新細明體" pitchFamily="18" charset="-120"/>
            </a:endParaRPr>
          </a:p>
          <a:p>
            <a:pPr lvl="0" eaLnBrk="1" hangingPunct="1">
              <a:spcBef>
                <a:spcPts val="200"/>
              </a:spcBef>
            </a:pPr>
            <a:r>
              <a:rPr lang="en-US" altLang="zh-TW" b="0" dirty="0">
                <a:solidFill>
                  <a:srgbClr val="000000"/>
                </a:solidFill>
                <a:ea typeface="新細明體" pitchFamily="18" charset="-120"/>
              </a:rPr>
              <a:t>   cout &lt;&lt; </a:t>
            </a:r>
            <a:r>
              <a:rPr lang="en-US" altLang="zh-TW" b="0" dirty="0" smtClean="0">
                <a:solidFill>
                  <a:srgbClr val="000000"/>
                </a:solidFill>
                <a:ea typeface="新細明體" pitchFamily="18" charset="-120"/>
              </a:rPr>
              <a:t>f( n ) </a:t>
            </a:r>
            <a:r>
              <a:rPr lang="en-US" altLang="zh-TW" b="0" dirty="0">
                <a:solidFill>
                  <a:srgbClr val="000000"/>
                </a:solidFill>
                <a:ea typeface="新細明體" pitchFamily="18" charset="-120"/>
              </a:rPr>
              <a:t>&lt;&lt; endl;</a:t>
            </a:r>
            <a:endParaRPr lang="en-US" altLang="zh-TW" b="0" dirty="0" smtClean="0">
              <a:solidFill>
                <a:srgbClr val="000000"/>
              </a:solidFill>
              <a:ea typeface="新細明體" pitchFamily="18" charset="-120"/>
            </a:endParaRPr>
          </a:p>
          <a:p>
            <a:pPr lvl="0" eaLnBrk="1" hangingPunct="1">
              <a:spcBef>
                <a:spcPts val="200"/>
              </a:spcBef>
            </a:pPr>
            <a:r>
              <a:rPr lang="en-US" altLang="zh-TW" b="0" dirty="0" smtClean="0">
                <a:solidFill>
                  <a:srgbClr val="000000"/>
                </a:solidFill>
                <a:ea typeface="新細明體" pitchFamily="18" charset="-120"/>
              </a:rPr>
              <a:t>}</a:t>
            </a:r>
          </a:p>
          <a:p>
            <a:pPr lvl="0" eaLnBrk="1" hangingPunct="1">
              <a:spcBef>
                <a:spcPts val="200"/>
              </a:spcBef>
            </a:pPr>
            <a:endParaRPr lang="en-US" altLang="zh-TW" b="0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200"/>
              </a:spcBef>
            </a:pPr>
            <a:r>
              <a:rPr lang="en-US" altLang="zh-TW" b="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b="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</a:t>
            </a:r>
            <a:r>
              <a:rPr lang="en-US" altLang="zh-TW" b="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</a:t>
            </a:r>
            <a:endParaRPr lang="en-US" altLang="zh-TW" b="0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200"/>
              </a:spcBef>
            </a:pPr>
            <a:r>
              <a:rPr lang="en-US" altLang="zh-TW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b="0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200"/>
              </a:spcBef>
            </a:pPr>
            <a:r>
              <a:rPr lang="en-US" altLang="zh-TW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b="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b="0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</a:t>
            </a:r>
            <a:endParaRPr lang="en-US" altLang="zh-TW" b="0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200"/>
              </a:spcBef>
            </a:pPr>
            <a:r>
              <a:rPr lang="en-US" altLang="zh-TW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b="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b="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b="0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200"/>
              </a:spcBef>
            </a:pPr>
            <a:r>
              <a:rPr lang="en-US" altLang="zh-TW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b="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else</a:t>
            </a:r>
            <a:endParaRPr lang="en-US" altLang="zh-TW" b="0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200"/>
              </a:spcBef>
            </a:pPr>
            <a:r>
              <a:rPr lang="en-US" altLang="zh-TW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b="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b="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 </a:t>
            </a:r>
            <a:r>
              <a:rPr lang="en-US" altLang="zh-TW" b="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* </a:t>
            </a:r>
            <a:r>
              <a:rPr lang="en-US" altLang="zh-TW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f( n </a:t>
            </a:r>
            <a:r>
              <a:rPr lang="en-US" altLang="zh-TW" b="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- </a:t>
            </a:r>
            <a:r>
              <a:rPr lang="en-US" altLang="zh-TW" b="0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b="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);</a:t>
            </a:r>
            <a:endParaRPr lang="en-US" altLang="zh-TW" b="0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200"/>
              </a:spcBef>
            </a:pPr>
            <a:r>
              <a:rPr lang="en-US" altLang="zh-TW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en-US" altLang="zh-TW" dirty="0" smtClean="0">
              <a:solidFill>
                <a:srgbClr val="5F5F5F"/>
              </a:solidFill>
              <a:latin typeface="AvantGarde" pitchFamily="34" charset="0"/>
              <a:ea typeface="新細明體" pitchFamily="18" charset="-120"/>
              <a:cs typeface="Times New Roman" pitchFamily="18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621203"/>
              </p:ext>
            </p:extLst>
          </p:nvPr>
        </p:nvGraphicFramePr>
        <p:xfrm>
          <a:off x="6552253" y="1988816"/>
          <a:ext cx="2160000" cy="43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0012FD74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n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0012FD78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0012FDC4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n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0012FDC8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9240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201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subTitle" sz="quarter" idx="1"/>
          </p:nvPr>
        </p:nvSpPr>
        <p:spPr/>
        <p:txBody>
          <a:bodyPr/>
          <a:lstStyle/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#include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&lt;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iostream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&gt;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#include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&lt;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iomanip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&gt;</a:t>
            </a:r>
          </a:p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Times New Roman" pitchFamily="18" charset="0"/>
              </a:rPr>
              <a:t>namespace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200"/>
              </a:spcBef>
            </a:pP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f(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);</a:t>
            </a:r>
          </a:p>
          <a:p>
            <a:pPr lvl="0" eaLnBrk="1" hangingPunct="1">
              <a:spcBef>
                <a:spcPts val="200"/>
              </a:spcBef>
            </a:pPr>
            <a:endParaRPr lang="en-US" altLang="zh-TW" dirty="0">
              <a:solidFill>
                <a:srgbClr val="000000"/>
              </a:solidFill>
              <a:ea typeface="新細明體" pitchFamily="18" charset="-120"/>
            </a:endParaRPr>
          </a:p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main()</a:t>
            </a:r>
          </a:p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{</a:t>
            </a:r>
          </a:p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FFFFFF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=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</a:rPr>
              <a:t>5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</a:endParaRPr>
          </a:p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cout &lt;&lt;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f(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n ) &lt;&lt; endl;</a:t>
            </a:r>
          </a:p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}</a:t>
            </a:r>
          </a:p>
          <a:p>
            <a:pPr lvl="0" eaLnBrk="1" hangingPunct="1">
              <a:spcBef>
                <a:spcPts val="200"/>
              </a:spcBef>
            </a:pP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f(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)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else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*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f(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 -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en-US" altLang="zh-TW" dirty="0">
              <a:solidFill>
                <a:srgbClr val="5F5F5F"/>
              </a:solidFill>
              <a:latin typeface="AvantGarde" pitchFamily="34" charset="0"/>
              <a:ea typeface="新細明體" pitchFamily="18" charset="-120"/>
              <a:cs typeface="Times New Roman" pitchFamily="18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3007377"/>
              </p:ext>
            </p:extLst>
          </p:nvPr>
        </p:nvGraphicFramePr>
        <p:xfrm>
          <a:off x="6552253" y="1988816"/>
          <a:ext cx="2160000" cy="43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0012FD1C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n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0012FD20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0012FD74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n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0012FD78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0012FDC4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n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0012FDC8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23608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145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subTitle" sz="quarter" idx="1"/>
          </p:nvPr>
        </p:nvSpPr>
        <p:spPr/>
        <p:txBody>
          <a:bodyPr/>
          <a:lstStyle/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#include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&lt;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iostream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&gt;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#include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&lt;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iomanip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&gt;</a:t>
            </a:r>
          </a:p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Times New Roman" pitchFamily="18" charset="0"/>
              </a:rPr>
              <a:t>namespace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200"/>
              </a:spcBef>
            </a:pP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f(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);</a:t>
            </a:r>
          </a:p>
          <a:p>
            <a:pPr lvl="0" eaLnBrk="1" hangingPunct="1">
              <a:spcBef>
                <a:spcPts val="200"/>
              </a:spcBef>
            </a:pPr>
            <a:endParaRPr lang="en-US" altLang="zh-TW" dirty="0">
              <a:solidFill>
                <a:srgbClr val="000000"/>
              </a:solidFill>
              <a:ea typeface="新細明體" pitchFamily="18" charset="-120"/>
            </a:endParaRPr>
          </a:p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main()</a:t>
            </a:r>
          </a:p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{</a:t>
            </a:r>
          </a:p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FFFFFF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=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</a:rPr>
              <a:t>5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</a:endParaRPr>
          </a:p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cout &lt;&lt;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f(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n ) &lt;&lt; endl;</a:t>
            </a:r>
          </a:p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}</a:t>
            </a:r>
          </a:p>
          <a:p>
            <a:pPr lvl="0" eaLnBrk="1" hangingPunct="1">
              <a:spcBef>
                <a:spcPts val="200"/>
              </a:spcBef>
            </a:pP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f(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)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else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*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f(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 -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en-US" altLang="zh-TW" dirty="0">
              <a:solidFill>
                <a:srgbClr val="5F5F5F"/>
              </a:solidFill>
              <a:latin typeface="AvantGarde" pitchFamily="34" charset="0"/>
              <a:ea typeface="新細明體" pitchFamily="18" charset="-120"/>
              <a:cs typeface="Times New Roman" pitchFamily="18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4454169"/>
              </p:ext>
            </p:extLst>
          </p:nvPr>
        </p:nvGraphicFramePr>
        <p:xfrm>
          <a:off x="6552253" y="1988816"/>
          <a:ext cx="2160000" cy="43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0012FCC4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n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0012FCC8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0012FD1C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n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0012FD20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0012FD74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n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0012FD78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0012FDC4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n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0012FDC8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0635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016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subTitle" sz="quarter" idx="1"/>
          </p:nvPr>
        </p:nvSpPr>
        <p:spPr/>
        <p:txBody>
          <a:bodyPr/>
          <a:lstStyle/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#include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&lt;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iostream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&gt;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#include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&lt;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iomanip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&gt;</a:t>
            </a:r>
          </a:p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Times New Roman" pitchFamily="18" charset="0"/>
              </a:rPr>
              <a:t>namespace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200"/>
              </a:spcBef>
            </a:pP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f(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);</a:t>
            </a:r>
          </a:p>
          <a:p>
            <a:pPr lvl="0" eaLnBrk="1" hangingPunct="1">
              <a:spcBef>
                <a:spcPts val="200"/>
              </a:spcBef>
            </a:pPr>
            <a:endParaRPr lang="en-US" altLang="zh-TW" dirty="0">
              <a:solidFill>
                <a:srgbClr val="000000"/>
              </a:solidFill>
              <a:ea typeface="新細明體" pitchFamily="18" charset="-120"/>
            </a:endParaRPr>
          </a:p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main()</a:t>
            </a:r>
          </a:p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{</a:t>
            </a:r>
          </a:p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FFFFFF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=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</a:rPr>
              <a:t>5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</a:endParaRPr>
          </a:p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cout &lt;&lt;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f(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n ) &lt;&lt; endl;</a:t>
            </a:r>
          </a:p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}</a:t>
            </a:r>
          </a:p>
          <a:p>
            <a:pPr lvl="0" eaLnBrk="1" hangingPunct="1">
              <a:spcBef>
                <a:spcPts val="200"/>
              </a:spcBef>
            </a:pP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f(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)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else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*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f(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 -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en-US" altLang="zh-TW" dirty="0">
              <a:solidFill>
                <a:srgbClr val="5F5F5F"/>
              </a:solidFill>
              <a:latin typeface="AvantGarde" pitchFamily="34" charset="0"/>
              <a:ea typeface="新細明體" pitchFamily="18" charset="-120"/>
              <a:cs typeface="Times New Roman" pitchFamily="18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7118909"/>
              </p:ext>
            </p:extLst>
          </p:nvPr>
        </p:nvGraphicFramePr>
        <p:xfrm>
          <a:off x="6552253" y="1988816"/>
          <a:ext cx="2160000" cy="43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0012FC6C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n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0012FC70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0012FCC4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n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0012FCC8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0012FD1C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n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0012FD20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0012FD74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n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0012FD78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0012FDC4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n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0012FDC8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80099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981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subTitle" sz="quarter" idx="1"/>
          </p:nvPr>
        </p:nvSpPr>
        <p:spPr/>
        <p:txBody>
          <a:bodyPr/>
          <a:lstStyle/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#include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&lt;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iostream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&gt;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#include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&lt;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iomanip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&gt;</a:t>
            </a:r>
          </a:p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Times New Roman" pitchFamily="18" charset="0"/>
              </a:rPr>
              <a:t>namespace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200"/>
              </a:spcBef>
            </a:pP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f(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);</a:t>
            </a:r>
          </a:p>
          <a:p>
            <a:pPr lvl="0" eaLnBrk="1" hangingPunct="1">
              <a:spcBef>
                <a:spcPts val="200"/>
              </a:spcBef>
            </a:pPr>
            <a:endParaRPr lang="en-US" altLang="zh-TW" dirty="0">
              <a:solidFill>
                <a:srgbClr val="000000"/>
              </a:solidFill>
              <a:ea typeface="新細明體" pitchFamily="18" charset="-120"/>
            </a:endParaRPr>
          </a:p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main()</a:t>
            </a:r>
          </a:p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{</a:t>
            </a:r>
          </a:p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FFFFFF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=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</a:rPr>
              <a:t>5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</a:endParaRPr>
          </a:p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cout &lt;&lt;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f(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n ) &lt;&lt; endl;</a:t>
            </a:r>
          </a:p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}</a:t>
            </a:r>
          </a:p>
          <a:p>
            <a:pPr lvl="0" eaLnBrk="1" hangingPunct="1">
              <a:spcBef>
                <a:spcPts val="200"/>
              </a:spcBef>
            </a:pP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f(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)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else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*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f(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 -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en-US" altLang="zh-TW" dirty="0">
              <a:solidFill>
                <a:srgbClr val="5F5F5F"/>
              </a:solidFill>
              <a:latin typeface="AvantGarde" pitchFamily="34" charset="0"/>
              <a:ea typeface="新細明體" pitchFamily="18" charset="-120"/>
              <a:cs typeface="Times New Roman" pitchFamily="18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9028527"/>
              </p:ext>
            </p:extLst>
          </p:nvPr>
        </p:nvGraphicFramePr>
        <p:xfrm>
          <a:off x="6552253" y="1988816"/>
          <a:ext cx="2160000" cy="43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0012FC14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n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0012FC18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0012FC6C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n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0012FC70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0012FCC4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n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0012FCC8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0012FD1C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n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0012FD20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0012FD74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n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0012FD78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0012FDC4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n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0012FDC8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93899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805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subTitle" sz="quarter" idx="1"/>
          </p:nvPr>
        </p:nvSpPr>
        <p:spPr/>
        <p:txBody>
          <a:bodyPr/>
          <a:lstStyle/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#include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&lt;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iostream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&gt;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#include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&lt;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iomanip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&gt;</a:t>
            </a:r>
          </a:p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Times New Roman" pitchFamily="18" charset="0"/>
              </a:rPr>
              <a:t>namespace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200"/>
              </a:spcBef>
            </a:pP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f(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);</a:t>
            </a:r>
          </a:p>
          <a:p>
            <a:pPr lvl="0" eaLnBrk="1" hangingPunct="1">
              <a:spcBef>
                <a:spcPts val="200"/>
              </a:spcBef>
            </a:pPr>
            <a:endParaRPr lang="en-US" altLang="zh-TW" dirty="0">
              <a:solidFill>
                <a:srgbClr val="000000"/>
              </a:solidFill>
              <a:ea typeface="新細明體" pitchFamily="18" charset="-120"/>
            </a:endParaRPr>
          </a:p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main()</a:t>
            </a:r>
          </a:p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{</a:t>
            </a:r>
          </a:p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FFFFFF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=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</a:rPr>
              <a:t>5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</a:endParaRPr>
          </a:p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cout &lt;&lt;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f(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n ) &lt;&lt; endl;</a:t>
            </a:r>
          </a:p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}</a:t>
            </a:r>
          </a:p>
          <a:p>
            <a:pPr lvl="0" eaLnBrk="1" hangingPunct="1">
              <a:spcBef>
                <a:spcPts val="200"/>
              </a:spcBef>
            </a:pP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f(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)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else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*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f(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 -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en-US" altLang="zh-TW" dirty="0">
              <a:solidFill>
                <a:srgbClr val="5F5F5F"/>
              </a:solidFill>
              <a:latin typeface="AvantGarde" pitchFamily="34" charset="0"/>
              <a:ea typeface="新細明體" pitchFamily="18" charset="-120"/>
              <a:cs typeface="Times New Roman" pitchFamily="18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1008805"/>
              </p:ext>
            </p:extLst>
          </p:nvPr>
        </p:nvGraphicFramePr>
        <p:xfrm>
          <a:off x="6552253" y="1988816"/>
          <a:ext cx="2160000" cy="43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0012FC6C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n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0012FC70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0012FCC4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n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0012FCC8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0012FD1C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n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0012FD20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0012FD74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n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0012FD78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0012FDC4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n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0012FDC8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32646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537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subTitle" sz="quarter" idx="1"/>
          </p:nvPr>
        </p:nvSpPr>
        <p:spPr/>
        <p:txBody>
          <a:bodyPr/>
          <a:lstStyle/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#include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&lt;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iostream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&gt;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#include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&lt;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iomanip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&gt;</a:t>
            </a:r>
          </a:p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Times New Roman" pitchFamily="18" charset="0"/>
              </a:rPr>
              <a:t>namespace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200"/>
              </a:spcBef>
            </a:pP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f(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);</a:t>
            </a:r>
          </a:p>
          <a:p>
            <a:pPr lvl="0" eaLnBrk="1" hangingPunct="1">
              <a:spcBef>
                <a:spcPts val="200"/>
              </a:spcBef>
            </a:pPr>
            <a:endParaRPr lang="en-US" altLang="zh-TW" dirty="0">
              <a:solidFill>
                <a:srgbClr val="000000"/>
              </a:solidFill>
              <a:ea typeface="新細明體" pitchFamily="18" charset="-120"/>
            </a:endParaRPr>
          </a:p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main()</a:t>
            </a:r>
          </a:p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{</a:t>
            </a:r>
          </a:p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FFFFFF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=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</a:rPr>
              <a:t>5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</a:endParaRPr>
          </a:p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cout &lt;&lt;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f(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n ) &lt;&lt; endl;</a:t>
            </a:r>
          </a:p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}</a:t>
            </a:r>
          </a:p>
          <a:p>
            <a:pPr lvl="0" eaLnBrk="1" hangingPunct="1">
              <a:spcBef>
                <a:spcPts val="200"/>
              </a:spcBef>
            </a:pP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f(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)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else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*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f(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 -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en-US" altLang="zh-TW" dirty="0">
              <a:solidFill>
                <a:srgbClr val="5F5F5F"/>
              </a:solidFill>
              <a:latin typeface="AvantGarde" pitchFamily="34" charset="0"/>
              <a:ea typeface="新細明體" pitchFamily="18" charset="-120"/>
              <a:cs typeface="Times New Roman" pitchFamily="18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486529"/>
              </p:ext>
            </p:extLst>
          </p:nvPr>
        </p:nvGraphicFramePr>
        <p:xfrm>
          <a:off x="6552253" y="1988816"/>
          <a:ext cx="2160000" cy="43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0012FCC4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n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0012FCC8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0012FD1C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n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0012FD20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0012FD74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n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0012FD78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0012FDC4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n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0012FDC8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05081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1054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Iterative </a:t>
            </a:r>
            <a:r>
              <a:rPr lang="en-US" altLang="zh-TW" dirty="0" smtClean="0"/>
              <a:t>Function Factorial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half" idx="1"/>
          </p:nvPr>
        </p:nvSpPr>
        <p:spPr>
          <a:xfrm>
            <a:off x="611494" y="1088701"/>
            <a:ext cx="7921013" cy="3780484"/>
          </a:xfrm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fr-F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fr-FR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"Enter a positive Integer: "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cin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n;</a:t>
            </a:r>
          </a:p>
          <a:p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pt-B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 </a:t>
            </a:r>
            <a:r>
              <a:rPr lang="pt-B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pt-BR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"! = "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pt-B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f( n ) </a:t>
            </a:r>
            <a:r>
              <a:rPr lang="pt-B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f(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result = 1;</a:t>
            </a:r>
          </a:p>
          <a:p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</a:t>
            </a:r>
            <a:r>
              <a:rPr lang="nn-NO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nn-NO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 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i </a:t>
            </a:r>
            <a:r>
              <a:rPr lang="nn-NO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&gt;= 2; i-- 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result *= i;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result;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prstClr val="black"/>
              </a:solidFill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 eaLnBrk="1" hangingPunct="1"/>
            <a:r>
              <a:rPr lang="en-US" altLang="zh-TW" i="1" spc="200" dirty="0">
                <a:solidFill>
                  <a:srgbClr val="000000"/>
                </a:solidFill>
                <a:ea typeface="新細明體" pitchFamily="18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(</a:t>
            </a:r>
            <a:r>
              <a:rPr lang="en-US" altLang="zh-TW" i="1" dirty="0">
                <a:solidFill>
                  <a:srgbClr val="000000"/>
                </a:solidFill>
                <a:ea typeface="新細明體" pitchFamily="18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)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i="1" dirty="0" smtClean="0">
                <a:solidFill>
                  <a:srgbClr val="000000"/>
                </a:solidFill>
                <a:ea typeface="新細明體" pitchFamily="18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!</a:t>
            </a:r>
            <a:r>
              <a:rPr lang="en-US" altLang="zh-TW" i="1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i="1" dirty="0">
                <a:solidFill>
                  <a:srgbClr val="000000"/>
                </a:solidFill>
                <a:ea typeface="新細明體" pitchFamily="18" charset="-120"/>
              </a:rPr>
              <a:t> n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∗</a:t>
            </a:r>
            <a:r>
              <a:rPr lang="en-US" altLang="zh-TW" i="1" dirty="0" smtClean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(</a:t>
            </a:r>
            <a:r>
              <a:rPr lang="en-US" altLang="zh-TW" i="1" dirty="0">
                <a:solidFill>
                  <a:srgbClr val="000000"/>
                </a:solidFill>
                <a:ea typeface="新細明體" pitchFamily="18" charset="-120"/>
              </a:rPr>
              <a:t> n </a:t>
            </a:r>
            <a:r>
              <a:rPr lang="en-US" altLang="zh-TW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i="1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1</a:t>
            </a:r>
            <a:r>
              <a:rPr lang="en-US" altLang="zh-TW" i="1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)</a:t>
            </a:r>
            <a:r>
              <a:rPr lang="en-US" altLang="zh-TW" i="1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∗</a:t>
            </a:r>
            <a:r>
              <a:rPr lang="en-US" altLang="zh-TW" i="1" dirty="0" smtClean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(</a:t>
            </a:r>
            <a:r>
              <a:rPr lang="en-US" altLang="zh-TW" i="1" dirty="0">
                <a:solidFill>
                  <a:srgbClr val="000000"/>
                </a:solidFill>
                <a:ea typeface="新細明體" pitchFamily="18" charset="-120"/>
              </a:rPr>
              <a:t> n </a:t>
            </a:r>
            <a:r>
              <a:rPr lang="en-US" altLang="zh-TW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i="1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2</a:t>
            </a:r>
            <a:r>
              <a:rPr lang="en-US" altLang="zh-TW" i="1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)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∗</a:t>
            </a:r>
            <a:r>
              <a:rPr lang="en-US" altLang="zh-TW" dirty="0" smtClean="0">
                <a:solidFill>
                  <a:srgbClr val="000000"/>
                </a:solidFill>
                <a:latin typeface="Symbol" pitchFamily="18" charset="2"/>
                <a:ea typeface="新細明體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Symbol" pitchFamily="18" charset="2"/>
                <a:ea typeface="新細明體" pitchFamily="18" charset="-120"/>
                <a:sym typeface="MT Extra" pitchFamily="18" charset="2"/>
              </a:rPr>
              <a:t></a:t>
            </a:r>
            <a:r>
              <a:rPr lang="en-US" altLang="zh-TW" dirty="0">
                <a:solidFill>
                  <a:srgbClr val="000000"/>
                </a:solidFill>
                <a:latin typeface="Symbol" pitchFamily="18" charset="2"/>
                <a:ea typeface="新細明體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∗</a:t>
            </a:r>
            <a:r>
              <a:rPr lang="en-US" altLang="zh-TW" i="1" dirty="0" smtClean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1</a:t>
            </a:r>
            <a:endParaRPr lang="en-US" altLang="zh-TW" sz="2400" dirty="0">
              <a:solidFill>
                <a:srgbClr val="000000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813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subTitle" sz="quarter" idx="1"/>
          </p:nvPr>
        </p:nvSpPr>
        <p:spPr/>
        <p:txBody>
          <a:bodyPr/>
          <a:lstStyle/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#include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&lt;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iostream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&gt;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#include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&lt;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iomanip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&gt;</a:t>
            </a:r>
          </a:p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Times New Roman" pitchFamily="18" charset="0"/>
              </a:rPr>
              <a:t>namespace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200"/>
              </a:spcBef>
            </a:pP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f(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);</a:t>
            </a:r>
          </a:p>
          <a:p>
            <a:pPr lvl="0" eaLnBrk="1" hangingPunct="1">
              <a:spcBef>
                <a:spcPts val="200"/>
              </a:spcBef>
            </a:pPr>
            <a:endParaRPr lang="en-US" altLang="zh-TW" dirty="0">
              <a:solidFill>
                <a:srgbClr val="000000"/>
              </a:solidFill>
              <a:ea typeface="新細明體" pitchFamily="18" charset="-120"/>
            </a:endParaRPr>
          </a:p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main()</a:t>
            </a:r>
          </a:p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{</a:t>
            </a:r>
          </a:p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FFFFFF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=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</a:rPr>
              <a:t>5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</a:endParaRPr>
          </a:p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cout &lt;&lt;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f(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n ) &lt;&lt; endl;</a:t>
            </a:r>
          </a:p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}</a:t>
            </a:r>
          </a:p>
          <a:p>
            <a:pPr lvl="0" eaLnBrk="1" hangingPunct="1">
              <a:spcBef>
                <a:spcPts val="200"/>
              </a:spcBef>
            </a:pP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f(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)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else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*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f(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 -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en-US" altLang="zh-TW" dirty="0">
              <a:solidFill>
                <a:srgbClr val="5F5F5F"/>
              </a:solidFill>
              <a:latin typeface="AvantGarde" pitchFamily="34" charset="0"/>
              <a:ea typeface="新細明體" pitchFamily="18" charset="-120"/>
              <a:cs typeface="Times New Roman" pitchFamily="18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554617"/>
              </p:ext>
            </p:extLst>
          </p:nvPr>
        </p:nvGraphicFramePr>
        <p:xfrm>
          <a:off x="6552253" y="1988816"/>
          <a:ext cx="2160000" cy="43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0012FD1C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n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0012FD20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0012FD74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n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0012FD78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0012FDC4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n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0012FDC8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63348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407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subTitle" sz="quarter" idx="1"/>
          </p:nvPr>
        </p:nvSpPr>
        <p:spPr/>
        <p:txBody>
          <a:bodyPr/>
          <a:lstStyle/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#include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&lt;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iostream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&gt;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#include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&lt;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iomanip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&gt;</a:t>
            </a:r>
          </a:p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Times New Roman" pitchFamily="18" charset="0"/>
              </a:rPr>
              <a:t>namespace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200"/>
              </a:spcBef>
            </a:pP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f(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);</a:t>
            </a:r>
          </a:p>
          <a:p>
            <a:pPr lvl="0" eaLnBrk="1" hangingPunct="1">
              <a:spcBef>
                <a:spcPts val="200"/>
              </a:spcBef>
            </a:pPr>
            <a:endParaRPr lang="en-US" altLang="zh-TW" dirty="0">
              <a:solidFill>
                <a:srgbClr val="000000"/>
              </a:solidFill>
              <a:ea typeface="新細明體" pitchFamily="18" charset="-120"/>
            </a:endParaRPr>
          </a:p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main()</a:t>
            </a:r>
          </a:p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{</a:t>
            </a:r>
          </a:p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FFFFFF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=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</a:rPr>
              <a:t>5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</a:endParaRPr>
          </a:p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cout &lt;&lt;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f(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n ) &lt;&lt; endl;</a:t>
            </a:r>
          </a:p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}</a:t>
            </a:r>
          </a:p>
          <a:p>
            <a:pPr lvl="0" eaLnBrk="1" hangingPunct="1">
              <a:spcBef>
                <a:spcPts val="200"/>
              </a:spcBef>
            </a:pP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f(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)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else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*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f(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 -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en-US" altLang="zh-TW" dirty="0">
              <a:solidFill>
                <a:srgbClr val="5F5F5F"/>
              </a:solidFill>
              <a:latin typeface="AvantGarde" pitchFamily="34" charset="0"/>
              <a:ea typeface="新細明體" pitchFamily="18" charset="-120"/>
              <a:cs typeface="Times New Roman" pitchFamily="18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0145147"/>
              </p:ext>
            </p:extLst>
          </p:nvPr>
        </p:nvGraphicFramePr>
        <p:xfrm>
          <a:off x="6552253" y="1988816"/>
          <a:ext cx="2160000" cy="43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0012FD74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n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0012FD78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0012FDC4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n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0012FDC8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2702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793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subTitle" sz="quarter" idx="1"/>
          </p:nvPr>
        </p:nvSpPr>
        <p:spPr/>
        <p:txBody>
          <a:bodyPr/>
          <a:lstStyle/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#include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&lt;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iostream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&gt;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#include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&lt;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iomanip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&gt;</a:t>
            </a:r>
          </a:p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Times New Roman" pitchFamily="18" charset="0"/>
              </a:rPr>
              <a:t>namespace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200"/>
              </a:spcBef>
            </a:pP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f(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);</a:t>
            </a:r>
          </a:p>
          <a:p>
            <a:pPr lvl="0" eaLnBrk="1" hangingPunct="1">
              <a:spcBef>
                <a:spcPts val="200"/>
              </a:spcBef>
            </a:pPr>
            <a:endParaRPr lang="en-US" altLang="zh-TW" dirty="0">
              <a:solidFill>
                <a:srgbClr val="000000"/>
              </a:solidFill>
              <a:ea typeface="新細明體" pitchFamily="18" charset="-120"/>
            </a:endParaRPr>
          </a:p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main()</a:t>
            </a:r>
          </a:p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{</a:t>
            </a:r>
          </a:p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FFFFFF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=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</a:rPr>
              <a:t>5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</a:endParaRPr>
          </a:p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cout &lt;&lt;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f(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n ) &lt;&lt; endl;</a:t>
            </a:r>
          </a:p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}</a:t>
            </a:r>
          </a:p>
          <a:p>
            <a:pPr lvl="0" eaLnBrk="1" hangingPunct="1">
              <a:spcBef>
                <a:spcPts val="200"/>
              </a:spcBef>
            </a:pP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f(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)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else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*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f(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 -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en-US" altLang="zh-TW" dirty="0">
              <a:solidFill>
                <a:srgbClr val="5F5F5F"/>
              </a:solidFill>
              <a:latin typeface="AvantGarde" pitchFamily="34" charset="0"/>
              <a:ea typeface="新細明體" pitchFamily="18" charset="-120"/>
              <a:cs typeface="Times New Roman" pitchFamily="18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9882021"/>
              </p:ext>
            </p:extLst>
          </p:nvPr>
        </p:nvGraphicFramePr>
        <p:xfrm>
          <a:off x="6552253" y="1988816"/>
          <a:ext cx="2160000" cy="43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120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0012FDC4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n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0012FDC8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83401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53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642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1188" y="61913"/>
            <a:ext cx="7921625" cy="846765"/>
          </a:xfrm>
        </p:spPr>
        <p:txBody>
          <a:bodyPr/>
          <a:lstStyle/>
          <a:p>
            <a:pPr algn="ctr"/>
            <a:r>
              <a:rPr lang="en-US" altLang="zh-TW" dirty="0">
                <a:solidFill>
                  <a:srgbClr val="0000FF"/>
                </a:solidFill>
              </a:rPr>
              <a:t>Recursive Fibonacci </a:t>
            </a:r>
            <a:r>
              <a:rPr lang="en-US" altLang="zh-TW" dirty="0" smtClean="0">
                <a:solidFill>
                  <a:srgbClr val="0000FF"/>
                </a:solidFill>
              </a:rPr>
              <a:t>Function</a:t>
            </a:r>
            <a:endParaRPr lang="zh-TW" altLang="en-US" dirty="0"/>
          </a:p>
        </p:txBody>
      </p:sp>
      <p:sp>
        <p:nvSpPr>
          <p:cNvPr id="76802" name="Rectangle 2"/>
          <p:cNvSpPr>
            <a:spLocks noGrp="1" noChangeArrowheads="1"/>
          </p:cNvSpPr>
          <p:nvPr>
            <p:ph idx="1"/>
          </p:nvPr>
        </p:nvSpPr>
        <p:spPr>
          <a:xfrm>
            <a:off x="611188" y="1088701"/>
            <a:ext cx="7920000" cy="5580713"/>
          </a:xfrm>
          <a:solidFill>
            <a:schemeClr val="bg1"/>
          </a:solidFill>
        </p:spPr>
        <p:txBody>
          <a:bodyPr/>
          <a:lstStyle/>
          <a:p>
            <a:pPr marL="0" lvl="2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Let </a:t>
            </a:r>
            <a:r>
              <a:rPr lang="en-US" altLang="zh-TW" i="1" spc="200" dirty="0">
                <a:solidFill>
                  <a:srgbClr val="000000"/>
                </a:solidFill>
                <a:ea typeface="新細明體" pitchFamily="18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(</a:t>
            </a:r>
            <a:r>
              <a:rPr lang="en-US" altLang="zh-TW" i="1" dirty="0">
                <a:solidFill>
                  <a:srgbClr val="000000"/>
                </a:solidFill>
                <a:ea typeface="新細明體" pitchFamily="18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) be the </a:t>
            </a:r>
            <a:r>
              <a:rPr lang="en-US" altLang="zh-TW" i="1" dirty="0">
                <a:solidFill>
                  <a:srgbClr val="000000"/>
                </a:solidFill>
                <a:ea typeface="新細明體" pitchFamily="18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-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th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</a:rPr>
              <a:t>fibonacci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number</a:t>
            </a:r>
          </a:p>
          <a:p>
            <a:pPr marL="0" lvl="2" eaLnBrk="1" hangingPunct="1">
              <a:tabLst>
                <a:tab pos="2880000" algn="l"/>
              </a:tabLst>
            </a:pPr>
            <a:r>
              <a:rPr lang="en-US" altLang="zh-TW" i="1" spc="200" dirty="0">
                <a:solidFill>
                  <a:srgbClr val="000000"/>
                </a:solidFill>
                <a:ea typeface="新細明體" pitchFamily="18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(</a:t>
            </a:r>
            <a:r>
              <a:rPr lang="en-US" altLang="zh-TW" i="1" dirty="0">
                <a:solidFill>
                  <a:srgbClr val="000000"/>
                </a:solidFill>
                <a:ea typeface="新細明體" pitchFamily="18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)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i="1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i="1" dirty="0" smtClean="0">
                <a:solidFill>
                  <a:srgbClr val="000000"/>
                </a:solidFill>
                <a:ea typeface="新細明體" pitchFamily="18" charset="-120"/>
              </a:rPr>
              <a:t>n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	for </a:t>
            </a:r>
            <a:r>
              <a:rPr lang="en-US" altLang="zh-TW" i="1" dirty="0">
                <a:solidFill>
                  <a:srgbClr val="000000"/>
                </a:solidFill>
                <a:ea typeface="新細明體" pitchFamily="18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/>
              </a:rPr>
              <a:t>≤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1     ( </a:t>
            </a:r>
            <a:r>
              <a:rPr lang="en-US" altLang="zh-TW" i="1" spc="200" dirty="0">
                <a:solidFill>
                  <a:srgbClr val="000000"/>
                </a:solidFill>
                <a:ea typeface="新細明體" pitchFamily="18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(0)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0, </a:t>
            </a:r>
            <a:r>
              <a:rPr lang="en-US" altLang="zh-TW" i="1" spc="200" dirty="0">
                <a:solidFill>
                  <a:srgbClr val="000000"/>
                </a:solidFill>
                <a:ea typeface="新細明體" pitchFamily="18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(1)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1)</a:t>
            </a:r>
          </a:p>
          <a:p>
            <a:pPr marL="0" lvl="2" eaLnBrk="1" hangingPunct="1">
              <a:tabLst>
                <a:tab pos="2880000" algn="l"/>
              </a:tabLst>
            </a:pPr>
            <a:r>
              <a:rPr lang="en-US" altLang="zh-TW" i="1" spc="200" dirty="0">
                <a:solidFill>
                  <a:srgbClr val="000000"/>
                </a:solidFill>
                <a:ea typeface="新細明體" pitchFamily="18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(</a:t>
            </a:r>
            <a:r>
              <a:rPr lang="en-US" altLang="zh-TW" i="1" dirty="0">
                <a:solidFill>
                  <a:srgbClr val="000000"/>
                </a:solidFill>
                <a:ea typeface="新細明體" pitchFamily="18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)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i="1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i="1" spc="200" dirty="0">
                <a:solidFill>
                  <a:srgbClr val="000000"/>
                </a:solidFill>
                <a:ea typeface="新細明體" pitchFamily="18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(</a:t>
            </a:r>
            <a:r>
              <a:rPr lang="en-US" altLang="zh-TW" i="1" spc="300" dirty="0">
                <a:solidFill>
                  <a:srgbClr val="000000"/>
                </a:solidFill>
                <a:ea typeface="新細明體" pitchFamily="18" charset="-120"/>
              </a:rPr>
              <a:t>n</a:t>
            </a:r>
            <a:r>
              <a:rPr lang="en-US" altLang="zh-TW" spc="1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1) </a:t>
            </a:r>
            <a:r>
              <a:rPr lang="en-US" altLang="zh-TW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i="1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i="1" spc="200" dirty="0">
                <a:solidFill>
                  <a:srgbClr val="000000"/>
                </a:solidFill>
                <a:ea typeface="新細明體" pitchFamily="18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(</a:t>
            </a:r>
            <a:r>
              <a:rPr lang="en-US" altLang="zh-TW" i="1" spc="300" dirty="0">
                <a:solidFill>
                  <a:srgbClr val="000000"/>
                </a:solidFill>
                <a:ea typeface="新細明體" pitchFamily="18" charset="-120"/>
              </a:rPr>
              <a:t>n</a:t>
            </a:r>
            <a:r>
              <a:rPr lang="en-US" altLang="zh-TW" sz="1800" spc="2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−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2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)	for </a:t>
            </a:r>
            <a:r>
              <a:rPr lang="en-US" altLang="zh-TW" i="1" dirty="0">
                <a:solidFill>
                  <a:srgbClr val="000000"/>
                </a:solidFill>
                <a:ea typeface="新細明體" pitchFamily="18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18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&gt;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1</a:t>
            </a:r>
            <a:endParaRPr lang="en-US" altLang="zh-TW" dirty="0">
              <a:solidFill>
                <a:srgbClr val="0000FF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buFontTx/>
              <a:buNone/>
            </a:pPr>
            <a:endParaRPr lang="en-US" altLang="zh-TW" sz="2000" b="0" dirty="0" smtClean="0">
              <a:solidFill>
                <a:srgbClr val="0000FF"/>
              </a:solidFill>
              <a:latin typeface="Lucida Console" pitchFamily="49" charset="0"/>
              <a:ea typeface="新細明體" pitchFamily="18" charset="-120"/>
            </a:endParaRPr>
          </a:p>
          <a:p>
            <a:pPr>
              <a:spcBef>
                <a:spcPts val="0"/>
              </a:spcBef>
            </a:pPr>
            <a:r>
              <a:rPr lang="en-US" altLang="zh-TW" sz="16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n;</a:t>
            </a:r>
          </a:p>
          <a:p>
            <a:pPr>
              <a:spcBef>
                <a:spcPts val="0"/>
              </a:spcBef>
            </a:pPr>
            <a:r>
              <a:rPr lang="fr-FR" altLang="zh-TW" sz="1600" b="0" dirty="0">
                <a:solidFill>
                  <a:prstClr val="black"/>
                </a:solidFill>
                <a:latin typeface="Lucida Console"/>
              </a:rPr>
              <a:t>   cout &lt;&lt; </a:t>
            </a:r>
            <a:r>
              <a:rPr lang="fr-FR" altLang="zh-TW" sz="1600" b="0" dirty="0">
                <a:solidFill>
                  <a:srgbClr val="A31515"/>
                </a:solidFill>
                <a:latin typeface="Lucida Console"/>
              </a:rPr>
              <a:t>"Enter a positive Integer: "</a:t>
            </a:r>
            <a:r>
              <a:rPr lang="fr-FR" altLang="zh-TW" sz="1600" b="0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b="0" dirty="0" err="1">
                <a:solidFill>
                  <a:prstClr val="black"/>
                </a:solidFill>
                <a:latin typeface="Lucida Console"/>
              </a:rPr>
              <a:t>cin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&gt;&gt; n;</a:t>
            </a:r>
          </a:p>
          <a:p>
            <a:pPr>
              <a:spcBef>
                <a:spcPts val="0"/>
              </a:spcBef>
            </a:pPr>
            <a:r>
              <a:rPr lang="pt-BR" altLang="zh-TW" sz="1600" b="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pt-BR" altLang="zh-TW" sz="1600" b="0" dirty="0">
                <a:solidFill>
                  <a:prstClr val="black"/>
                </a:solidFill>
                <a:latin typeface="Lucida Console"/>
              </a:rPr>
              <a:t>cout &lt;&lt; </a:t>
            </a:r>
            <a:r>
              <a:rPr lang="pt-BR" altLang="zh-TW" sz="1600" b="0" dirty="0">
                <a:solidFill>
                  <a:srgbClr val="A31515"/>
                </a:solidFill>
                <a:latin typeface="Lucida Console"/>
              </a:rPr>
              <a:t>"f( "</a:t>
            </a:r>
            <a:r>
              <a:rPr lang="pt-BR" altLang="zh-TW" sz="1600" b="0" dirty="0">
                <a:solidFill>
                  <a:prstClr val="black"/>
                </a:solidFill>
                <a:latin typeface="Lucida Console"/>
              </a:rPr>
              <a:t> &lt;&lt; n &lt;&lt; </a:t>
            </a:r>
            <a:r>
              <a:rPr lang="pt-BR" altLang="zh-TW" sz="1600" b="0" dirty="0">
                <a:solidFill>
                  <a:srgbClr val="A31515"/>
                </a:solidFill>
                <a:latin typeface="Lucida Console"/>
              </a:rPr>
              <a:t>" ) = "</a:t>
            </a:r>
            <a:r>
              <a:rPr lang="pt-BR" altLang="zh-TW" sz="1600" b="0" dirty="0">
                <a:solidFill>
                  <a:prstClr val="black"/>
                </a:solidFill>
                <a:latin typeface="Lucida Console"/>
              </a:rPr>
              <a:t> &lt;&lt; f( n ) &lt;&lt; endl;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}</a:t>
            </a:r>
          </a:p>
          <a:p>
            <a:pPr>
              <a:spcBef>
                <a:spcPts val="0"/>
              </a:spcBef>
            </a:pPr>
            <a:endParaRPr lang="en-US" altLang="zh-TW" sz="16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f( </a:t>
            </a: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n )</a:t>
            </a: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n &lt;= 1 )</a:t>
            </a:r>
            <a:endParaRPr lang="en-US" altLang="zh-TW" sz="160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n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 smtClean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sz="160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pt-BR" altLang="zh-TW" sz="160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pt-BR" altLang="zh-TW" sz="160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pt-BR" altLang="zh-TW" sz="16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pt-BR" altLang="zh-TW" sz="1600" dirty="0">
                <a:solidFill>
                  <a:schemeClr val="bg1"/>
                </a:solidFill>
                <a:latin typeface="Lucida Console"/>
              </a:rPr>
              <a:t>f( n - 1 ) + f( n - 2 )</a:t>
            </a:r>
            <a:r>
              <a:rPr lang="pt-BR" altLang="zh-TW" sz="1600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6532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1188" y="61913"/>
            <a:ext cx="7921625" cy="846765"/>
          </a:xfrm>
        </p:spPr>
        <p:txBody>
          <a:bodyPr/>
          <a:lstStyle/>
          <a:p>
            <a:pPr algn="ctr"/>
            <a:r>
              <a:rPr lang="en-US" altLang="zh-TW" dirty="0">
                <a:solidFill>
                  <a:srgbClr val="0000FF"/>
                </a:solidFill>
              </a:rPr>
              <a:t>Recursive Fibonacci </a:t>
            </a:r>
            <a:r>
              <a:rPr lang="en-US" altLang="zh-TW" dirty="0" smtClean="0">
                <a:solidFill>
                  <a:srgbClr val="0000FF"/>
                </a:solidFill>
              </a:rPr>
              <a:t>Function</a:t>
            </a:r>
            <a:endParaRPr lang="zh-TW" altLang="en-US" dirty="0"/>
          </a:p>
        </p:txBody>
      </p:sp>
      <p:sp>
        <p:nvSpPr>
          <p:cNvPr id="76802" name="Rectangle 2"/>
          <p:cNvSpPr>
            <a:spLocks noGrp="1" noChangeArrowheads="1"/>
          </p:cNvSpPr>
          <p:nvPr>
            <p:ph idx="1"/>
          </p:nvPr>
        </p:nvSpPr>
        <p:spPr>
          <a:xfrm>
            <a:off x="611188" y="1088701"/>
            <a:ext cx="7920000" cy="5580713"/>
          </a:xfrm>
          <a:solidFill>
            <a:schemeClr val="bg1"/>
          </a:solidFill>
        </p:spPr>
        <p:txBody>
          <a:bodyPr/>
          <a:lstStyle/>
          <a:p>
            <a:pPr marL="0" lvl="2" eaLnBrk="1" hangingPunct="1"/>
            <a:r>
              <a:rPr lang="en-US" altLang="zh-TW" dirty="0" smtClean="0">
                <a:ea typeface="新細明體" pitchFamily="18" charset="-120"/>
              </a:rPr>
              <a:t>Let </a:t>
            </a:r>
            <a:r>
              <a:rPr lang="en-US" altLang="zh-TW" i="1" spc="200" dirty="0">
                <a:ea typeface="新細明體" pitchFamily="18" charset="-120"/>
              </a:rPr>
              <a:t>f</a:t>
            </a:r>
            <a:r>
              <a:rPr lang="en-US" altLang="zh-TW" dirty="0">
                <a:ea typeface="新細明體" pitchFamily="18" charset="-120"/>
              </a:rPr>
              <a:t>(</a:t>
            </a:r>
            <a:r>
              <a:rPr lang="en-US" altLang="zh-TW" i="1" dirty="0">
                <a:ea typeface="新細明體" pitchFamily="18" charset="-120"/>
              </a:rPr>
              <a:t>n</a:t>
            </a:r>
            <a:r>
              <a:rPr lang="en-US" altLang="zh-TW" dirty="0">
                <a:ea typeface="新細明體" pitchFamily="18" charset="-120"/>
              </a:rPr>
              <a:t>)</a:t>
            </a:r>
            <a:r>
              <a:rPr lang="en-US" altLang="zh-TW" dirty="0" smtClean="0">
                <a:ea typeface="新細明體" pitchFamily="18" charset="-120"/>
              </a:rPr>
              <a:t> be the </a:t>
            </a:r>
            <a:r>
              <a:rPr lang="en-US" altLang="zh-TW" i="1" dirty="0" smtClean="0">
                <a:ea typeface="新細明體" pitchFamily="18" charset="-120"/>
              </a:rPr>
              <a:t>n</a:t>
            </a:r>
            <a:r>
              <a:rPr lang="en-US" altLang="zh-TW" dirty="0" smtClean="0">
                <a:ea typeface="新細明體" pitchFamily="18" charset="-120"/>
              </a:rPr>
              <a:t>-</a:t>
            </a:r>
            <a:r>
              <a:rPr lang="en-US" altLang="zh-TW" dirty="0" err="1" smtClean="0">
                <a:ea typeface="新細明體" pitchFamily="18" charset="-120"/>
              </a:rPr>
              <a:t>th</a:t>
            </a:r>
            <a:r>
              <a:rPr lang="en-US" altLang="zh-TW" dirty="0" smtClean="0">
                <a:ea typeface="新細明體" pitchFamily="18" charset="-120"/>
              </a:rPr>
              <a:t> </a:t>
            </a:r>
            <a:r>
              <a:rPr lang="en-US" altLang="zh-TW" dirty="0" err="1" smtClean="0">
                <a:ea typeface="新細明體" pitchFamily="18" charset="-120"/>
              </a:rPr>
              <a:t>fibonacci</a:t>
            </a:r>
            <a:r>
              <a:rPr lang="en-US" altLang="zh-TW" dirty="0" smtClean="0">
                <a:ea typeface="新細明體" pitchFamily="18" charset="-120"/>
              </a:rPr>
              <a:t> number</a:t>
            </a:r>
          </a:p>
          <a:p>
            <a:pPr marL="0" lvl="2" indent="0" eaLnBrk="1" hangingPunct="1">
              <a:buNone/>
              <a:tabLst>
                <a:tab pos="2880000" algn="l"/>
              </a:tabLst>
            </a:pPr>
            <a:r>
              <a:rPr lang="en-US" altLang="zh-TW" i="1" spc="200" dirty="0" smtClean="0">
                <a:ea typeface="新細明體" pitchFamily="18" charset="-120"/>
              </a:rPr>
              <a:t>f</a:t>
            </a:r>
            <a:r>
              <a:rPr lang="en-US" altLang="zh-TW" dirty="0" smtClean="0">
                <a:ea typeface="新細明體" pitchFamily="18" charset="-120"/>
              </a:rPr>
              <a:t>(</a:t>
            </a:r>
            <a:r>
              <a:rPr lang="en-US" altLang="zh-TW" i="1" dirty="0" smtClean="0">
                <a:ea typeface="新細明體" pitchFamily="18" charset="-120"/>
              </a:rPr>
              <a:t>n</a:t>
            </a:r>
            <a:r>
              <a:rPr lang="en-US" altLang="zh-TW" dirty="0">
                <a:ea typeface="新細明體" pitchFamily="18" charset="-120"/>
              </a:rPr>
              <a:t>) </a:t>
            </a:r>
            <a:r>
              <a:rPr lang="en-US" altLang="zh-TW" dirty="0"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i="1" dirty="0">
                <a:ea typeface="新細明體" pitchFamily="18" charset="-120"/>
              </a:rPr>
              <a:t> </a:t>
            </a:r>
            <a:r>
              <a:rPr lang="en-US" altLang="zh-TW" i="1" dirty="0" smtClean="0">
                <a:ea typeface="新細明體" pitchFamily="18" charset="-120"/>
              </a:rPr>
              <a:t>n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	for </a:t>
            </a:r>
            <a:r>
              <a:rPr lang="en-US" altLang="zh-TW" i="1" dirty="0">
                <a:solidFill>
                  <a:srgbClr val="000000"/>
                </a:solidFill>
                <a:ea typeface="新細明體" pitchFamily="18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1800" dirty="0" smtClean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/>
              </a:rPr>
              <a:t>≤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1     ( </a:t>
            </a:r>
            <a:r>
              <a:rPr lang="en-US" altLang="zh-TW" i="1" spc="200" dirty="0" smtClean="0">
                <a:ea typeface="新細明體" pitchFamily="18" charset="-120"/>
              </a:rPr>
              <a:t>f</a:t>
            </a:r>
            <a:r>
              <a:rPr lang="en-US" altLang="zh-TW" dirty="0" smtClean="0">
                <a:ea typeface="新細明體" pitchFamily="18" charset="-120"/>
              </a:rPr>
              <a:t>(0</a:t>
            </a:r>
            <a:r>
              <a:rPr lang="en-US" altLang="zh-TW" dirty="0">
                <a:ea typeface="新細明體" pitchFamily="18" charset="-120"/>
              </a:rPr>
              <a:t>)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0, </a:t>
            </a:r>
            <a:r>
              <a:rPr lang="en-US" altLang="zh-TW" i="1" spc="200" dirty="0">
                <a:ea typeface="新細明體" pitchFamily="18" charset="-120"/>
              </a:rPr>
              <a:t>f</a:t>
            </a:r>
            <a:r>
              <a:rPr lang="en-US" altLang="zh-TW" dirty="0" smtClean="0">
                <a:ea typeface="新細明體" pitchFamily="18" charset="-120"/>
              </a:rPr>
              <a:t>(1</a:t>
            </a:r>
            <a:r>
              <a:rPr lang="en-US" altLang="zh-TW" dirty="0">
                <a:ea typeface="新細明體" pitchFamily="18" charset="-120"/>
              </a:rPr>
              <a:t>)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1)</a:t>
            </a:r>
            <a:endParaRPr lang="en-US" altLang="zh-TW" dirty="0">
              <a:ea typeface="新細明體" pitchFamily="18" charset="-120"/>
            </a:endParaRPr>
          </a:p>
          <a:p>
            <a:pPr marL="0" lvl="2" eaLnBrk="1" hangingPunct="1">
              <a:tabLst>
                <a:tab pos="2880000" algn="l"/>
              </a:tabLst>
            </a:pPr>
            <a:r>
              <a:rPr lang="en-US" altLang="zh-TW" i="1" spc="200" dirty="0" smtClean="0">
                <a:ea typeface="新細明體" pitchFamily="18" charset="-120"/>
              </a:rPr>
              <a:t>f</a:t>
            </a:r>
            <a:r>
              <a:rPr lang="en-US" altLang="zh-TW" dirty="0" smtClean="0">
                <a:ea typeface="新細明體" pitchFamily="18" charset="-120"/>
              </a:rPr>
              <a:t>(</a:t>
            </a:r>
            <a:r>
              <a:rPr lang="en-US" altLang="zh-TW" i="1" dirty="0" smtClean="0">
                <a:ea typeface="新細明體" pitchFamily="18" charset="-120"/>
              </a:rPr>
              <a:t>n</a:t>
            </a:r>
            <a:r>
              <a:rPr lang="en-US" altLang="zh-TW" dirty="0" smtClean="0">
                <a:ea typeface="新細明體" pitchFamily="18" charset="-120"/>
              </a:rPr>
              <a:t>) </a:t>
            </a:r>
            <a:r>
              <a:rPr lang="en-US" altLang="zh-TW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i="1" dirty="0" smtClean="0">
                <a:ea typeface="新細明體" pitchFamily="18" charset="-120"/>
              </a:rPr>
              <a:t> </a:t>
            </a:r>
            <a:r>
              <a:rPr lang="en-US" altLang="zh-TW" i="1" spc="200" dirty="0" smtClean="0">
                <a:ea typeface="新細明體" pitchFamily="18" charset="-120"/>
              </a:rPr>
              <a:t>f</a:t>
            </a:r>
            <a:r>
              <a:rPr lang="en-US" altLang="zh-TW" dirty="0" smtClean="0">
                <a:ea typeface="新細明體" pitchFamily="18" charset="-120"/>
              </a:rPr>
              <a:t>(</a:t>
            </a:r>
            <a:r>
              <a:rPr lang="en-US" altLang="zh-TW" i="1" spc="300" dirty="0" smtClean="0">
                <a:ea typeface="新細明體" pitchFamily="18" charset="-120"/>
              </a:rPr>
              <a:t>n</a:t>
            </a:r>
            <a:r>
              <a:rPr lang="en-US" altLang="zh-TW" spc="1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dirty="0" smtClean="0">
                <a:ea typeface="新細明體" pitchFamily="18" charset="-120"/>
              </a:rPr>
              <a:t>1) </a:t>
            </a:r>
            <a:r>
              <a:rPr lang="en-US" altLang="zh-TW" sz="1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i="1" dirty="0" smtClean="0">
                <a:ea typeface="新細明體" pitchFamily="18" charset="-120"/>
              </a:rPr>
              <a:t> </a:t>
            </a:r>
            <a:r>
              <a:rPr lang="en-US" altLang="zh-TW" i="1" spc="200" dirty="0" smtClean="0">
                <a:ea typeface="新細明體" pitchFamily="18" charset="-120"/>
              </a:rPr>
              <a:t>f</a:t>
            </a:r>
            <a:r>
              <a:rPr lang="en-US" altLang="zh-TW" dirty="0" smtClean="0">
                <a:ea typeface="新細明體" pitchFamily="18" charset="-120"/>
              </a:rPr>
              <a:t>(</a:t>
            </a:r>
            <a:r>
              <a:rPr lang="en-US" altLang="zh-TW" i="1" spc="300" dirty="0" smtClean="0">
                <a:ea typeface="新細明體" pitchFamily="18" charset="-120"/>
              </a:rPr>
              <a:t>n</a:t>
            </a:r>
            <a:r>
              <a:rPr lang="en-US" altLang="zh-TW" sz="1800" spc="200" dirty="0" smtClean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−</a:t>
            </a:r>
            <a:r>
              <a:rPr lang="en-US" altLang="zh-TW" dirty="0" smtClean="0">
                <a:ea typeface="新細明體" pitchFamily="18" charset="-120"/>
              </a:rPr>
              <a:t>2)	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for </a:t>
            </a:r>
            <a:r>
              <a:rPr lang="en-US" altLang="zh-TW" i="1" dirty="0" smtClean="0">
                <a:solidFill>
                  <a:srgbClr val="000000"/>
                </a:solidFill>
                <a:ea typeface="新細明體" pitchFamily="18" charset="-120"/>
              </a:rPr>
              <a:t>n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1800" dirty="0" smtClean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&gt;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1</a:t>
            </a:r>
            <a:endParaRPr lang="en-US" altLang="zh-TW" b="0" dirty="0" smtClean="0">
              <a:solidFill>
                <a:srgbClr val="0000FF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buFontTx/>
              <a:buNone/>
            </a:pPr>
            <a:endParaRPr lang="en-US" altLang="zh-TW" sz="2000" b="0" dirty="0" smtClean="0">
              <a:solidFill>
                <a:srgbClr val="0000FF"/>
              </a:solidFill>
              <a:latin typeface="Lucida Console" pitchFamily="49" charset="0"/>
              <a:ea typeface="新細明體" pitchFamily="18" charset="-120"/>
            </a:endParaRPr>
          </a:p>
          <a:p>
            <a:pPr>
              <a:spcBef>
                <a:spcPts val="0"/>
              </a:spcBef>
            </a:pPr>
            <a:r>
              <a:rPr lang="en-US" altLang="zh-TW" sz="16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n;</a:t>
            </a:r>
          </a:p>
          <a:p>
            <a:pPr>
              <a:spcBef>
                <a:spcPts val="0"/>
              </a:spcBef>
            </a:pPr>
            <a:r>
              <a:rPr lang="fr-FR" altLang="zh-TW" sz="1600" b="0" dirty="0">
                <a:solidFill>
                  <a:prstClr val="black"/>
                </a:solidFill>
                <a:latin typeface="Lucida Console"/>
              </a:rPr>
              <a:t>   cout &lt;&lt; </a:t>
            </a:r>
            <a:r>
              <a:rPr lang="fr-FR" altLang="zh-TW" sz="1600" b="0" dirty="0">
                <a:solidFill>
                  <a:srgbClr val="A31515"/>
                </a:solidFill>
                <a:latin typeface="Lucida Console"/>
              </a:rPr>
              <a:t>"Enter a positive Integer: "</a:t>
            </a:r>
            <a:r>
              <a:rPr lang="fr-FR" altLang="zh-TW" sz="1600" b="0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b="0" dirty="0" err="1">
                <a:solidFill>
                  <a:prstClr val="black"/>
                </a:solidFill>
                <a:latin typeface="Lucida Console"/>
              </a:rPr>
              <a:t>cin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&gt;&gt; n;</a:t>
            </a:r>
          </a:p>
          <a:p>
            <a:pPr>
              <a:spcBef>
                <a:spcPts val="0"/>
              </a:spcBef>
            </a:pPr>
            <a:r>
              <a:rPr lang="pt-BR" altLang="zh-TW" sz="1600" b="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pt-BR" altLang="zh-TW" sz="1600" b="0" dirty="0">
                <a:solidFill>
                  <a:prstClr val="black"/>
                </a:solidFill>
                <a:latin typeface="Lucida Console"/>
              </a:rPr>
              <a:t>cout &lt;&lt; </a:t>
            </a:r>
            <a:r>
              <a:rPr lang="pt-BR" altLang="zh-TW" sz="1600" b="0" dirty="0">
                <a:solidFill>
                  <a:srgbClr val="A31515"/>
                </a:solidFill>
                <a:latin typeface="Lucida Console"/>
              </a:rPr>
              <a:t>"f( "</a:t>
            </a:r>
            <a:r>
              <a:rPr lang="pt-BR" altLang="zh-TW" sz="1600" b="0" dirty="0">
                <a:solidFill>
                  <a:prstClr val="black"/>
                </a:solidFill>
                <a:latin typeface="Lucida Console"/>
              </a:rPr>
              <a:t> &lt;&lt; n &lt;&lt; </a:t>
            </a:r>
            <a:r>
              <a:rPr lang="pt-BR" altLang="zh-TW" sz="1600" b="0" dirty="0">
                <a:solidFill>
                  <a:srgbClr val="A31515"/>
                </a:solidFill>
                <a:latin typeface="Lucida Console"/>
              </a:rPr>
              <a:t>" ) = "</a:t>
            </a:r>
            <a:r>
              <a:rPr lang="pt-BR" altLang="zh-TW" sz="1600" b="0" dirty="0">
                <a:solidFill>
                  <a:prstClr val="black"/>
                </a:solidFill>
                <a:latin typeface="Lucida Console"/>
              </a:rPr>
              <a:t> &lt;&lt; f( n ) &lt;&lt; endl;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}</a:t>
            </a:r>
          </a:p>
          <a:p>
            <a:pPr>
              <a:spcBef>
                <a:spcPts val="0"/>
              </a:spcBef>
            </a:pPr>
            <a:endParaRPr lang="en-US" altLang="zh-TW" sz="16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f( </a:t>
            </a: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n )</a:t>
            </a: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n &lt;= 1 )</a:t>
            </a:r>
            <a:endParaRPr lang="en-US" altLang="zh-TW" sz="160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n;</a:t>
            </a: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 smtClean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sz="160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pt-BR" altLang="zh-TW" sz="160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pt-BR" altLang="zh-TW" sz="160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pt-BR" altLang="zh-TW" sz="1600" dirty="0">
                <a:solidFill>
                  <a:prstClr val="black"/>
                </a:solidFill>
                <a:latin typeface="Lucida Console"/>
              </a:rPr>
              <a:t> f( n - 1 ) + f( n - 2 );</a:t>
            </a: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15"/>
          <p:cNvSpPr txBox="1">
            <a:spLocks noChangeArrowheads="1"/>
          </p:cNvSpPr>
          <p:nvPr/>
        </p:nvSpPr>
        <p:spPr bwMode="auto">
          <a:xfrm>
            <a:off x="3491862" y="3068954"/>
            <a:ext cx="360000" cy="360047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endParaRPr lang="en-US" altLang="zh-TW" sz="1600" b="0" dirty="0">
              <a:solidFill>
                <a:schemeClr val="bg2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3" name="Text Box 15"/>
          <p:cNvSpPr txBox="1">
            <a:spLocks noChangeArrowheads="1"/>
          </p:cNvSpPr>
          <p:nvPr/>
        </p:nvSpPr>
        <p:spPr bwMode="auto">
          <a:xfrm>
            <a:off x="3491862" y="2348862"/>
            <a:ext cx="360000" cy="360047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8000"/>
                </a:solidFill>
                <a:latin typeface="Lucida Console" panose="020B0609040504020204" pitchFamily="49" charset="0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008000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2" name="Text Box 15"/>
          <p:cNvSpPr txBox="1">
            <a:spLocks noChangeArrowheads="1"/>
          </p:cNvSpPr>
          <p:nvPr/>
        </p:nvSpPr>
        <p:spPr bwMode="auto">
          <a:xfrm>
            <a:off x="3491862" y="2348862"/>
            <a:ext cx="360000" cy="360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8000"/>
                </a:solidFill>
                <a:latin typeface="Lucida Console" panose="020B0609040504020204" pitchFamily="49" charset="0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008000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9" name="內容版面配置區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 eaLnBrk="1" hangingPunct="1">
              <a:spcBef>
                <a:spcPct val="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)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{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   if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      return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n;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   else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 eaLnBrk="1" hangingPunct="1">
              <a:spcBef>
                <a:spcPct val="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      return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 n -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 + f( n -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);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14" name="內容版面配置區 1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n;</a:t>
            </a:r>
          </a:p>
          <a:p>
            <a:pPr lvl="0">
              <a:spcBef>
                <a:spcPts val="0"/>
              </a:spcBef>
            </a:pPr>
            <a:r>
              <a:rPr lang="fr-FR" altLang="zh-TW" dirty="0">
                <a:solidFill>
                  <a:prstClr val="black"/>
                </a:solidFill>
                <a:latin typeface="Lucida Console"/>
              </a:rPr>
              <a:t>   cout &lt;&lt; </a:t>
            </a:r>
            <a:r>
              <a:rPr lang="fr-FR" altLang="zh-TW" dirty="0">
                <a:solidFill>
                  <a:srgbClr val="0099FF"/>
                </a:solidFill>
                <a:latin typeface="Lucida Console"/>
              </a:rPr>
              <a:t>"Enter a nonnegative Integer: "</a:t>
            </a:r>
            <a:r>
              <a:rPr lang="fr-FR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cin &gt;&gt; n;</a:t>
            </a:r>
          </a:p>
          <a:p>
            <a:pPr lvl="0">
              <a:spcBef>
                <a:spcPts val="0"/>
              </a:spcBef>
            </a:pPr>
            <a:r>
              <a:rPr lang="pt-BR" altLang="zh-TW" dirty="0">
                <a:solidFill>
                  <a:prstClr val="black"/>
                </a:solidFill>
                <a:latin typeface="Lucida Console"/>
              </a:rPr>
              <a:t>   cout &lt;&lt; f( n ) &lt;&lt; endl;</a:t>
            </a:r>
          </a:p>
          <a:p>
            <a:pPr lvl="0">
              <a:spcBef>
                <a:spcPts val="0"/>
              </a:spcBef>
            </a:pP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18616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4.43905E-6 L -2.77778E-6 0.1050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251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2" grpId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15"/>
          <p:cNvSpPr txBox="1">
            <a:spLocks noChangeArrowheads="1"/>
          </p:cNvSpPr>
          <p:nvPr/>
        </p:nvSpPr>
        <p:spPr bwMode="auto">
          <a:xfrm>
            <a:off x="3491862" y="3068954"/>
            <a:ext cx="360000" cy="360047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endParaRPr lang="en-US" altLang="zh-TW" sz="1600" b="0" dirty="0">
              <a:solidFill>
                <a:schemeClr val="bg2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3" name="Text Box 15"/>
          <p:cNvSpPr txBox="1">
            <a:spLocks noChangeArrowheads="1"/>
          </p:cNvSpPr>
          <p:nvPr/>
        </p:nvSpPr>
        <p:spPr bwMode="auto">
          <a:xfrm>
            <a:off x="3491862" y="2348862"/>
            <a:ext cx="360000" cy="360047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8000"/>
                </a:solidFill>
                <a:latin typeface="Lucida Console" panose="020B0609040504020204" pitchFamily="49" charset="0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008000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2" name="Text Box 15"/>
          <p:cNvSpPr txBox="1">
            <a:spLocks noChangeArrowheads="1"/>
          </p:cNvSpPr>
          <p:nvPr/>
        </p:nvSpPr>
        <p:spPr bwMode="auto">
          <a:xfrm>
            <a:off x="3491862" y="2348862"/>
            <a:ext cx="360000" cy="360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8000"/>
                </a:solidFill>
                <a:latin typeface="Lucida Console" panose="020B0609040504020204" pitchFamily="49" charset="0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008000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7" name="內容版面配置區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 eaLnBrk="1" hangingPunct="1">
              <a:spcBef>
                <a:spcPct val="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)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{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   if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      return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n;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   else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 eaLnBrk="1" hangingPunct="1">
              <a:spcBef>
                <a:spcPct val="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      return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 n -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 + f( n -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);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8" name="內容版面配置區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n;</a:t>
            </a:r>
          </a:p>
          <a:p>
            <a:pPr lvl="0">
              <a:spcBef>
                <a:spcPts val="0"/>
              </a:spcBef>
            </a:pPr>
            <a:r>
              <a:rPr lang="fr-FR" altLang="zh-TW" dirty="0">
                <a:solidFill>
                  <a:prstClr val="black"/>
                </a:solidFill>
                <a:latin typeface="Lucida Console"/>
              </a:rPr>
              <a:t>   cout &lt;&lt; </a:t>
            </a:r>
            <a:r>
              <a:rPr lang="fr-FR" altLang="zh-TW" dirty="0">
                <a:solidFill>
                  <a:srgbClr val="0099FF"/>
                </a:solidFill>
                <a:latin typeface="Lucida Console"/>
              </a:rPr>
              <a:t>"Enter a nonnegative Integer: "</a:t>
            </a:r>
            <a:r>
              <a:rPr lang="fr-FR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cin &gt;&gt; n;</a:t>
            </a:r>
          </a:p>
          <a:p>
            <a:pPr lvl="0">
              <a:spcBef>
                <a:spcPts val="0"/>
              </a:spcBef>
            </a:pPr>
            <a:r>
              <a:rPr lang="pt-BR" altLang="zh-TW" dirty="0">
                <a:solidFill>
                  <a:prstClr val="black"/>
                </a:solidFill>
                <a:latin typeface="Lucida Console"/>
              </a:rPr>
              <a:t>   cout &lt;&lt; f( n ) &lt;&lt; endl;</a:t>
            </a:r>
          </a:p>
          <a:p>
            <a:pPr lvl="0">
              <a:spcBef>
                <a:spcPts val="0"/>
              </a:spcBef>
            </a:pP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646234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4.43905E-6 L -2.77778E-6 0.1050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251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2" grpId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15"/>
          <p:cNvSpPr txBox="1">
            <a:spLocks noChangeArrowheads="1"/>
          </p:cNvSpPr>
          <p:nvPr/>
        </p:nvSpPr>
        <p:spPr bwMode="auto">
          <a:xfrm>
            <a:off x="3491862" y="3068954"/>
            <a:ext cx="360000" cy="360047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endParaRPr lang="en-US" altLang="zh-TW" sz="1600" b="0" dirty="0">
              <a:solidFill>
                <a:schemeClr val="bg2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3" name="Text Box 15"/>
          <p:cNvSpPr txBox="1">
            <a:spLocks noChangeArrowheads="1"/>
          </p:cNvSpPr>
          <p:nvPr/>
        </p:nvSpPr>
        <p:spPr bwMode="auto">
          <a:xfrm>
            <a:off x="3491862" y="2348862"/>
            <a:ext cx="360000" cy="360047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8000"/>
                </a:solidFill>
                <a:latin typeface="Lucida Console" panose="020B0609040504020204" pitchFamily="49" charset="0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008000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2" name="Text Box 15"/>
          <p:cNvSpPr txBox="1">
            <a:spLocks noChangeArrowheads="1"/>
          </p:cNvSpPr>
          <p:nvPr/>
        </p:nvSpPr>
        <p:spPr bwMode="auto">
          <a:xfrm>
            <a:off x="3491862" y="2348862"/>
            <a:ext cx="360000" cy="360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8000"/>
                </a:solidFill>
                <a:latin typeface="Lucida Console" panose="020B0609040504020204" pitchFamily="49" charset="0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008000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4391977" y="4869184"/>
            <a:ext cx="360000" cy="360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8000"/>
                </a:solidFill>
                <a:latin typeface="Lucida Console" panose="020B0609040504020204" pitchFamily="49" charset="0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008000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9" name="Text Box 15"/>
          <p:cNvSpPr txBox="1">
            <a:spLocks noChangeArrowheads="1"/>
          </p:cNvSpPr>
          <p:nvPr/>
        </p:nvSpPr>
        <p:spPr bwMode="auto">
          <a:xfrm>
            <a:off x="6012184" y="4869184"/>
            <a:ext cx="360000" cy="360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8000"/>
                </a:solidFill>
                <a:latin typeface="Lucida Console" panose="020B0609040504020204" pitchFamily="49" charset="0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008000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4391977" y="4329115"/>
            <a:ext cx="360000" cy="360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8000"/>
                </a:solidFill>
                <a:latin typeface="Lucida Console" panose="020B0609040504020204" pitchFamily="49" charset="0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008000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8" name="Text Box 15"/>
          <p:cNvSpPr txBox="1">
            <a:spLocks noChangeArrowheads="1"/>
          </p:cNvSpPr>
          <p:nvPr/>
        </p:nvSpPr>
        <p:spPr bwMode="auto">
          <a:xfrm>
            <a:off x="6012184" y="4329115"/>
            <a:ext cx="360000" cy="360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8000"/>
                </a:solidFill>
                <a:latin typeface="Lucida Console" panose="020B0609040504020204" pitchFamily="49" charset="0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008000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8" name="內容版面配置區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 eaLnBrk="1" hangingPunct="1">
              <a:spcBef>
                <a:spcPct val="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)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{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   if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      return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n;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   else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 eaLnBrk="1" hangingPunct="1">
              <a:spcBef>
                <a:spcPct val="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      return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 n -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 + f( n -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);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9" name="內容版面配置區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n;</a:t>
            </a:r>
          </a:p>
          <a:p>
            <a:pPr lvl="0">
              <a:spcBef>
                <a:spcPts val="0"/>
              </a:spcBef>
            </a:pPr>
            <a:r>
              <a:rPr lang="fr-FR" altLang="zh-TW" dirty="0">
                <a:solidFill>
                  <a:prstClr val="black"/>
                </a:solidFill>
                <a:latin typeface="Lucida Console"/>
              </a:rPr>
              <a:t>   cout &lt;&lt; </a:t>
            </a:r>
            <a:r>
              <a:rPr lang="fr-FR" altLang="zh-TW" dirty="0">
                <a:solidFill>
                  <a:srgbClr val="0099FF"/>
                </a:solidFill>
                <a:latin typeface="Lucida Console"/>
              </a:rPr>
              <a:t>"Enter a nonnegative Integer: "</a:t>
            </a:r>
            <a:r>
              <a:rPr lang="fr-FR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cin &gt;&gt; n;</a:t>
            </a:r>
          </a:p>
          <a:p>
            <a:pPr lvl="0">
              <a:spcBef>
                <a:spcPts val="0"/>
              </a:spcBef>
            </a:pPr>
            <a:r>
              <a:rPr lang="pt-BR" altLang="zh-TW" dirty="0">
                <a:solidFill>
                  <a:prstClr val="black"/>
                </a:solidFill>
                <a:latin typeface="Lucida Console"/>
              </a:rPr>
              <a:t>   cout &lt;&lt; f( n ) &lt;&lt; endl;</a:t>
            </a:r>
          </a:p>
          <a:p>
            <a:pPr lvl="0">
              <a:spcBef>
                <a:spcPts val="0"/>
              </a:spcBef>
            </a:pP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26155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4.43905E-6 L -2.77778E-6 0.1050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251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2" grpId="1"/>
      <p:bldP spid="16" grpId="1"/>
      <p:bldP spid="19" grpId="1"/>
      <p:bldP spid="15" grpId="0"/>
      <p:bldP spid="18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15"/>
          <p:cNvSpPr txBox="1">
            <a:spLocks noChangeArrowheads="1"/>
          </p:cNvSpPr>
          <p:nvPr/>
        </p:nvSpPr>
        <p:spPr bwMode="auto">
          <a:xfrm>
            <a:off x="3491862" y="3068954"/>
            <a:ext cx="360000" cy="360047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endParaRPr lang="en-US" altLang="zh-TW" sz="1600" b="0" dirty="0">
              <a:solidFill>
                <a:schemeClr val="bg2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3" name="Text Box 15"/>
          <p:cNvSpPr txBox="1">
            <a:spLocks noChangeArrowheads="1"/>
          </p:cNvSpPr>
          <p:nvPr/>
        </p:nvSpPr>
        <p:spPr bwMode="auto">
          <a:xfrm>
            <a:off x="3491862" y="2348862"/>
            <a:ext cx="360000" cy="360047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8000"/>
                </a:solidFill>
                <a:latin typeface="Lucida Console" panose="020B0609040504020204" pitchFamily="49" charset="0"/>
                <a:ea typeface="新細明體" pitchFamily="18" charset="-120"/>
              </a:rPr>
              <a:t>3</a:t>
            </a:r>
            <a:endParaRPr lang="en-US" altLang="zh-TW" sz="1600" b="0" dirty="0">
              <a:solidFill>
                <a:srgbClr val="008000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2" name="Text Box 15"/>
          <p:cNvSpPr txBox="1">
            <a:spLocks noChangeArrowheads="1"/>
          </p:cNvSpPr>
          <p:nvPr/>
        </p:nvSpPr>
        <p:spPr bwMode="auto">
          <a:xfrm>
            <a:off x="3491862" y="2348862"/>
            <a:ext cx="360000" cy="360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8000"/>
                </a:solidFill>
                <a:latin typeface="Lucida Console" panose="020B0609040504020204" pitchFamily="49" charset="0"/>
                <a:ea typeface="新細明體" pitchFamily="18" charset="-120"/>
              </a:rPr>
              <a:t>3</a:t>
            </a:r>
            <a:endParaRPr lang="en-US" altLang="zh-TW" sz="1600" b="0" dirty="0">
              <a:solidFill>
                <a:srgbClr val="008000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4391977" y="4869184"/>
            <a:ext cx="360000" cy="360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8000"/>
                </a:solidFill>
                <a:latin typeface="Lucida Console" panose="020B0609040504020204" pitchFamily="49" charset="0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008000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9" name="Text Box 15"/>
          <p:cNvSpPr txBox="1">
            <a:spLocks noChangeArrowheads="1"/>
          </p:cNvSpPr>
          <p:nvPr/>
        </p:nvSpPr>
        <p:spPr bwMode="auto">
          <a:xfrm>
            <a:off x="6012184" y="4869184"/>
            <a:ext cx="360000" cy="360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8000"/>
                </a:solidFill>
                <a:latin typeface="Lucida Console" panose="020B0609040504020204" pitchFamily="49" charset="0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008000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4391977" y="4329115"/>
            <a:ext cx="360000" cy="360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8000"/>
                </a:solidFill>
                <a:latin typeface="Lucida Console" panose="020B0609040504020204" pitchFamily="49" charset="0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008000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8" name="Text Box 15"/>
          <p:cNvSpPr txBox="1">
            <a:spLocks noChangeArrowheads="1"/>
          </p:cNvSpPr>
          <p:nvPr/>
        </p:nvSpPr>
        <p:spPr bwMode="auto">
          <a:xfrm>
            <a:off x="6012184" y="4329115"/>
            <a:ext cx="360000" cy="360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8000"/>
                </a:solidFill>
                <a:latin typeface="Lucida Console" panose="020B0609040504020204" pitchFamily="49" charset="0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008000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7" name="內容版面配置區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 eaLnBrk="1" hangingPunct="1">
              <a:spcBef>
                <a:spcPct val="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)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{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   if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      return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n;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   else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 eaLnBrk="1" hangingPunct="1">
              <a:spcBef>
                <a:spcPct val="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      return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 n -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 + f( n -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);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8" name="內容版面配置區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n;</a:t>
            </a:r>
          </a:p>
          <a:p>
            <a:pPr lvl="0">
              <a:spcBef>
                <a:spcPts val="0"/>
              </a:spcBef>
            </a:pPr>
            <a:r>
              <a:rPr lang="fr-FR" altLang="zh-TW" dirty="0">
                <a:solidFill>
                  <a:prstClr val="black"/>
                </a:solidFill>
                <a:latin typeface="Lucida Console"/>
              </a:rPr>
              <a:t>   cout &lt;&lt; </a:t>
            </a:r>
            <a:r>
              <a:rPr lang="fr-FR" altLang="zh-TW" dirty="0">
                <a:solidFill>
                  <a:srgbClr val="0099FF"/>
                </a:solidFill>
                <a:latin typeface="Lucida Console"/>
              </a:rPr>
              <a:t>"Enter a nonnegative Integer: "</a:t>
            </a:r>
            <a:r>
              <a:rPr lang="fr-FR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cin &gt;&gt; n;</a:t>
            </a:r>
          </a:p>
          <a:p>
            <a:pPr lvl="0">
              <a:spcBef>
                <a:spcPts val="0"/>
              </a:spcBef>
            </a:pPr>
            <a:r>
              <a:rPr lang="pt-BR" altLang="zh-TW" dirty="0">
                <a:solidFill>
                  <a:prstClr val="black"/>
                </a:solidFill>
                <a:latin typeface="Lucida Console"/>
              </a:rPr>
              <a:t>   cout &lt;&lt; f( n ) &lt;&lt; endl;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56951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4.43905E-6 L -2.77778E-6 0.1050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251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2" grpId="1"/>
      <p:bldP spid="16" grpId="1"/>
      <p:bldP spid="19" grpId="1"/>
      <p:bldP spid="15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Recursive Function Factorial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fr-F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fr-FR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"Enter a positive Integer: "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cin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n;</a:t>
            </a:r>
          </a:p>
          <a:p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pt-B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 </a:t>
            </a:r>
            <a:r>
              <a:rPr lang="pt-B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pt-BR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"! = "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pt-B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f( n ) </a:t>
            </a:r>
            <a:r>
              <a:rPr lang="pt-B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f(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&lt;= 1 )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1;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pt-B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pt-BR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n * f( n - 1 )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prstClr val="black"/>
              </a:solidFill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 eaLnBrk="1" hangingPunct="1">
              <a:spcBef>
                <a:spcPts val="300"/>
              </a:spcBef>
            </a:pPr>
            <a:r>
              <a:rPr lang="en-US" altLang="zh-TW" i="1" spc="200" dirty="0" smtClean="0">
                <a:solidFill>
                  <a:srgbClr val="000000"/>
                </a:solidFill>
                <a:ea typeface="新細明體" pitchFamily="18" charset="-120"/>
              </a:rPr>
              <a:t>f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(</a:t>
            </a:r>
            <a:r>
              <a:rPr lang="en-US" altLang="zh-TW" i="1" dirty="0" smtClean="0">
                <a:solidFill>
                  <a:srgbClr val="000000"/>
                </a:solidFill>
                <a:ea typeface="新細明體" pitchFamily="18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)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1                      for </a:t>
            </a:r>
            <a:r>
              <a:rPr lang="en-US" altLang="zh-TW" i="1" dirty="0">
                <a:solidFill>
                  <a:srgbClr val="000000"/>
                </a:solidFill>
                <a:ea typeface="新細明體" pitchFamily="18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2000" dirty="0" smtClean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≤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1   </a:t>
            </a:r>
            <a:r>
              <a:rPr lang="en-US" altLang="zh-TW" spc="300" dirty="0">
                <a:solidFill>
                  <a:srgbClr val="000000"/>
                </a:solidFill>
                <a:ea typeface="新細明體" pitchFamily="18" charset="-120"/>
              </a:rPr>
              <a:t>(</a:t>
            </a:r>
            <a:r>
              <a:rPr lang="en-US" altLang="zh-TW" i="1" dirty="0">
                <a:solidFill>
                  <a:srgbClr val="000000"/>
                </a:solidFill>
                <a:ea typeface="新細明體" pitchFamily="18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!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pc="300" dirty="0">
                <a:solidFill>
                  <a:srgbClr val="000000"/>
                </a:solidFill>
                <a:ea typeface="新細明體" pitchFamily="18" charset="-12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)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i="1" spc="200" dirty="0">
                <a:solidFill>
                  <a:srgbClr val="000000"/>
                </a:solidFill>
                <a:ea typeface="新細明體" pitchFamily="18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(</a:t>
            </a:r>
            <a:r>
              <a:rPr lang="en-US" altLang="zh-TW" i="1" dirty="0">
                <a:solidFill>
                  <a:srgbClr val="000000"/>
                </a:solidFill>
                <a:ea typeface="新細明體" pitchFamily="18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)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i="1" dirty="0">
                <a:solidFill>
                  <a:srgbClr val="000000"/>
                </a:solidFill>
                <a:ea typeface="新細明體" pitchFamily="18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∗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i="1" spc="200" dirty="0">
                <a:solidFill>
                  <a:srgbClr val="000000"/>
                </a:solidFill>
                <a:ea typeface="新細明體" pitchFamily="18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( </a:t>
            </a:r>
            <a:r>
              <a:rPr lang="en-US" altLang="zh-TW" i="1" dirty="0">
                <a:solidFill>
                  <a:srgbClr val="000000"/>
                </a:solidFill>
                <a:ea typeface="新細明體" pitchFamily="18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1 )  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for </a:t>
            </a:r>
            <a:r>
              <a:rPr lang="en-US" altLang="zh-TW" i="1" dirty="0">
                <a:solidFill>
                  <a:srgbClr val="000000"/>
                </a:solidFill>
                <a:ea typeface="新細明體" pitchFamily="18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&gt;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1   </a:t>
            </a:r>
            <a:r>
              <a:rPr lang="en-US" altLang="zh-TW" spc="300" dirty="0">
                <a:solidFill>
                  <a:srgbClr val="000000"/>
                </a:solidFill>
                <a:ea typeface="新細明體" pitchFamily="18" charset="-120"/>
              </a:rPr>
              <a:t>(</a:t>
            </a:r>
            <a:r>
              <a:rPr lang="en-US" altLang="zh-TW" i="1" dirty="0">
                <a:solidFill>
                  <a:srgbClr val="000000"/>
                </a:solidFill>
                <a:ea typeface="新細明體" pitchFamily="18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!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i="1" dirty="0">
                <a:solidFill>
                  <a:srgbClr val="000000"/>
                </a:solidFill>
                <a:ea typeface="新細明體" pitchFamily="18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∗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( </a:t>
            </a:r>
            <a:r>
              <a:rPr lang="en-US" altLang="zh-TW" i="1" dirty="0">
                <a:solidFill>
                  <a:srgbClr val="000000"/>
                </a:solidFill>
                <a:ea typeface="新細明體" pitchFamily="18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1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)</a:t>
            </a:r>
            <a:r>
              <a:rPr lang="en-US" altLang="zh-TW" spc="300" dirty="0" smtClean="0">
                <a:solidFill>
                  <a:srgbClr val="000000"/>
                </a:solidFill>
                <a:ea typeface="新細明體" pitchFamily="18" charset="-120"/>
              </a:rPr>
              <a:t>!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)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54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15"/>
          <p:cNvSpPr txBox="1">
            <a:spLocks noChangeArrowheads="1"/>
          </p:cNvSpPr>
          <p:nvPr/>
        </p:nvSpPr>
        <p:spPr bwMode="auto">
          <a:xfrm>
            <a:off x="3491862" y="3068954"/>
            <a:ext cx="360000" cy="360047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endParaRPr lang="en-US" altLang="zh-TW" sz="1600" b="0" dirty="0">
              <a:solidFill>
                <a:schemeClr val="bg2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3" name="Text Box 15"/>
          <p:cNvSpPr txBox="1">
            <a:spLocks noChangeArrowheads="1"/>
          </p:cNvSpPr>
          <p:nvPr/>
        </p:nvSpPr>
        <p:spPr bwMode="auto">
          <a:xfrm>
            <a:off x="3491862" y="2348862"/>
            <a:ext cx="360000" cy="360047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8000"/>
                </a:solidFill>
                <a:latin typeface="Lucida Console" panose="020B0609040504020204" pitchFamily="49" charset="0"/>
                <a:ea typeface="新細明體" pitchFamily="18" charset="-120"/>
              </a:rPr>
              <a:t>4</a:t>
            </a:r>
            <a:endParaRPr lang="en-US" altLang="zh-TW" sz="1600" b="0" dirty="0">
              <a:solidFill>
                <a:srgbClr val="008000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2" name="Text Box 15"/>
          <p:cNvSpPr txBox="1">
            <a:spLocks noChangeArrowheads="1"/>
          </p:cNvSpPr>
          <p:nvPr/>
        </p:nvSpPr>
        <p:spPr bwMode="auto">
          <a:xfrm>
            <a:off x="3491862" y="2348862"/>
            <a:ext cx="360000" cy="360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8000"/>
                </a:solidFill>
                <a:latin typeface="Lucida Console" panose="020B0609040504020204" pitchFamily="49" charset="0"/>
                <a:ea typeface="新細明體" pitchFamily="18" charset="-120"/>
              </a:rPr>
              <a:t>4</a:t>
            </a:r>
            <a:endParaRPr lang="en-US" altLang="zh-TW" sz="1600" b="0" dirty="0">
              <a:solidFill>
                <a:srgbClr val="008000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4391977" y="4869184"/>
            <a:ext cx="360000" cy="360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8000"/>
                </a:solidFill>
                <a:latin typeface="Lucida Console" panose="020B0609040504020204" pitchFamily="49" charset="0"/>
                <a:ea typeface="新細明體" pitchFamily="18" charset="-120"/>
              </a:rPr>
              <a:t>3</a:t>
            </a:r>
            <a:endParaRPr lang="en-US" altLang="zh-TW" sz="1600" b="0" dirty="0">
              <a:solidFill>
                <a:srgbClr val="008000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9" name="Text Box 15"/>
          <p:cNvSpPr txBox="1">
            <a:spLocks noChangeArrowheads="1"/>
          </p:cNvSpPr>
          <p:nvPr/>
        </p:nvSpPr>
        <p:spPr bwMode="auto">
          <a:xfrm>
            <a:off x="6012184" y="4869184"/>
            <a:ext cx="360000" cy="360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8000"/>
                </a:solidFill>
                <a:latin typeface="Lucida Console" panose="020B0609040504020204" pitchFamily="49" charset="0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008000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4391977" y="4329115"/>
            <a:ext cx="360000" cy="360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8000"/>
                </a:solidFill>
                <a:latin typeface="Lucida Console" panose="020B0609040504020204" pitchFamily="49" charset="0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008000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8" name="Text Box 15"/>
          <p:cNvSpPr txBox="1">
            <a:spLocks noChangeArrowheads="1"/>
          </p:cNvSpPr>
          <p:nvPr/>
        </p:nvSpPr>
        <p:spPr bwMode="auto">
          <a:xfrm>
            <a:off x="6012184" y="4329115"/>
            <a:ext cx="360000" cy="360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8000"/>
                </a:solidFill>
                <a:latin typeface="Lucida Console" panose="020B0609040504020204" pitchFamily="49" charset="0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008000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7" name="內容版面配置區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 eaLnBrk="1" hangingPunct="1">
              <a:spcBef>
                <a:spcPct val="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)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{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   if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      return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n;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   else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 eaLnBrk="1" hangingPunct="1">
              <a:spcBef>
                <a:spcPct val="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      return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 n -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 + f( n -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);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8" name="內容版面配置區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n;</a:t>
            </a:r>
          </a:p>
          <a:p>
            <a:pPr lvl="0">
              <a:spcBef>
                <a:spcPts val="0"/>
              </a:spcBef>
            </a:pPr>
            <a:r>
              <a:rPr lang="fr-FR" altLang="zh-TW" dirty="0">
                <a:solidFill>
                  <a:prstClr val="black"/>
                </a:solidFill>
                <a:latin typeface="Lucida Console"/>
              </a:rPr>
              <a:t>   cout &lt;&lt; </a:t>
            </a:r>
            <a:r>
              <a:rPr lang="fr-FR" altLang="zh-TW" dirty="0">
                <a:solidFill>
                  <a:srgbClr val="0099FF"/>
                </a:solidFill>
                <a:latin typeface="Lucida Console"/>
              </a:rPr>
              <a:t>"Enter a nonnegative Integer: "</a:t>
            </a:r>
            <a:r>
              <a:rPr lang="fr-FR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cin &gt;&gt; n;</a:t>
            </a:r>
          </a:p>
          <a:p>
            <a:pPr lvl="0">
              <a:spcBef>
                <a:spcPts val="0"/>
              </a:spcBef>
            </a:pPr>
            <a:r>
              <a:rPr lang="pt-BR" altLang="zh-TW" dirty="0">
                <a:solidFill>
                  <a:prstClr val="black"/>
                </a:solidFill>
                <a:latin typeface="Lucida Console"/>
              </a:rPr>
              <a:t>   cout &lt;&lt; f( n ) &lt;&lt; endl;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25426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4.43905E-6 L -2.77778E-6 0.1050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251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2" grpId="1"/>
      <p:bldP spid="16" grpId="0"/>
      <p:bldP spid="19" grpId="0"/>
      <p:bldP spid="15" grpId="0"/>
      <p:bldP spid="18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15"/>
          <p:cNvSpPr txBox="1">
            <a:spLocks noChangeArrowheads="1"/>
          </p:cNvSpPr>
          <p:nvPr/>
        </p:nvSpPr>
        <p:spPr bwMode="auto">
          <a:xfrm>
            <a:off x="3491862" y="3068954"/>
            <a:ext cx="360000" cy="360047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endParaRPr lang="en-US" altLang="zh-TW" sz="1600" b="0" dirty="0">
              <a:solidFill>
                <a:schemeClr val="bg2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3" name="Text Box 15"/>
          <p:cNvSpPr txBox="1">
            <a:spLocks noChangeArrowheads="1"/>
          </p:cNvSpPr>
          <p:nvPr/>
        </p:nvSpPr>
        <p:spPr bwMode="auto">
          <a:xfrm>
            <a:off x="3491862" y="2348862"/>
            <a:ext cx="360000" cy="360047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8000"/>
                </a:solidFill>
                <a:latin typeface="Lucida Console" panose="020B0609040504020204" pitchFamily="49" charset="0"/>
                <a:ea typeface="新細明體" pitchFamily="18" charset="-120"/>
              </a:rPr>
              <a:t>5</a:t>
            </a:r>
            <a:endParaRPr lang="en-US" altLang="zh-TW" sz="1600" b="0" dirty="0">
              <a:solidFill>
                <a:srgbClr val="008000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2" name="Text Box 15"/>
          <p:cNvSpPr txBox="1">
            <a:spLocks noChangeArrowheads="1"/>
          </p:cNvSpPr>
          <p:nvPr/>
        </p:nvSpPr>
        <p:spPr bwMode="auto">
          <a:xfrm>
            <a:off x="3491862" y="2348862"/>
            <a:ext cx="360000" cy="360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8000"/>
                </a:solidFill>
                <a:latin typeface="Lucida Console" panose="020B0609040504020204" pitchFamily="49" charset="0"/>
                <a:ea typeface="新細明體" pitchFamily="18" charset="-120"/>
              </a:rPr>
              <a:t>5</a:t>
            </a:r>
            <a:endParaRPr lang="en-US" altLang="zh-TW" sz="1600" b="0" dirty="0">
              <a:solidFill>
                <a:srgbClr val="008000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4391977" y="4869184"/>
            <a:ext cx="360000" cy="360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8000"/>
                </a:solidFill>
                <a:latin typeface="Lucida Console" panose="020B0609040504020204" pitchFamily="49" charset="0"/>
                <a:ea typeface="新細明體" pitchFamily="18" charset="-120"/>
              </a:rPr>
              <a:t>4</a:t>
            </a:r>
            <a:endParaRPr lang="en-US" altLang="zh-TW" sz="1600" b="0" dirty="0">
              <a:solidFill>
                <a:srgbClr val="008000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9" name="Text Box 15"/>
          <p:cNvSpPr txBox="1">
            <a:spLocks noChangeArrowheads="1"/>
          </p:cNvSpPr>
          <p:nvPr/>
        </p:nvSpPr>
        <p:spPr bwMode="auto">
          <a:xfrm>
            <a:off x="6012184" y="4869184"/>
            <a:ext cx="360000" cy="360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8000"/>
                </a:solidFill>
                <a:latin typeface="Lucida Console" panose="020B0609040504020204" pitchFamily="49" charset="0"/>
                <a:ea typeface="新細明體" pitchFamily="18" charset="-120"/>
              </a:rPr>
              <a:t>3</a:t>
            </a:r>
            <a:endParaRPr lang="en-US" altLang="zh-TW" sz="1600" b="0" dirty="0">
              <a:solidFill>
                <a:srgbClr val="008000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4391977" y="4329115"/>
            <a:ext cx="360000" cy="360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8000"/>
                </a:solidFill>
                <a:latin typeface="Lucida Console" panose="020B0609040504020204" pitchFamily="49" charset="0"/>
                <a:ea typeface="新細明體" pitchFamily="18" charset="-120"/>
              </a:rPr>
              <a:t>3</a:t>
            </a:r>
            <a:endParaRPr lang="en-US" altLang="zh-TW" sz="1600" b="0" dirty="0">
              <a:solidFill>
                <a:srgbClr val="008000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8" name="Text Box 15"/>
          <p:cNvSpPr txBox="1">
            <a:spLocks noChangeArrowheads="1"/>
          </p:cNvSpPr>
          <p:nvPr/>
        </p:nvSpPr>
        <p:spPr bwMode="auto">
          <a:xfrm>
            <a:off x="6012184" y="4329115"/>
            <a:ext cx="360000" cy="360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8000"/>
                </a:solidFill>
                <a:latin typeface="Lucida Console" panose="020B0609040504020204" pitchFamily="49" charset="0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008000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7" name="內容版面配置區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 eaLnBrk="1" hangingPunct="1">
              <a:spcBef>
                <a:spcPct val="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)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{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   if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      return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n;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   else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 eaLnBrk="1" hangingPunct="1">
              <a:spcBef>
                <a:spcPct val="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      return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 n -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 + f( n -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);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8" name="內容版面配置區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n;</a:t>
            </a:r>
          </a:p>
          <a:p>
            <a:pPr lvl="0">
              <a:spcBef>
                <a:spcPts val="0"/>
              </a:spcBef>
            </a:pPr>
            <a:r>
              <a:rPr lang="fr-FR" altLang="zh-TW" dirty="0">
                <a:solidFill>
                  <a:prstClr val="black"/>
                </a:solidFill>
                <a:latin typeface="Lucida Console"/>
              </a:rPr>
              <a:t>   cout &lt;&lt; </a:t>
            </a:r>
            <a:r>
              <a:rPr lang="fr-FR" altLang="zh-TW" dirty="0">
                <a:solidFill>
                  <a:srgbClr val="0099FF"/>
                </a:solidFill>
                <a:latin typeface="Lucida Console"/>
              </a:rPr>
              <a:t>"Enter a nonnegative Integer: "</a:t>
            </a:r>
            <a:r>
              <a:rPr lang="fr-FR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cin &gt;&gt; n;</a:t>
            </a:r>
          </a:p>
          <a:p>
            <a:pPr lvl="0">
              <a:spcBef>
                <a:spcPts val="0"/>
              </a:spcBef>
            </a:pPr>
            <a:r>
              <a:rPr lang="pt-BR" altLang="zh-TW" dirty="0">
                <a:solidFill>
                  <a:prstClr val="black"/>
                </a:solidFill>
                <a:latin typeface="Lucida Console"/>
              </a:rPr>
              <a:t>   cout &lt;&lt; f( n ) &lt;&lt; endl;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96655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4.43905E-6 L -2.77778E-6 0.1050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251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2" grpId="1"/>
      <p:bldP spid="16" grpId="0"/>
      <p:bldP spid="19" grpId="0"/>
      <p:bldP spid="15" grpId="0"/>
      <p:bldP spid="18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noFill/>
        </p:spPr>
        <p:txBody>
          <a:bodyPr/>
          <a:lstStyle/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)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{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</a:t>
            </a:r>
            <a:r>
              <a:rPr lang="en-US" altLang="zh-TW" sz="160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else</a:t>
            </a:r>
            <a:endParaRPr lang="en-US" altLang="zh-TW" sz="1600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n-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)+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f(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n-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sz="1600" dirty="0">
              <a:solidFill>
                <a:srgbClr val="000000"/>
              </a:solidFill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1"/>
          </p:nvPr>
        </p:nvSpPr>
        <p:spPr>
          <a:noFill/>
        </p:spPr>
        <p:txBody>
          <a:bodyPr/>
          <a:lstStyle/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)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{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</a:t>
            </a:r>
            <a:r>
              <a:rPr lang="en-US" altLang="zh-TW" sz="160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else</a:t>
            </a:r>
            <a:endParaRPr lang="en-US" altLang="zh-TW" sz="1600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n-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)+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f(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n-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sz="1600" dirty="0">
              <a:solidFill>
                <a:srgbClr val="000000"/>
              </a:solidFill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2"/>
          </p:nvPr>
        </p:nvSpPr>
        <p:spPr>
          <a:noFill/>
        </p:spPr>
        <p:txBody>
          <a:bodyPr/>
          <a:lstStyle/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)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{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</a:t>
            </a:r>
            <a:r>
              <a:rPr lang="en-US" altLang="zh-TW" sz="160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else</a:t>
            </a:r>
            <a:endParaRPr lang="en-US" altLang="zh-TW" sz="1600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n-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)+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f(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n-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sz="1600" dirty="0">
              <a:solidFill>
                <a:srgbClr val="000000"/>
              </a:solidFill>
            </a:endParaRPr>
          </a:p>
        </p:txBody>
      </p:sp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>
          <a:noFill/>
        </p:spPr>
        <p:txBody>
          <a:bodyPr/>
          <a:lstStyle/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)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{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</a:t>
            </a:r>
            <a:r>
              <a:rPr lang="en-US" altLang="zh-TW" sz="160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else</a:t>
            </a:r>
            <a:endParaRPr lang="en-US" altLang="zh-TW" sz="1600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n-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)+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f(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n-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sz="1600" dirty="0">
              <a:solidFill>
                <a:srgbClr val="000000"/>
              </a:solidFill>
            </a:endParaRPr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4"/>
          </p:nvPr>
        </p:nvSpPr>
        <p:spPr>
          <a:noFill/>
        </p:spPr>
        <p:txBody>
          <a:bodyPr/>
          <a:lstStyle/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)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{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</a:t>
            </a:r>
            <a:r>
              <a:rPr lang="en-US" altLang="zh-TW" sz="160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else</a:t>
            </a:r>
            <a:endParaRPr lang="en-US" altLang="zh-TW" sz="1600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n-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)+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f(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n-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sz="1600" dirty="0">
              <a:solidFill>
                <a:srgbClr val="000000"/>
              </a:solidFill>
            </a:endParaRPr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3491862" y="188586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>
                <a:solidFill>
                  <a:srgbClr val="008000"/>
                </a:solidFill>
                <a:latin typeface="+mn-ea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733124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xfrm>
            <a:off x="2221270" y="368300"/>
            <a:ext cx="3780000" cy="1800000"/>
          </a:xfrm>
          <a:noFill/>
        </p:spPr>
        <p:txBody>
          <a:bodyPr/>
          <a:lstStyle/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sz="1600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</a:t>
            </a:r>
            <a:r>
              <a:rPr lang="en-US" altLang="zh-TW" sz="160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else</a:t>
            </a:r>
            <a:endParaRPr lang="en-US" altLang="zh-TW" sz="1600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n-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spc="3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)+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f(</a:t>
            </a:r>
            <a:r>
              <a:rPr lang="en-US" altLang="zh-TW" sz="1600" spc="3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n-</a:t>
            </a:r>
            <a:r>
              <a:rPr lang="en-US" altLang="zh-TW" sz="1600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sz="1600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1"/>
          </p:nvPr>
        </p:nvSpPr>
        <p:spPr>
          <a:xfrm>
            <a:off x="971540" y="2528888"/>
            <a:ext cx="3779838" cy="1800000"/>
          </a:xfrm>
          <a:noFill/>
        </p:spPr>
        <p:txBody>
          <a:bodyPr/>
          <a:lstStyle/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sz="1600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</a:t>
            </a:r>
            <a:r>
              <a:rPr lang="en-US" altLang="zh-TW" sz="160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else</a:t>
            </a:r>
            <a:endParaRPr lang="en-US" altLang="zh-TW" sz="1600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n-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)+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f(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n-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sz="1600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2"/>
          </p:nvPr>
        </p:nvSpPr>
        <p:spPr>
          <a:noFill/>
        </p:spPr>
        <p:txBody>
          <a:bodyPr/>
          <a:lstStyle/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sz="1600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</a:t>
            </a:r>
            <a:r>
              <a:rPr lang="en-US" altLang="zh-TW" sz="160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else</a:t>
            </a:r>
            <a:endParaRPr lang="en-US" altLang="zh-TW" sz="1600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n-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)+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f(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n-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sz="1600" dirty="0"/>
          </a:p>
        </p:txBody>
      </p:sp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>
          <a:noFill/>
        </p:spPr>
        <p:txBody>
          <a:bodyPr/>
          <a:lstStyle/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sz="1600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</a:t>
            </a:r>
            <a:r>
              <a:rPr lang="en-US" altLang="zh-TW" sz="160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else</a:t>
            </a:r>
            <a:endParaRPr lang="en-US" altLang="zh-TW" sz="1600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n-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)+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f(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n-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sz="1600" dirty="0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4"/>
          </p:nvPr>
        </p:nvSpPr>
        <p:spPr>
          <a:noFill/>
        </p:spPr>
        <p:txBody>
          <a:bodyPr/>
          <a:lstStyle/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sz="1600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</a:t>
            </a:r>
            <a:r>
              <a:rPr lang="en-US" altLang="zh-TW" sz="160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else</a:t>
            </a:r>
            <a:endParaRPr lang="en-US" altLang="zh-TW" sz="1600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n-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)+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f(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n-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sz="1600" dirty="0"/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3491862" y="188586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>
                <a:solidFill>
                  <a:srgbClr val="008000"/>
                </a:solidFill>
                <a:latin typeface="+mn-ea"/>
              </a:rPr>
              <a:t>3</a:t>
            </a:r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4031927" y="1808196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8000"/>
                </a:solidFill>
                <a:latin typeface="+mn-ea"/>
              </a:rPr>
              <a:t>2</a:t>
            </a:r>
            <a:endParaRPr lang="en-US" altLang="zh-TW" sz="1600" b="0" dirty="0">
              <a:solidFill>
                <a:srgbClr val="008000"/>
              </a:solidFill>
              <a:latin typeface="+mn-ea"/>
            </a:endParaRP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4031927" y="1808803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8000"/>
                </a:solidFill>
                <a:latin typeface="+mn-ea"/>
              </a:rPr>
              <a:t>2</a:t>
            </a:r>
            <a:endParaRPr lang="en-US" altLang="zh-TW" sz="1600" b="0" dirty="0">
              <a:solidFill>
                <a:srgbClr val="008000"/>
              </a:solidFill>
              <a:latin typeface="+mn-ea"/>
            </a:endParaRP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5112069" y="1808793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8000"/>
                </a:solidFill>
                <a:latin typeface="+mn-ea"/>
              </a:rPr>
              <a:t>1</a:t>
            </a:r>
            <a:endParaRPr lang="en-US" altLang="zh-TW" sz="1600" b="0" dirty="0">
              <a:solidFill>
                <a:srgbClr val="008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66036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4.81481E-6 L -0.19671 0.0789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844" y="39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noFill/>
        </p:spPr>
        <p:txBody>
          <a:bodyPr/>
          <a:lstStyle/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)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{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</a:t>
            </a:r>
            <a:r>
              <a:rPr lang="en-US" altLang="zh-TW" sz="160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else</a:t>
            </a:r>
            <a:endParaRPr lang="en-US" altLang="zh-TW" sz="1600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n-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)+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f(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n-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sz="1600" dirty="0">
              <a:solidFill>
                <a:srgbClr val="000000"/>
              </a:solidFill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1"/>
          </p:nvPr>
        </p:nvSpPr>
        <p:spPr>
          <a:noFill/>
        </p:spPr>
        <p:txBody>
          <a:bodyPr/>
          <a:lstStyle/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)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{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</a:t>
            </a:r>
            <a:r>
              <a:rPr lang="en-US" altLang="zh-TW" sz="160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else</a:t>
            </a:r>
            <a:endParaRPr lang="en-US" altLang="zh-TW" sz="1600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n-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)+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f(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n-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sz="1600" dirty="0">
              <a:solidFill>
                <a:srgbClr val="000000"/>
              </a:solidFill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2"/>
          </p:nvPr>
        </p:nvSpPr>
        <p:spPr>
          <a:noFill/>
        </p:spPr>
        <p:txBody>
          <a:bodyPr/>
          <a:lstStyle/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)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{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</a:t>
            </a:r>
            <a:r>
              <a:rPr lang="en-US" altLang="zh-TW" sz="160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else</a:t>
            </a:r>
            <a:endParaRPr lang="en-US" altLang="zh-TW" sz="1600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n-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)+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f(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n-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sz="1600" dirty="0">
              <a:solidFill>
                <a:srgbClr val="000000"/>
              </a:solidFill>
            </a:endParaRPr>
          </a:p>
        </p:txBody>
      </p:sp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>
          <a:noFill/>
        </p:spPr>
        <p:txBody>
          <a:bodyPr/>
          <a:lstStyle/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)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{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</a:t>
            </a:r>
            <a:r>
              <a:rPr lang="en-US" altLang="zh-TW" sz="160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else</a:t>
            </a:r>
            <a:endParaRPr lang="en-US" altLang="zh-TW" sz="1600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n-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)+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f(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n-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sz="1600" dirty="0">
              <a:solidFill>
                <a:srgbClr val="000000"/>
              </a:solidFill>
            </a:endParaRPr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4"/>
          </p:nvPr>
        </p:nvSpPr>
        <p:spPr>
          <a:noFill/>
        </p:spPr>
        <p:txBody>
          <a:bodyPr/>
          <a:lstStyle/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)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{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</a:t>
            </a:r>
            <a:r>
              <a:rPr lang="en-US" altLang="zh-TW" sz="160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else</a:t>
            </a:r>
            <a:endParaRPr lang="en-US" altLang="zh-TW" sz="1600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n-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)+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f(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n-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sz="1600" dirty="0">
              <a:solidFill>
                <a:srgbClr val="000000"/>
              </a:solidFill>
            </a:endParaRPr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3491862" y="188586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>
                <a:solidFill>
                  <a:srgbClr val="008000"/>
                </a:solidFill>
                <a:latin typeface="+mn-ea"/>
              </a:rPr>
              <a:t>3</a:t>
            </a: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2771779" y="3971962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8000"/>
                </a:solidFill>
                <a:latin typeface="+mn-ea"/>
              </a:rPr>
              <a:t>1</a:t>
            </a:r>
            <a:endParaRPr lang="en-US" altLang="zh-TW" sz="1600" b="0" dirty="0">
              <a:solidFill>
                <a:srgbClr val="008000"/>
              </a:solidFill>
              <a:latin typeface="+mn-ea"/>
            </a:endParaRP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2231701" y="2348862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8000"/>
                </a:solidFill>
                <a:latin typeface="+mn-ea"/>
              </a:rPr>
              <a:t>2</a:t>
            </a:r>
            <a:endParaRPr lang="en-US" altLang="zh-TW" sz="1600" b="0" dirty="0">
              <a:solidFill>
                <a:srgbClr val="008000"/>
              </a:solidFill>
              <a:latin typeface="+mn-ea"/>
            </a:endParaRPr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2771770" y="3969069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8000"/>
                </a:solidFill>
                <a:latin typeface="+mn-ea"/>
              </a:rPr>
              <a:t>1</a:t>
            </a:r>
            <a:endParaRPr lang="en-US" altLang="zh-TW" sz="1600" b="0" dirty="0">
              <a:solidFill>
                <a:srgbClr val="008000"/>
              </a:solidFill>
              <a:latin typeface="+mn-ea"/>
            </a:endParaRP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4031931" y="1808793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8000"/>
                </a:solidFill>
                <a:latin typeface="+mn-ea"/>
              </a:rPr>
              <a:t>2</a:t>
            </a:r>
            <a:endParaRPr lang="en-US" altLang="zh-TW" sz="1600" b="0" dirty="0">
              <a:solidFill>
                <a:srgbClr val="008000"/>
              </a:solidFill>
              <a:latin typeface="+mn-ea"/>
            </a:endParaRP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3851908" y="3969069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8000"/>
                </a:solidFill>
                <a:latin typeface="+mn-ea"/>
              </a:rPr>
              <a:t>0</a:t>
            </a:r>
            <a:endParaRPr lang="en-US" altLang="zh-TW" sz="1600" b="0" dirty="0">
              <a:solidFill>
                <a:srgbClr val="008000"/>
              </a:solidFill>
              <a:latin typeface="+mn-ea"/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5112075" y="1808793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8000"/>
                </a:solidFill>
                <a:latin typeface="+mn-ea"/>
              </a:rPr>
              <a:t>1</a:t>
            </a:r>
            <a:endParaRPr lang="en-US" altLang="zh-TW" sz="1600" b="0" dirty="0">
              <a:solidFill>
                <a:srgbClr val="008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03612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4.07407E-6 L -0.16736 0.0784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368" y="39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noFill/>
        </p:spPr>
        <p:txBody>
          <a:bodyPr/>
          <a:lstStyle/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)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{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</a:t>
            </a:r>
            <a:r>
              <a:rPr lang="en-US" altLang="zh-TW" sz="160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else</a:t>
            </a:r>
            <a:endParaRPr lang="en-US" altLang="zh-TW" sz="1600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n-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)+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f(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n-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sz="1600" dirty="0">
              <a:solidFill>
                <a:srgbClr val="000000"/>
              </a:solidFill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1"/>
          </p:nvPr>
        </p:nvSpPr>
        <p:spPr>
          <a:noFill/>
        </p:spPr>
        <p:txBody>
          <a:bodyPr/>
          <a:lstStyle/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)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{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</a:t>
            </a:r>
            <a:r>
              <a:rPr lang="en-US" altLang="zh-TW" sz="160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else</a:t>
            </a:r>
            <a:endParaRPr lang="en-US" altLang="zh-TW" sz="1600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n-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)+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f(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n-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sz="1600" dirty="0">
              <a:solidFill>
                <a:srgbClr val="000000"/>
              </a:solidFill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2"/>
          </p:nvPr>
        </p:nvSpPr>
        <p:spPr>
          <a:noFill/>
        </p:spPr>
        <p:txBody>
          <a:bodyPr/>
          <a:lstStyle/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)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{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</a:t>
            </a:r>
            <a:r>
              <a:rPr lang="en-US" altLang="zh-TW" sz="160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else</a:t>
            </a:r>
            <a:endParaRPr lang="en-US" altLang="zh-TW" sz="1600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n-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)+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f(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n-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sz="1600" dirty="0">
              <a:solidFill>
                <a:srgbClr val="000000"/>
              </a:solidFill>
            </a:endParaRPr>
          </a:p>
        </p:txBody>
      </p:sp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>
          <a:noFill/>
        </p:spPr>
        <p:txBody>
          <a:bodyPr/>
          <a:lstStyle/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)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{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</a:t>
            </a:r>
            <a:r>
              <a:rPr lang="en-US" altLang="zh-TW" sz="160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else</a:t>
            </a:r>
            <a:endParaRPr lang="en-US" altLang="zh-TW" sz="1600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n-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)+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f(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n-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sz="1600" dirty="0">
              <a:solidFill>
                <a:srgbClr val="000000"/>
              </a:solidFill>
            </a:endParaRPr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4"/>
          </p:nvPr>
        </p:nvSpPr>
        <p:spPr>
          <a:noFill/>
        </p:spPr>
        <p:txBody>
          <a:bodyPr/>
          <a:lstStyle/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)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{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</a:t>
            </a:r>
            <a:r>
              <a:rPr lang="en-US" altLang="zh-TW" sz="160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else</a:t>
            </a:r>
            <a:endParaRPr lang="en-US" altLang="zh-TW" sz="1600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n-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)+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f(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n-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sz="1600" dirty="0">
              <a:solidFill>
                <a:srgbClr val="000000"/>
              </a:solidFill>
            </a:endParaRPr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3491862" y="188586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>
                <a:solidFill>
                  <a:srgbClr val="008000"/>
                </a:solidFill>
                <a:latin typeface="+mn-ea"/>
              </a:rPr>
              <a:t>3</a:t>
            </a: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1511609" y="5589276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8000"/>
                </a:solidFill>
                <a:latin typeface="+mn-ea"/>
              </a:rPr>
              <a:t>1</a:t>
            </a:r>
            <a:endParaRPr lang="en-US" altLang="zh-TW" sz="1600" b="0" dirty="0">
              <a:solidFill>
                <a:srgbClr val="008000"/>
              </a:solidFill>
              <a:latin typeface="+mn-ea"/>
            </a:endParaRP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2231701" y="2348862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8000"/>
                </a:solidFill>
                <a:latin typeface="+mn-ea"/>
              </a:rPr>
              <a:t>2</a:t>
            </a:r>
            <a:endParaRPr lang="en-US" altLang="zh-TW" sz="1600" b="0" dirty="0">
              <a:solidFill>
                <a:srgbClr val="008000"/>
              </a:solidFill>
              <a:latin typeface="+mn-ea"/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1331586" y="4509112"/>
            <a:ext cx="360046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8000"/>
                </a:solidFill>
                <a:latin typeface="+mn-ea"/>
              </a:rPr>
              <a:t>1</a:t>
            </a:r>
            <a:endParaRPr lang="en-US" altLang="zh-TW" sz="1600" b="0" dirty="0">
              <a:solidFill>
                <a:srgbClr val="008000"/>
              </a:solidFill>
              <a:latin typeface="+mn-ea"/>
            </a:endParaRP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2771770" y="3969069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8000"/>
                </a:solidFill>
                <a:latin typeface="+mn-ea"/>
              </a:rPr>
              <a:t>1</a:t>
            </a:r>
            <a:endParaRPr lang="en-US" altLang="zh-TW" sz="1600" b="0" dirty="0">
              <a:solidFill>
                <a:srgbClr val="008000"/>
              </a:solidFill>
              <a:latin typeface="+mn-ea"/>
            </a:endParaRP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4031931" y="1808793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8000"/>
                </a:solidFill>
                <a:latin typeface="+mn-ea"/>
              </a:rPr>
              <a:t>2</a:t>
            </a:r>
            <a:endParaRPr lang="en-US" altLang="zh-TW" sz="1600" b="0" dirty="0">
              <a:solidFill>
                <a:srgbClr val="008000"/>
              </a:solidFill>
              <a:latin typeface="+mn-ea"/>
            </a:endParaRPr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1511609" y="5589276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8000"/>
                </a:solidFill>
                <a:latin typeface="+mn-ea"/>
              </a:rPr>
              <a:t>1</a:t>
            </a:r>
            <a:endParaRPr lang="en-US" altLang="zh-TW" sz="1600" b="0" dirty="0">
              <a:solidFill>
                <a:srgbClr val="008000"/>
              </a:solidFill>
              <a:latin typeface="+mn-ea"/>
            </a:endParaRPr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3851908" y="3969069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8000"/>
                </a:solidFill>
                <a:latin typeface="+mn-ea"/>
              </a:rPr>
              <a:t>0</a:t>
            </a:r>
            <a:endParaRPr lang="en-US" altLang="zh-TW" sz="1600" b="0" dirty="0">
              <a:solidFill>
                <a:srgbClr val="008000"/>
              </a:solidFill>
              <a:latin typeface="+mn-ea"/>
            </a:endParaRP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5112075" y="1808793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1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2446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7037E-6 L 0.09844 -0.2361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13" y="-11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noFill/>
        </p:spPr>
        <p:txBody>
          <a:bodyPr/>
          <a:lstStyle/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)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{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</a:t>
            </a:r>
            <a:r>
              <a:rPr lang="en-US" altLang="zh-TW" sz="160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else</a:t>
            </a:r>
            <a:endParaRPr lang="en-US" altLang="zh-TW" sz="1600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n-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)+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f(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n-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sz="1600" dirty="0">
              <a:solidFill>
                <a:srgbClr val="000000"/>
              </a:solidFill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1"/>
          </p:nvPr>
        </p:nvSpPr>
        <p:spPr>
          <a:noFill/>
        </p:spPr>
        <p:txBody>
          <a:bodyPr/>
          <a:lstStyle/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)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{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</a:t>
            </a:r>
            <a:r>
              <a:rPr lang="en-US" altLang="zh-TW" sz="160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else</a:t>
            </a:r>
            <a:endParaRPr lang="en-US" altLang="zh-TW" sz="1600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n-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)+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f(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n-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sz="1600" dirty="0">
              <a:solidFill>
                <a:srgbClr val="000000"/>
              </a:solidFill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2"/>
          </p:nvPr>
        </p:nvSpPr>
        <p:spPr>
          <a:noFill/>
        </p:spPr>
        <p:txBody>
          <a:bodyPr/>
          <a:lstStyle/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)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{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</a:t>
            </a:r>
            <a:r>
              <a:rPr lang="en-US" altLang="zh-TW" sz="160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else</a:t>
            </a:r>
            <a:endParaRPr lang="en-US" altLang="zh-TW" sz="1600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n-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)+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f(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n-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sz="1600" dirty="0">
              <a:solidFill>
                <a:srgbClr val="000000"/>
              </a:solidFill>
            </a:endParaRPr>
          </a:p>
        </p:txBody>
      </p:sp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>
          <a:noFill/>
        </p:spPr>
        <p:txBody>
          <a:bodyPr/>
          <a:lstStyle/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)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{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</a:t>
            </a:r>
            <a:r>
              <a:rPr lang="en-US" altLang="zh-TW" sz="160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else</a:t>
            </a:r>
            <a:endParaRPr lang="en-US" altLang="zh-TW" sz="1600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n-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)+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f(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n-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sz="1600" dirty="0">
              <a:solidFill>
                <a:srgbClr val="000000"/>
              </a:solidFill>
            </a:endParaRPr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4"/>
          </p:nvPr>
        </p:nvSpPr>
        <p:spPr>
          <a:noFill/>
        </p:spPr>
        <p:txBody>
          <a:bodyPr/>
          <a:lstStyle/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)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{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</a:t>
            </a:r>
            <a:r>
              <a:rPr lang="en-US" altLang="zh-TW" sz="160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else</a:t>
            </a:r>
            <a:endParaRPr lang="en-US" altLang="zh-TW" sz="1600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n-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)+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f(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n-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sz="1600" dirty="0">
              <a:solidFill>
                <a:srgbClr val="000000"/>
              </a:solidFill>
            </a:endParaRPr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3491862" y="188586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>
                <a:solidFill>
                  <a:srgbClr val="008000"/>
                </a:solidFill>
                <a:latin typeface="+mn-ea"/>
              </a:rPr>
              <a:t>3</a:t>
            </a: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3851908" y="3969069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8000"/>
                </a:solidFill>
                <a:latin typeface="+mn-ea"/>
              </a:rPr>
              <a:t>0</a:t>
            </a:r>
            <a:endParaRPr lang="en-US" altLang="zh-TW" sz="1600" b="0" dirty="0">
              <a:solidFill>
                <a:srgbClr val="008000"/>
              </a:solidFill>
              <a:latin typeface="+mn-ea"/>
            </a:endParaRPr>
          </a:p>
        </p:txBody>
      </p:sp>
      <p:sp>
        <p:nvSpPr>
          <p:cNvPr id="19" name="Text Box 13"/>
          <p:cNvSpPr txBox="1">
            <a:spLocks noChangeArrowheads="1"/>
          </p:cNvSpPr>
          <p:nvPr/>
        </p:nvSpPr>
        <p:spPr bwMode="auto">
          <a:xfrm>
            <a:off x="2231701" y="2348862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8000"/>
                </a:solidFill>
                <a:latin typeface="+mn-ea"/>
              </a:rPr>
              <a:t>2</a:t>
            </a:r>
            <a:endParaRPr lang="en-US" altLang="zh-TW" sz="1600" b="0" dirty="0">
              <a:solidFill>
                <a:srgbClr val="008000"/>
              </a:solidFill>
              <a:latin typeface="+mn-ea"/>
            </a:endParaRPr>
          </a:p>
        </p:txBody>
      </p:sp>
      <p:sp>
        <p:nvSpPr>
          <p:cNvPr id="20" name="Text Box 13"/>
          <p:cNvSpPr txBox="1">
            <a:spLocks noChangeArrowheads="1"/>
          </p:cNvSpPr>
          <p:nvPr/>
        </p:nvSpPr>
        <p:spPr bwMode="auto">
          <a:xfrm>
            <a:off x="1331586" y="4509449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8000"/>
                </a:solidFill>
                <a:latin typeface="+mn-ea"/>
              </a:rPr>
              <a:t>1</a:t>
            </a:r>
            <a:endParaRPr lang="en-US" altLang="zh-TW" sz="1600" b="0" dirty="0">
              <a:solidFill>
                <a:srgbClr val="008000"/>
              </a:solidFill>
              <a:latin typeface="+mn-ea"/>
            </a:endParaRPr>
          </a:p>
        </p:txBody>
      </p:sp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2411724" y="3969069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8000"/>
                </a:solidFill>
                <a:latin typeface="+mn-ea"/>
              </a:rPr>
              <a:t>1</a:t>
            </a:r>
            <a:endParaRPr lang="en-US" altLang="zh-TW" sz="1600" b="0" dirty="0">
              <a:solidFill>
                <a:srgbClr val="008000"/>
              </a:solidFill>
              <a:latin typeface="+mn-ea"/>
            </a:endParaRP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3851908" y="3969069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8000"/>
                </a:solidFill>
                <a:latin typeface="+mn-ea"/>
              </a:rPr>
              <a:t>0</a:t>
            </a:r>
            <a:endParaRPr lang="en-US" altLang="zh-TW" sz="1600" b="0" dirty="0">
              <a:solidFill>
                <a:srgbClr val="008000"/>
              </a:solidFill>
              <a:latin typeface="+mn-ea"/>
            </a:endParaRP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2771770" y="3969069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8000"/>
                </a:solidFill>
                <a:latin typeface="+mn-ea"/>
              </a:rPr>
              <a:t>1</a:t>
            </a:r>
            <a:endParaRPr lang="en-US" altLang="zh-TW" sz="1600" b="0" dirty="0">
              <a:solidFill>
                <a:srgbClr val="008000"/>
              </a:solidFill>
              <a:latin typeface="+mn-ea"/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1511609" y="5589276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8000"/>
                </a:solidFill>
                <a:latin typeface="+mn-ea"/>
              </a:rPr>
              <a:t>1</a:t>
            </a:r>
            <a:endParaRPr lang="en-US" altLang="zh-TW" sz="1600" b="0" dirty="0">
              <a:solidFill>
                <a:srgbClr val="008000"/>
              </a:solidFill>
              <a:latin typeface="+mn-ea"/>
            </a:endParaRPr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4031931" y="1808793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8000"/>
                </a:solidFill>
                <a:latin typeface="+mn-ea"/>
              </a:rPr>
              <a:t>2</a:t>
            </a:r>
            <a:endParaRPr lang="en-US" altLang="zh-TW" sz="1600" b="0" dirty="0">
              <a:solidFill>
                <a:srgbClr val="008000"/>
              </a:solidFill>
              <a:latin typeface="+mn-ea"/>
            </a:endParaRPr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5112075" y="1808793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1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72035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1.11111E-6 L 0.14775 0.0789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78" y="39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noFill/>
        </p:spPr>
        <p:txBody>
          <a:bodyPr/>
          <a:lstStyle/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)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{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</a:t>
            </a:r>
            <a:r>
              <a:rPr lang="en-US" altLang="zh-TW" sz="160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else</a:t>
            </a:r>
            <a:endParaRPr lang="en-US" altLang="zh-TW" sz="1600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n-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)+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f(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n-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sz="1600" dirty="0">
              <a:solidFill>
                <a:srgbClr val="000000"/>
              </a:solidFill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1"/>
          </p:nvPr>
        </p:nvSpPr>
        <p:spPr>
          <a:noFill/>
        </p:spPr>
        <p:txBody>
          <a:bodyPr/>
          <a:lstStyle/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)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{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</a:t>
            </a:r>
            <a:r>
              <a:rPr lang="en-US" altLang="zh-TW" sz="160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else</a:t>
            </a:r>
            <a:endParaRPr lang="en-US" altLang="zh-TW" sz="1600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n-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)+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f(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n-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sz="1600" dirty="0">
              <a:solidFill>
                <a:srgbClr val="000000"/>
              </a:solidFill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2"/>
          </p:nvPr>
        </p:nvSpPr>
        <p:spPr>
          <a:noFill/>
        </p:spPr>
        <p:txBody>
          <a:bodyPr/>
          <a:lstStyle/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)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{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</a:t>
            </a:r>
            <a:r>
              <a:rPr lang="en-US" altLang="zh-TW" sz="160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else</a:t>
            </a:r>
            <a:endParaRPr lang="en-US" altLang="zh-TW" sz="1600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n-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)+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f(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n-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sz="1600" dirty="0">
              <a:solidFill>
                <a:srgbClr val="000000"/>
              </a:solidFill>
            </a:endParaRPr>
          </a:p>
        </p:txBody>
      </p:sp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>
          <a:noFill/>
        </p:spPr>
        <p:txBody>
          <a:bodyPr/>
          <a:lstStyle/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)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{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</a:t>
            </a:r>
            <a:r>
              <a:rPr lang="en-US" altLang="zh-TW" sz="160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else</a:t>
            </a:r>
            <a:endParaRPr lang="en-US" altLang="zh-TW" sz="1600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n-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)+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f(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n-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sz="1600" dirty="0">
              <a:solidFill>
                <a:srgbClr val="000000"/>
              </a:solidFill>
            </a:endParaRPr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4"/>
          </p:nvPr>
        </p:nvSpPr>
        <p:spPr>
          <a:noFill/>
        </p:spPr>
        <p:txBody>
          <a:bodyPr/>
          <a:lstStyle/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)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{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</a:t>
            </a:r>
            <a:r>
              <a:rPr lang="en-US" altLang="zh-TW" sz="160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else</a:t>
            </a:r>
            <a:endParaRPr lang="en-US" altLang="zh-TW" sz="1600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n-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)+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f(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n-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sz="1600" dirty="0">
              <a:solidFill>
                <a:srgbClr val="000000"/>
              </a:solidFill>
            </a:endParaRPr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3491862" y="188586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>
                <a:solidFill>
                  <a:srgbClr val="008000"/>
                </a:solidFill>
                <a:latin typeface="+mn-ea"/>
              </a:rPr>
              <a:t>3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5472109" y="5589242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8000"/>
                </a:solidFill>
                <a:latin typeface="+mn-ea"/>
              </a:rPr>
              <a:t>0</a:t>
            </a:r>
            <a:endParaRPr lang="en-US" altLang="zh-TW" sz="1600" b="0" dirty="0">
              <a:solidFill>
                <a:srgbClr val="008000"/>
              </a:solidFill>
              <a:latin typeface="+mn-ea"/>
            </a:endParaRPr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2231701" y="2348862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8000"/>
                </a:solidFill>
                <a:latin typeface="+mn-ea"/>
              </a:rPr>
              <a:t>2</a:t>
            </a:r>
            <a:endParaRPr lang="en-US" altLang="zh-TW" sz="1600" b="0" dirty="0">
              <a:solidFill>
                <a:srgbClr val="008000"/>
              </a:solidFill>
              <a:latin typeface="+mn-ea"/>
            </a:endParaRP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1331586" y="4509449"/>
            <a:ext cx="360046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8000"/>
                </a:solidFill>
                <a:latin typeface="+mn-ea"/>
              </a:rPr>
              <a:t>1</a:t>
            </a:r>
            <a:endParaRPr lang="en-US" altLang="zh-TW" sz="1600" b="0" dirty="0">
              <a:solidFill>
                <a:srgbClr val="008000"/>
              </a:solidFill>
              <a:latin typeface="+mn-ea"/>
            </a:endParaRP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2411724" y="3969069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8000"/>
                </a:solidFill>
                <a:latin typeface="+mn-ea"/>
              </a:rPr>
              <a:t>1</a:t>
            </a:r>
            <a:endParaRPr lang="en-US" altLang="zh-TW" sz="1600" b="0" dirty="0">
              <a:solidFill>
                <a:srgbClr val="008000"/>
              </a:solidFill>
              <a:latin typeface="+mn-ea"/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5292092" y="4509449"/>
            <a:ext cx="360046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8000"/>
                </a:solidFill>
                <a:latin typeface="+mn-ea"/>
              </a:rPr>
              <a:t>0</a:t>
            </a:r>
            <a:endParaRPr lang="en-US" altLang="zh-TW" sz="1600" b="0" dirty="0">
              <a:solidFill>
                <a:srgbClr val="008000"/>
              </a:solidFill>
              <a:latin typeface="+mn-ea"/>
            </a:endParaRP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2771770" y="3969069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8000"/>
                </a:solidFill>
                <a:latin typeface="+mn-ea"/>
              </a:rPr>
              <a:t>1</a:t>
            </a:r>
            <a:endParaRPr lang="en-US" altLang="zh-TW" sz="1600" b="0" dirty="0">
              <a:solidFill>
                <a:srgbClr val="008000"/>
              </a:solidFill>
              <a:latin typeface="+mn-ea"/>
            </a:endParaRPr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1511609" y="5589276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8000"/>
                </a:solidFill>
                <a:latin typeface="+mn-ea"/>
              </a:rPr>
              <a:t>1</a:t>
            </a:r>
            <a:endParaRPr lang="en-US" altLang="zh-TW" sz="1600" b="0" dirty="0">
              <a:solidFill>
                <a:srgbClr val="008000"/>
              </a:solidFill>
              <a:latin typeface="+mn-ea"/>
            </a:endParaRP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3851908" y="3969069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8000"/>
                </a:solidFill>
                <a:latin typeface="+mn-ea"/>
              </a:rPr>
              <a:t>0</a:t>
            </a:r>
            <a:endParaRPr lang="en-US" altLang="zh-TW" sz="1600" b="0" dirty="0">
              <a:solidFill>
                <a:srgbClr val="008000"/>
              </a:solidFill>
              <a:latin typeface="+mn-ea"/>
            </a:endParaRPr>
          </a:p>
        </p:txBody>
      </p:sp>
      <p:sp>
        <p:nvSpPr>
          <p:cNvPr id="19" name="Text Box 13"/>
          <p:cNvSpPr txBox="1">
            <a:spLocks noChangeArrowheads="1"/>
          </p:cNvSpPr>
          <p:nvPr/>
        </p:nvSpPr>
        <p:spPr bwMode="auto">
          <a:xfrm>
            <a:off x="4031931" y="1808793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8000"/>
                </a:solidFill>
                <a:latin typeface="+mn-ea"/>
              </a:rPr>
              <a:t>2</a:t>
            </a:r>
            <a:endParaRPr lang="en-US" altLang="zh-TW" sz="1600" b="0" dirty="0">
              <a:solidFill>
                <a:srgbClr val="008000"/>
              </a:solidFill>
              <a:latin typeface="+mn-ea"/>
            </a:endParaRPr>
          </a:p>
        </p:txBody>
      </p:sp>
      <p:sp>
        <p:nvSpPr>
          <p:cNvPr id="20" name="Text Box 13"/>
          <p:cNvSpPr txBox="1">
            <a:spLocks noChangeArrowheads="1"/>
          </p:cNvSpPr>
          <p:nvPr/>
        </p:nvSpPr>
        <p:spPr bwMode="auto">
          <a:xfrm>
            <a:off x="5112075" y="1808793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8000"/>
                </a:solidFill>
                <a:latin typeface="+mn-ea"/>
              </a:rPr>
              <a:t>1</a:t>
            </a:r>
            <a:endParaRPr lang="en-US" altLang="zh-TW" sz="1600" b="0" dirty="0">
              <a:solidFill>
                <a:srgbClr val="008000"/>
              </a:solidFill>
              <a:latin typeface="+mn-ea"/>
            </a:endParaRPr>
          </a:p>
        </p:txBody>
      </p:sp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5472115" y="5589276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8000"/>
                </a:solidFill>
                <a:latin typeface="+mn-ea"/>
              </a:rPr>
              <a:t>0</a:t>
            </a:r>
            <a:endParaRPr lang="en-US" altLang="zh-TW" sz="1600" b="0" dirty="0">
              <a:solidFill>
                <a:srgbClr val="008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73476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3.7037E-6 L -0.21649 -0.2361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33" y="-11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noFill/>
        </p:spPr>
        <p:txBody>
          <a:bodyPr/>
          <a:lstStyle/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)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{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</a:t>
            </a:r>
            <a:r>
              <a:rPr lang="en-US" altLang="zh-TW" sz="160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else</a:t>
            </a:r>
            <a:endParaRPr lang="en-US" altLang="zh-TW" sz="1600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n-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)+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f(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n-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sz="1600" dirty="0">
              <a:solidFill>
                <a:srgbClr val="000000"/>
              </a:solidFill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1"/>
          </p:nvPr>
        </p:nvSpPr>
        <p:spPr>
          <a:noFill/>
        </p:spPr>
        <p:txBody>
          <a:bodyPr/>
          <a:lstStyle/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)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{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</a:t>
            </a:r>
            <a:r>
              <a:rPr lang="en-US" altLang="zh-TW" sz="160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else</a:t>
            </a:r>
            <a:endParaRPr lang="en-US" altLang="zh-TW" sz="1600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n-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)+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f(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n-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sz="1600" dirty="0">
              <a:solidFill>
                <a:srgbClr val="000000"/>
              </a:solidFill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2"/>
          </p:nvPr>
        </p:nvSpPr>
        <p:spPr>
          <a:noFill/>
        </p:spPr>
        <p:txBody>
          <a:bodyPr/>
          <a:lstStyle/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)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{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</a:t>
            </a:r>
            <a:r>
              <a:rPr lang="en-US" altLang="zh-TW" sz="160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else</a:t>
            </a:r>
            <a:endParaRPr lang="en-US" altLang="zh-TW" sz="1600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n-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)+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f(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n-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sz="1600" dirty="0">
              <a:solidFill>
                <a:srgbClr val="000000"/>
              </a:solidFill>
            </a:endParaRPr>
          </a:p>
        </p:txBody>
      </p:sp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>
          <a:noFill/>
        </p:spPr>
        <p:txBody>
          <a:bodyPr/>
          <a:lstStyle/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)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{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</a:t>
            </a:r>
            <a:r>
              <a:rPr lang="en-US" altLang="zh-TW" sz="160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else</a:t>
            </a:r>
            <a:endParaRPr lang="en-US" altLang="zh-TW" sz="1600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n-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)+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f(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n-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sz="1600" dirty="0">
              <a:solidFill>
                <a:srgbClr val="000000"/>
              </a:solidFill>
            </a:endParaRPr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4"/>
          </p:nvPr>
        </p:nvSpPr>
        <p:spPr>
          <a:noFill/>
        </p:spPr>
        <p:txBody>
          <a:bodyPr/>
          <a:lstStyle/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)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{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</a:t>
            </a:r>
            <a:r>
              <a:rPr lang="en-US" altLang="zh-TW" sz="160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else</a:t>
            </a:r>
            <a:endParaRPr lang="en-US" altLang="zh-TW" sz="1600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n-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)+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f(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n-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sz="1600" dirty="0">
              <a:solidFill>
                <a:srgbClr val="000000"/>
              </a:solidFill>
            </a:endParaRPr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3491862" y="188586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>
                <a:solidFill>
                  <a:srgbClr val="008000"/>
                </a:solidFill>
                <a:ea typeface="新細明體" pitchFamily="18" charset="-120"/>
              </a:rPr>
              <a:t>3</a:t>
            </a:r>
          </a:p>
        </p:txBody>
      </p:sp>
      <p:sp>
        <p:nvSpPr>
          <p:cNvPr id="19" name="Text Box 13"/>
          <p:cNvSpPr txBox="1">
            <a:spLocks noChangeArrowheads="1"/>
          </p:cNvSpPr>
          <p:nvPr/>
        </p:nvSpPr>
        <p:spPr bwMode="auto">
          <a:xfrm>
            <a:off x="2231701" y="2348862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8000"/>
                </a:solidFill>
                <a:latin typeface="+mn-ea"/>
              </a:rPr>
              <a:t>2</a:t>
            </a:r>
            <a:endParaRPr lang="en-US" altLang="zh-TW" sz="1600" b="0" dirty="0">
              <a:solidFill>
                <a:srgbClr val="008000"/>
              </a:solidFill>
              <a:latin typeface="+mn-ea"/>
            </a:endParaRPr>
          </a:p>
        </p:txBody>
      </p:sp>
      <p:sp>
        <p:nvSpPr>
          <p:cNvPr id="20" name="Text Box 13"/>
          <p:cNvSpPr txBox="1">
            <a:spLocks noChangeArrowheads="1"/>
          </p:cNvSpPr>
          <p:nvPr/>
        </p:nvSpPr>
        <p:spPr bwMode="auto">
          <a:xfrm>
            <a:off x="1331586" y="4509138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8000"/>
                </a:solidFill>
                <a:latin typeface="+mn-ea"/>
              </a:rPr>
              <a:t>1</a:t>
            </a:r>
            <a:endParaRPr lang="en-US" altLang="zh-TW" sz="1600" b="0" dirty="0">
              <a:solidFill>
                <a:srgbClr val="008000"/>
              </a:solidFill>
              <a:latin typeface="+mn-ea"/>
            </a:endParaRPr>
          </a:p>
        </p:txBody>
      </p:sp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2411724" y="3969069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8000"/>
                </a:solidFill>
                <a:latin typeface="+mn-ea"/>
              </a:rPr>
              <a:t>1</a:t>
            </a:r>
            <a:endParaRPr lang="en-US" altLang="zh-TW" sz="1600" b="0" dirty="0">
              <a:solidFill>
                <a:srgbClr val="008000"/>
              </a:solidFill>
              <a:latin typeface="+mn-ea"/>
            </a:endParaRP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5292092" y="4509138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8000"/>
                </a:solidFill>
                <a:latin typeface="+mn-ea"/>
              </a:rPr>
              <a:t>0</a:t>
            </a:r>
            <a:endParaRPr lang="en-US" altLang="zh-TW" sz="1600" b="0" dirty="0">
              <a:solidFill>
                <a:srgbClr val="008000"/>
              </a:solidFill>
              <a:latin typeface="+mn-ea"/>
            </a:endParaRP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3491862" y="3969069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8000"/>
                </a:solidFill>
                <a:latin typeface="+mn-ea"/>
              </a:rPr>
              <a:t>0</a:t>
            </a:r>
            <a:endParaRPr lang="en-US" altLang="zh-TW" sz="1600" b="0" dirty="0">
              <a:solidFill>
                <a:srgbClr val="008000"/>
              </a:solidFill>
              <a:latin typeface="+mn-ea"/>
            </a:endParaRP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3311839" y="3429000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8000"/>
                </a:solidFill>
                <a:latin typeface="+mn-ea"/>
              </a:rPr>
              <a:t>1</a:t>
            </a:r>
            <a:endParaRPr lang="en-US" altLang="zh-TW" sz="1600" b="0" dirty="0">
              <a:solidFill>
                <a:srgbClr val="008000"/>
              </a:solidFill>
              <a:latin typeface="+mn-ea"/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1511609" y="5589276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8000"/>
                </a:solidFill>
                <a:latin typeface="+mn-ea"/>
              </a:rPr>
              <a:t>1</a:t>
            </a:r>
            <a:endParaRPr lang="en-US" altLang="zh-TW" sz="1600" b="0" dirty="0">
              <a:solidFill>
                <a:srgbClr val="008000"/>
              </a:solidFill>
              <a:latin typeface="+mn-ea"/>
            </a:endParaRPr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2771770" y="3969069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8000"/>
                </a:solidFill>
                <a:latin typeface="+mn-ea"/>
              </a:rPr>
              <a:t>1</a:t>
            </a:r>
            <a:endParaRPr lang="en-US" altLang="zh-TW" sz="1600" b="0" dirty="0">
              <a:solidFill>
                <a:srgbClr val="008000"/>
              </a:solidFill>
              <a:latin typeface="+mn-ea"/>
            </a:endParaRPr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3851908" y="3969069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8000"/>
                </a:solidFill>
                <a:latin typeface="+mn-ea"/>
              </a:rPr>
              <a:t>0</a:t>
            </a:r>
            <a:endParaRPr lang="en-US" altLang="zh-TW" sz="1600" b="0" dirty="0">
              <a:solidFill>
                <a:srgbClr val="008000"/>
              </a:solidFill>
              <a:latin typeface="+mn-ea"/>
            </a:endParaRP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3851908" y="3969069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8000"/>
                </a:solidFill>
                <a:latin typeface="+mn-ea"/>
              </a:rPr>
              <a:t>0</a:t>
            </a:r>
            <a:endParaRPr lang="en-US" altLang="zh-TW" sz="1600" b="0" dirty="0">
              <a:solidFill>
                <a:srgbClr val="008000"/>
              </a:solidFill>
              <a:latin typeface="+mn-ea"/>
            </a:endParaRPr>
          </a:p>
        </p:txBody>
      </p:sp>
      <p:sp>
        <p:nvSpPr>
          <p:cNvPr id="22" name="Text Box 13"/>
          <p:cNvSpPr txBox="1">
            <a:spLocks noChangeArrowheads="1"/>
          </p:cNvSpPr>
          <p:nvPr/>
        </p:nvSpPr>
        <p:spPr bwMode="auto">
          <a:xfrm>
            <a:off x="5472137" y="5589276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8000"/>
                </a:solidFill>
                <a:latin typeface="+mn-ea"/>
              </a:rPr>
              <a:t>0</a:t>
            </a:r>
            <a:endParaRPr lang="en-US" altLang="zh-TW" sz="1600" b="0" dirty="0">
              <a:solidFill>
                <a:srgbClr val="008000"/>
              </a:solidFill>
              <a:latin typeface="+mn-ea"/>
            </a:endParaRPr>
          </a:p>
        </p:txBody>
      </p:sp>
      <p:sp>
        <p:nvSpPr>
          <p:cNvPr id="23" name="Text Box 13"/>
          <p:cNvSpPr txBox="1">
            <a:spLocks noChangeArrowheads="1"/>
          </p:cNvSpPr>
          <p:nvPr/>
        </p:nvSpPr>
        <p:spPr bwMode="auto">
          <a:xfrm>
            <a:off x="4031931" y="1808793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8000"/>
                </a:solidFill>
                <a:latin typeface="+mn-ea"/>
              </a:rPr>
              <a:t>2</a:t>
            </a:r>
            <a:endParaRPr lang="en-US" altLang="zh-TW" sz="1600" b="0" dirty="0">
              <a:solidFill>
                <a:srgbClr val="008000"/>
              </a:solidFill>
              <a:latin typeface="+mn-ea"/>
            </a:endParaRPr>
          </a:p>
        </p:txBody>
      </p:sp>
      <p:sp>
        <p:nvSpPr>
          <p:cNvPr id="24" name="Text Box 13"/>
          <p:cNvSpPr txBox="1">
            <a:spLocks noChangeArrowheads="1"/>
          </p:cNvSpPr>
          <p:nvPr/>
        </p:nvSpPr>
        <p:spPr bwMode="auto">
          <a:xfrm>
            <a:off x="5112069" y="1808793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8000"/>
                </a:solidFill>
                <a:latin typeface="+mn-ea"/>
              </a:rPr>
              <a:t>1</a:t>
            </a:r>
            <a:endParaRPr lang="en-US" altLang="zh-TW" sz="1600" b="0" dirty="0">
              <a:solidFill>
                <a:srgbClr val="008000"/>
              </a:solidFill>
              <a:latin typeface="+mn-ea"/>
            </a:endParaRPr>
          </a:p>
        </p:txBody>
      </p:sp>
      <p:sp>
        <p:nvSpPr>
          <p:cNvPr id="25" name="Text Box 13"/>
          <p:cNvSpPr txBox="1">
            <a:spLocks noChangeArrowheads="1"/>
          </p:cNvSpPr>
          <p:nvPr/>
        </p:nvSpPr>
        <p:spPr bwMode="auto">
          <a:xfrm>
            <a:off x="3311839" y="3429000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8000"/>
                </a:solidFill>
                <a:latin typeface="+mn-ea"/>
              </a:rPr>
              <a:t>1</a:t>
            </a:r>
            <a:endParaRPr lang="en-US" altLang="zh-TW" sz="1600" b="0" dirty="0">
              <a:solidFill>
                <a:srgbClr val="008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04567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2.59259E-6 L 0.02951 -0.2361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6" y="-11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Recursive Function Factorial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fr-F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fr-FR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"Enter a positive Integer: "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cin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n;</a:t>
            </a:r>
          </a:p>
          <a:p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pt-B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 </a:t>
            </a:r>
            <a:r>
              <a:rPr lang="pt-B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pt-BR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"! = "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pt-B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f( n ) </a:t>
            </a:r>
            <a:r>
              <a:rPr lang="pt-B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f(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&lt;= 1 )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1;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pt-B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pt-BR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 f( </a:t>
            </a:r>
            <a:r>
              <a:rPr lang="pt-BR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prstClr val="black"/>
              </a:solidFill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 eaLnBrk="1" hangingPunct="1">
              <a:spcBef>
                <a:spcPts val="300"/>
              </a:spcBef>
            </a:pPr>
            <a:r>
              <a:rPr lang="en-US" altLang="zh-TW" i="1" spc="200" dirty="0" smtClean="0">
                <a:solidFill>
                  <a:srgbClr val="000000"/>
                </a:solidFill>
                <a:ea typeface="新細明體" pitchFamily="18" charset="-120"/>
              </a:rPr>
              <a:t>f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(</a:t>
            </a:r>
            <a:r>
              <a:rPr lang="en-US" altLang="zh-TW" i="1" dirty="0" smtClean="0">
                <a:solidFill>
                  <a:srgbClr val="000000"/>
                </a:solidFill>
                <a:ea typeface="新細明體" pitchFamily="18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)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1                      for </a:t>
            </a:r>
            <a:r>
              <a:rPr lang="en-US" altLang="zh-TW" i="1" dirty="0">
                <a:solidFill>
                  <a:srgbClr val="000000"/>
                </a:solidFill>
                <a:ea typeface="新細明體" pitchFamily="18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2000" dirty="0" smtClean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≤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1   </a:t>
            </a:r>
            <a:r>
              <a:rPr lang="en-US" altLang="zh-TW" spc="300" dirty="0">
                <a:solidFill>
                  <a:srgbClr val="000000"/>
                </a:solidFill>
                <a:ea typeface="新細明體" pitchFamily="18" charset="-120"/>
              </a:rPr>
              <a:t>(</a:t>
            </a:r>
            <a:r>
              <a:rPr lang="en-US" altLang="zh-TW" i="1" dirty="0">
                <a:solidFill>
                  <a:srgbClr val="000000"/>
                </a:solidFill>
                <a:ea typeface="新細明體" pitchFamily="18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!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pc="300" dirty="0">
                <a:solidFill>
                  <a:srgbClr val="000000"/>
                </a:solidFill>
                <a:ea typeface="新細明體" pitchFamily="18" charset="-12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)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i="1" spc="200" dirty="0">
                <a:solidFill>
                  <a:srgbClr val="000000"/>
                </a:solidFill>
                <a:ea typeface="新細明體" pitchFamily="18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(</a:t>
            </a:r>
            <a:r>
              <a:rPr lang="en-US" altLang="zh-TW" i="1" dirty="0">
                <a:solidFill>
                  <a:srgbClr val="000000"/>
                </a:solidFill>
                <a:ea typeface="新細明體" pitchFamily="18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)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i="1" dirty="0">
                <a:solidFill>
                  <a:srgbClr val="000000"/>
                </a:solidFill>
                <a:ea typeface="新細明體" pitchFamily="18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∗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i="1" spc="200" dirty="0">
                <a:solidFill>
                  <a:srgbClr val="000000"/>
                </a:solidFill>
                <a:ea typeface="新細明體" pitchFamily="18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( </a:t>
            </a:r>
            <a:r>
              <a:rPr lang="en-US" altLang="zh-TW" i="1" dirty="0">
                <a:solidFill>
                  <a:srgbClr val="000000"/>
                </a:solidFill>
                <a:ea typeface="新細明體" pitchFamily="18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1 )  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for </a:t>
            </a:r>
            <a:r>
              <a:rPr lang="en-US" altLang="zh-TW" i="1" dirty="0">
                <a:solidFill>
                  <a:srgbClr val="000000"/>
                </a:solidFill>
                <a:ea typeface="新細明體" pitchFamily="18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&gt;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1   </a:t>
            </a:r>
            <a:r>
              <a:rPr lang="en-US" altLang="zh-TW" spc="300" dirty="0">
                <a:solidFill>
                  <a:srgbClr val="000000"/>
                </a:solidFill>
                <a:ea typeface="新細明體" pitchFamily="18" charset="-120"/>
              </a:rPr>
              <a:t>(</a:t>
            </a:r>
            <a:r>
              <a:rPr lang="en-US" altLang="zh-TW" i="1" dirty="0">
                <a:solidFill>
                  <a:srgbClr val="000000"/>
                </a:solidFill>
                <a:ea typeface="新細明體" pitchFamily="18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!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i="1" dirty="0">
                <a:solidFill>
                  <a:srgbClr val="000000"/>
                </a:solidFill>
                <a:ea typeface="新細明體" pitchFamily="18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∗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( </a:t>
            </a:r>
            <a:r>
              <a:rPr lang="en-US" altLang="zh-TW" i="1" dirty="0">
                <a:solidFill>
                  <a:srgbClr val="000000"/>
                </a:solidFill>
                <a:ea typeface="新細明體" pitchFamily="18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200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1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)</a:t>
            </a:r>
            <a:r>
              <a:rPr lang="en-US" altLang="zh-TW" spc="300" dirty="0" smtClean="0">
                <a:solidFill>
                  <a:srgbClr val="000000"/>
                </a:solidFill>
                <a:ea typeface="新細明體" pitchFamily="18" charset="-120"/>
              </a:rPr>
              <a:t>!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)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4126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noFill/>
        </p:spPr>
        <p:txBody>
          <a:bodyPr/>
          <a:lstStyle/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)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{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</a:t>
            </a:r>
            <a:r>
              <a:rPr lang="en-US" altLang="zh-TW" sz="160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else</a:t>
            </a:r>
            <a:endParaRPr lang="en-US" altLang="zh-TW" sz="1600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n-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)+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f(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n-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sz="1600" dirty="0">
              <a:solidFill>
                <a:srgbClr val="000000"/>
              </a:solidFill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1"/>
          </p:nvPr>
        </p:nvSpPr>
        <p:spPr>
          <a:noFill/>
        </p:spPr>
        <p:txBody>
          <a:bodyPr/>
          <a:lstStyle/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)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{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</a:t>
            </a:r>
            <a:r>
              <a:rPr lang="en-US" altLang="zh-TW" sz="160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else</a:t>
            </a:r>
            <a:endParaRPr lang="en-US" altLang="zh-TW" sz="1600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n-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)+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f(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n-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sz="1600" dirty="0">
              <a:solidFill>
                <a:srgbClr val="000000"/>
              </a:solidFill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2"/>
          </p:nvPr>
        </p:nvSpPr>
        <p:spPr>
          <a:noFill/>
        </p:spPr>
        <p:txBody>
          <a:bodyPr/>
          <a:lstStyle/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)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{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</a:t>
            </a:r>
            <a:r>
              <a:rPr lang="en-US" altLang="zh-TW" sz="160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else</a:t>
            </a:r>
            <a:endParaRPr lang="en-US" altLang="zh-TW" sz="1600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n-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)+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f(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n-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sz="1600" dirty="0">
              <a:solidFill>
                <a:srgbClr val="000000"/>
              </a:solidFill>
            </a:endParaRPr>
          </a:p>
        </p:txBody>
      </p:sp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>
          <a:noFill/>
        </p:spPr>
        <p:txBody>
          <a:bodyPr/>
          <a:lstStyle/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)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{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</a:t>
            </a:r>
            <a:r>
              <a:rPr lang="en-US" altLang="zh-TW" sz="160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else</a:t>
            </a:r>
            <a:endParaRPr lang="en-US" altLang="zh-TW" sz="1600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n-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)+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f(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n-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sz="1600" dirty="0">
              <a:solidFill>
                <a:srgbClr val="000000"/>
              </a:solidFill>
            </a:endParaRPr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4"/>
          </p:nvPr>
        </p:nvSpPr>
        <p:spPr>
          <a:noFill/>
        </p:spPr>
        <p:txBody>
          <a:bodyPr/>
          <a:lstStyle/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)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{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</a:t>
            </a:r>
            <a:r>
              <a:rPr lang="en-US" altLang="zh-TW" sz="160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else</a:t>
            </a:r>
            <a:endParaRPr lang="en-US" altLang="zh-TW" sz="1600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n-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)+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f(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n-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sz="1600" dirty="0">
              <a:solidFill>
                <a:srgbClr val="000000"/>
              </a:solidFill>
            </a:endParaRPr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3491862" y="188586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>
                <a:solidFill>
                  <a:srgbClr val="008000"/>
                </a:solidFill>
                <a:latin typeface="+mn-ea"/>
              </a:rPr>
              <a:t>3</a:t>
            </a:r>
          </a:p>
        </p:txBody>
      </p:sp>
      <p:sp>
        <p:nvSpPr>
          <p:cNvPr id="19" name="Text Box 13"/>
          <p:cNvSpPr txBox="1">
            <a:spLocks noChangeArrowheads="1"/>
          </p:cNvSpPr>
          <p:nvPr/>
        </p:nvSpPr>
        <p:spPr bwMode="auto">
          <a:xfrm>
            <a:off x="2231701" y="2348862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8000"/>
                </a:solidFill>
                <a:latin typeface="+mn-ea"/>
              </a:rPr>
              <a:t>2</a:t>
            </a:r>
            <a:endParaRPr lang="en-US" altLang="zh-TW" sz="1600" b="0" dirty="0">
              <a:solidFill>
                <a:srgbClr val="008000"/>
              </a:solidFill>
              <a:latin typeface="+mn-ea"/>
            </a:endParaRPr>
          </a:p>
        </p:txBody>
      </p:sp>
      <p:sp>
        <p:nvSpPr>
          <p:cNvPr id="20" name="Text Box 13"/>
          <p:cNvSpPr txBox="1">
            <a:spLocks noChangeArrowheads="1"/>
          </p:cNvSpPr>
          <p:nvPr/>
        </p:nvSpPr>
        <p:spPr bwMode="auto">
          <a:xfrm>
            <a:off x="1331586" y="4509449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8000"/>
                </a:solidFill>
                <a:latin typeface="+mn-ea"/>
              </a:rPr>
              <a:t>1</a:t>
            </a:r>
            <a:endParaRPr lang="en-US" altLang="zh-TW" sz="1600" b="0" dirty="0">
              <a:solidFill>
                <a:srgbClr val="008000"/>
              </a:solidFill>
              <a:latin typeface="+mn-ea"/>
            </a:endParaRPr>
          </a:p>
        </p:txBody>
      </p:sp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2411724" y="3969069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8000"/>
                </a:solidFill>
                <a:latin typeface="+mn-ea"/>
              </a:rPr>
              <a:t>1</a:t>
            </a:r>
            <a:endParaRPr lang="en-US" altLang="zh-TW" sz="1600" b="0" dirty="0">
              <a:solidFill>
                <a:srgbClr val="008000"/>
              </a:solidFill>
              <a:latin typeface="+mn-ea"/>
            </a:endParaRP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5292092" y="4509449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8000"/>
                </a:solidFill>
                <a:latin typeface="+mn-ea"/>
              </a:rPr>
              <a:t>0</a:t>
            </a:r>
            <a:endParaRPr lang="en-US" altLang="zh-TW" sz="1600" b="0" dirty="0">
              <a:solidFill>
                <a:srgbClr val="008000"/>
              </a:solidFill>
              <a:latin typeface="+mn-ea"/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3671885" y="1808793"/>
            <a:ext cx="360046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8000"/>
                </a:solidFill>
                <a:latin typeface="+mn-ea"/>
              </a:rPr>
              <a:t>1</a:t>
            </a:r>
            <a:endParaRPr lang="en-US" altLang="zh-TW" sz="1600" b="0" dirty="0">
              <a:solidFill>
                <a:srgbClr val="008000"/>
              </a:solidFill>
              <a:latin typeface="+mn-ea"/>
            </a:endParaRPr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5112065" y="1808196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8000"/>
                </a:solidFill>
                <a:latin typeface="+mn-ea"/>
              </a:rPr>
              <a:t>1</a:t>
            </a:r>
            <a:endParaRPr lang="en-US" altLang="zh-TW" sz="1600" b="0" dirty="0">
              <a:solidFill>
                <a:srgbClr val="008000"/>
              </a:solidFill>
              <a:latin typeface="+mn-ea"/>
            </a:endParaRPr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3491862" y="3969069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8000"/>
                </a:solidFill>
                <a:latin typeface="+mn-ea"/>
              </a:rPr>
              <a:t>0</a:t>
            </a:r>
            <a:endParaRPr lang="en-US" altLang="zh-TW" sz="1600" b="0" dirty="0">
              <a:solidFill>
                <a:srgbClr val="008000"/>
              </a:solidFill>
              <a:latin typeface="+mn-ea"/>
            </a:endParaRP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1511609" y="5589276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8000"/>
                </a:solidFill>
                <a:latin typeface="+mn-ea"/>
              </a:rPr>
              <a:t>1</a:t>
            </a:r>
            <a:endParaRPr lang="en-US" altLang="zh-TW" sz="1600" b="0" dirty="0">
              <a:solidFill>
                <a:srgbClr val="008000"/>
              </a:solidFill>
              <a:latin typeface="+mn-ea"/>
            </a:endParaRPr>
          </a:p>
        </p:txBody>
      </p:sp>
      <p:sp>
        <p:nvSpPr>
          <p:cNvPr id="22" name="Text Box 13"/>
          <p:cNvSpPr txBox="1">
            <a:spLocks noChangeArrowheads="1"/>
          </p:cNvSpPr>
          <p:nvPr/>
        </p:nvSpPr>
        <p:spPr bwMode="auto">
          <a:xfrm>
            <a:off x="2771770" y="3969069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8000"/>
                </a:solidFill>
                <a:latin typeface="+mn-ea"/>
              </a:rPr>
              <a:t>1</a:t>
            </a:r>
            <a:endParaRPr lang="en-US" altLang="zh-TW" sz="1600" b="0" dirty="0">
              <a:solidFill>
                <a:srgbClr val="008000"/>
              </a:solidFill>
              <a:latin typeface="+mn-ea"/>
            </a:endParaRPr>
          </a:p>
        </p:txBody>
      </p:sp>
      <p:sp>
        <p:nvSpPr>
          <p:cNvPr id="24" name="Text Box 13"/>
          <p:cNvSpPr txBox="1">
            <a:spLocks noChangeArrowheads="1"/>
          </p:cNvSpPr>
          <p:nvPr/>
        </p:nvSpPr>
        <p:spPr bwMode="auto">
          <a:xfrm>
            <a:off x="3851908" y="3969069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8000"/>
                </a:solidFill>
                <a:latin typeface="+mn-ea"/>
              </a:rPr>
              <a:t>0</a:t>
            </a:r>
            <a:endParaRPr lang="en-US" altLang="zh-TW" sz="1600" b="0" dirty="0">
              <a:solidFill>
                <a:srgbClr val="008000"/>
              </a:solidFill>
              <a:latin typeface="+mn-ea"/>
            </a:endParaRPr>
          </a:p>
        </p:txBody>
      </p:sp>
      <p:sp>
        <p:nvSpPr>
          <p:cNvPr id="25" name="Text Box 13"/>
          <p:cNvSpPr txBox="1">
            <a:spLocks noChangeArrowheads="1"/>
          </p:cNvSpPr>
          <p:nvPr/>
        </p:nvSpPr>
        <p:spPr bwMode="auto">
          <a:xfrm>
            <a:off x="5472137" y="5589276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8000"/>
                </a:solidFill>
                <a:latin typeface="+mn-ea"/>
              </a:rPr>
              <a:t>0</a:t>
            </a:r>
            <a:endParaRPr lang="en-US" altLang="zh-TW" sz="1600" b="0" dirty="0">
              <a:solidFill>
                <a:srgbClr val="008000"/>
              </a:solidFill>
              <a:latin typeface="+mn-ea"/>
            </a:endParaRPr>
          </a:p>
        </p:txBody>
      </p:sp>
      <p:sp>
        <p:nvSpPr>
          <p:cNvPr id="26" name="Text Box 13"/>
          <p:cNvSpPr txBox="1">
            <a:spLocks noChangeArrowheads="1"/>
          </p:cNvSpPr>
          <p:nvPr/>
        </p:nvSpPr>
        <p:spPr bwMode="auto">
          <a:xfrm>
            <a:off x="4031931" y="1808793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8000"/>
                </a:solidFill>
                <a:latin typeface="+mn-ea"/>
              </a:rPr>
              <a:t>2</a:t>
            </a:r>
            <a:endParaRPr lang="en-US" altLang="zh-TW" sz="1600" b="0" dirty="0">
              <a:solidFill>
                <a:srgbClr val="008000"/>
              </a:solidFill>
              <a:latin typeface="+mn-ea"/>
            </a:endParaRPr>
          </a:p>
        </p:txBody>
      </p:sp>
      <p:sp>
        <p:nvSpPr>
          <p:cNvPr id="27" name="Text Box 13"/>
          <p:cNvSpPr txBox="1">
            <a:spLocks noChangeArrowheads="1"/>
          </p:cNvSpPr>
          <p:nvPr/>
        </p:nvSpPr>
        <p:spPr bwMode="auto">
          <a:xfrm>
            <a:off x="3311839" y="3429000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8000"/>
                </a:solidFill>
                <a:latin typeface="+mn-ea"/>
              </a:rPr>
              <a:t>1</a:t>
            </a:r>
            <a:endParaRPr lang="en-US" altLang="zh-TW" sz="1600" b="0" dirty="0">
              <a:solidFill>
                <a:srgbClr val="008000"/>
              </a:solidFill>
              <a:latin typeface="+mn-ea"/>
            </a:endParaRPr>
          </a:p>
        </p:txBody>
      </p:sp>
      <p:sp>
        <p:nvSpPr>
          <p:cNvPr id="28" name="Text Box 13"/>
          <p:cNvSpPr txBox="1">
            <a:spLocks noChangeArrowheads="1"/>
          </p:cNvSpPr>
          <p:nvPr/>
        </p:nvSpPr>
        <p:spPr bwMode="auto">
          <a:xfrm>
            <a:off x="5112069" y="1808793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8000"/>
                </a:solidFill>
                <a:latin typeface="+mn-ea"/>
              </a:rPr>
              <a:t>1</a:t>
            </a:r>
            <a:endParaRPr lang="en-US" altLang="zh-TW" sz="1600" b="0" dirty="0">
              <a:solidFill>
                <a:srgbClr val="008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54271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4.81481E-6 L 0.10834 0.0789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17" y="39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noFill/>
        </p:spPr>
        <p:txBody>
          <a:bodyPr/>
          <a:lstStyle/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)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{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</a:t>
            </a:r>
            <a:r>
              <a:rPr lang="en-US" altLang="zh-TW" sz="160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else</a:t>
            </a:r>
            <a:endParaRPr lang="en-US" altLang="zh-TW" sz="1600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n-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)+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f(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n-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sz="1600" dirty="0">
              <a:solidFill>
                <a:srgbClr val="000000"/>
              </a:solidFill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1"/>
          </p:nvPr>
        </p:nvSpPr>
        <p:spPr>
          <a:noFill/>
        </p:spPr>
        <p:txBody>
          <a:bodyPr/>
          <a:lstStyle/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)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{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</a:t>
            </a:r>
            <a:r>
              <a:rPr lang="en-US" altLang="zh-TW" sz="160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else</a:t>
            </a:r>
            <a:endParaRPr lang="en-US" altLang="zh-TW" sz="1600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n-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)+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f(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n-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sz="1600" dirty="0">
              <a:solidFill>
                <a:srgbClr val="000000"/>
              </a:solidFill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2"/>
          </p:nvPr>
        </p:nvSpPr>
        <p:spPr>
          <a:noFill/>
        </p:spPr>
        <p:txBody>
          <a:bodyPr/>
          <a:lstStyle/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)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{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</a:t>
            </a:r>
            <a:r>
              <a:rPr lang="en-US" altLang="zh-TW" sz="160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else</a:t>
            </a:r>
            <a:endParaRPr lang="en-US" altLang="zh-TW" sz="1600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n-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)+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f(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n-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sz="1600" dirty="0">
              <a:solidFill>
                <a:srgbClr val="000000"/>
              </a:solidFill>
            </a:endParaRPr>
          </a:p>
        </p:txBody>
      </p:sp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>
          <a:noFill/>
        </p:spPr>
        <p:txBody>
          <a:bodyPr/>
          <a:lstStyle/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)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{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</a:t>
            </a:r>
            <a:r>
              <a:rPr lang="en-US" altLang="zh-TW" sz="160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else</a:t>
            </a:r>
            <a:endParaRPr lang="en-US" altLang="zh-TW" sz="1600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n-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)+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f(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n-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sz="1600" dirty="0">
              <a:solidFill>
                <a:srgbClr val="000000"/>
              </a:solidFill>
            </a:endParaRPr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4"/>
          </p:nvPr>
        </p:nvSpPr>
        <p:spPr>
          <a:noFill/>
        </p:spPr>
        <p:txBody>
          <a:bodyPr/>
          <a:lstStyle/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)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{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</a:t>
            </a:r>
            <a:r>
              <a:rPr lang="en-US" altLang="zh-TW" sz="160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else</a:t>
            </a:r>
            <a:endParaRPr lang="en-US" altLang="zh-TW" sz="1600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n-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)+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f(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n-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sz="1600" dirty="0">
              <a:solidFill>
                <a:srgbClr val="000000"/>
              </a:solidFill>
            </a:endParaRPr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3491862" y="188586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>
                <a:solidFill>
                  <a:srgbClr val="008000"/>
                </a:solidFill>
                <a:latin typeface="+mn-ea"/>
              </a:rPr>
              <a:t>3</a:t>
            </a:r>
          </a:p>
        </p:txBody>
      </p:sp>
      <p:sp>
        <p:nvSpPr>
          <p:cNvPr id="19" name="Text Box 13"/>
          <p:cNvSpPr txBox="1">
            <a:spLocks noChangeArrowheads="1"/>
          </p:cNvSpPr>
          <p:nvPr/>
        </p:nvSpPr>
        <p:spPr bwMode="auto">
          <a:xfrm>
            <a:off x="2231701" y="2348862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8000"/>
                </a:solidFill>
                <a:latin typeface="+mn-ea"/>
              </a:rPr>
              <a:t>2</a:t>
            </a:r>
            <a:endParaRPr lang="en-US" altLang="zh-TW" sz="1600" b="0" dirty="0">
              <a:solidFill>
                <a:srgbClr val="008000"/>
              </a:solidFill>
              <a:latin typeface="+mn-ea"/>
            </a:endParaRPr>
          </a:p>
        </p:txBody>
      </p:sp>
      <p:sp>
        <p:nvSpPr>
          <p:cNvPr id="20" name="Text Box 13"/>
          <p:cNvSpPr txBox="1">
            <a:spLocks noChangeArrowheads="1"/>
          </p:cNvSpPr>
          <p:nvPr/>
        </p:nvSpPr>
        <p:spPr bwMode="auto">
          <a:xfrm>
            <a:off x="1331586" y="4509449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8000"/>
                </a:solidFill>
                <a:latin typeface="+mn-ea"/>
              </a:rPr>
              <a:t>1</a:t>
            </a:r>
            <a:endParaRPr lang="en-US" altLang="zh-TW" sz="1600" b="0" dirty="0">
              <a:solidFill>
                <a:srgbClr val="008000"/>
              </a:solidFill>
              <a:latin typeface="+mn-ea"/>
            </a:endParaRPr>
          </a:p>
        </p:txBody>
      </p:sp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2411724" y="3969069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8000"/>
                </a:solidFill>
                <a:latin typeface="+mn-ea"/>
              </a:rPr>
              <a:t>1</a:t>
            </a:r>
            <a:endParaRPr lang="en-US" altLang="zh-TW" sz="1600" b="0" dirty="0">
              <a:solidFill>
                <a:srgbClr val="008000"/>
              </a:solidFill>
              <a:latin typeface="+mn-ea"/>
            </a:endParaRP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5292092" y="4509449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8000"/>
                </a:solidFill>
                <a:latin typeface="+mn-ea"/>
              </a:rPr>
              <a:t>0</a:t>
            </a:r>
            <a:endParaRPr lang="en-US" altLang="zh-TW" sz="1600" b="0" dirty="0">
              <a:solidFill>
                <a:srgbClr val="008000"/>
              </a:solidFill>
              <a:latin typeface="+mn-ea"/>
            </a:endParaRPr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6192207" y="2348862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1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6372230" y="3429000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1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22" name="Text Box 13"/>
          <p:cNvSpPr txBox="1">
            <a:spLocks noChangeArrowheads="1"/>
          </p:cNvSpPr>
          <p:nvPr/>
        </p:nvSpPr>
        <p:spPr bwMode="auto">
          <a:xfrm>
            <a:off x="3671885" y="1808793"/>
            <a:ext cx="360046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8000"/>
                </a:solidFill>
                <a:latin typeface="+mn-ea"/>
              </a:rPr>
              <a:t>1</a:t>
            </a:r>
            <a:endParaRPr lang="en-US" altLang="zh-TW" sz="1600" b="0" dirty="0">
              <a:solidFill>
                <a:srgbClr val="008000"/>
              </a:solidFill>
              <a:latin typeface="+mn-ea"/>
            </a:endParaRPr>
          </a:p>
        </p:txBody>
      </p:sp>
      <p:sp>
        <p:nvSpPr>
          <p:cNvPr id="23" name="Text Box 13"/>
          <p:cNvSpPr txBox="1">
            <a:spLocks noChangeArrowheads="1"/>
          </p:cNvSpPr>
          <p:nvPr/>
        </p:nvSpPr>
        <p:spPr bwMode="auto">
          <a:xfrm>
            <a:off x="3491862" y="3969069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8000"/>
                </a:solidFill>
                <a:latin typeface="+mn-ea"/>
              </a:rPr>
              <a:t>0</a:t>
            </a:r>
            <a:endParaRPr lang="en-US" altLang="zh-TW" sz="1600" b="0" dirty="0">
              <a:solidFill>
                <a:srgbClr val="008000"/>
              </a:solidFill>
              <a:latin typeface="+mn-ea"/>
            </a:endParaRPr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1511609" y="5589276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8000"/>
                </a:solidFill>
                <a:latin typeface="+mn-ea"/>
              </a:rPr>
              <a:t>1</a:t>
            </a:r>
            <a:endParaRPr lang="en-US" altLang="zh-TW" sz="1600" b="0" dirty="0">
              <a:solidFill>
                <a:srgbClr val="008000"/>
              </a:solidFill>
              <a:latin typeface="+mn-ea"/>
            </a:endParaRPr>
          </a:p>
        </p:txBody>
      </p:sp>
      <p:sp>
        <p:nvSpPr>
          <p:cNvPr id="24" name="Text Box 13"/>
          <p:cNvSpPr txBox="1">
            <a:spLocks noChangeArrowheads="1"/>
          </p:cNvSpPr>
          <p:nvPr/>
        </p:nvSpPr>
        <p:spPr bwMode="auto">
          <a:xfrm>
            <a:off x="2771770" y="3969069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8000"/>
                </a:solidFill>
                <a:latin typeface="+mn-ea"/>
              </a:rPr>
              <a:t>1</a:t>
            </a:r>
            <a:endParaRPr lang="en-US" altLang="zh-TW" sz="1600" b="0" dirty="0">
              <a:solidFill>
                <a:srgbClr val="008000"/>
              </a:solidFill>
              <a:latin typeface="+mn-ea"/>
            </a:endParaRPr>
          </a:p>
        </p:txBody>
      </p:sp>
      <p:sp>
        <p:nvSpPr>
          <p:cNvPr id="26" name="Text Box 13"/>
          <p:cNvSpPr txBox="1">
            <a:spLocks noChangeArrowheads="1"/>
          </p:cNvSpPr>
          <p:nvPr/>
        </p:nvSpPr>
        <p:spPr bwMode="auto">
          <a:xfrm>
            <a:off x="3851908" y="3969069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8000"/>
                </a:solidFill>
                <a:latin typeface="+mn-ea"/>
              </a:rPr>
              <a:t>0</a:t>
            </a:r>
            <a:endParaRPr lang="en-US" altLang="zh-TW" sz="1600" b="0" dirty="0">
              <a:solidFill>
                <a:srgbClr val="008000"/>
              </a:solidFill>
              <a:latin typeface="+mn-ea"/>
            </a:endParaRPr>
          </a:p>
        </p:txBody>
      </p:sp>
      <p:sp>
        <p:nvSpPr>
          <p:cNvPr id="27" name="Text Box 13"/>
          <p:cNvSpPr txBox="1">
            <a:spLocks noChangeArrowheads="1"/>
          </p:cNvSpPr>
          <p:nvPr/>
        </p:nvSpPr>
        <p:spPr bwMode="auto">
          <a:xfrm>
            <a:off x="5472137" y="5589276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8000"/>
                </a:solidFill>
                <a:latin typeface="+mn-ea"/>
              </a:rPr>
              <a:t>0</a:t>
            </a:r>
            <a:endParaRPr lang="en-US" altLang="zh-TW" sz="1600" b="0" dirty="0">
              <a:solidFill>
                <a:srgbClr val="008000"/>
              </a:solidFill>
              <a:latin typeface="+mn-ea"/>
            </a:endParaRPr>
          </a:p>
        </p:txBody>
      </p:sp>
      <p:sp>
        <p:nvSpPr>
          <p:cNvPr id="28" name="Text Box 13"/>
          <p:cNvSpPr txBox="1">
            <a:spLocks noChangeArrowheads="1"/>
          </p:cNvSpPr>
          <p:nvPr/>
        </p:nvSpPr>
        <p:spPr bwMode="auto">
          <a:xfrm>
            <a:off x="4031929" y="1809390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8000"/>
                </a:solidFill>
                <a:latin typeface="+mn-ea"/>
              </a:rPr>
              <a:t>2</a:t>
            </a:r>
            <a:endParaRPr lang="en-US" altLang="zh-TW" sz="1600" b="0" dirty="0">
              <a:solidFill>
                <a:srgbClr val="008000"/>
              </a:solidFill>
              <a:latin typeface="+mn-ea"/>
            </a:endParaRPr>
          </a:p>
        </p:txBody>
      </p:sp>
      <p:sp>
        <p:nvSpPr>
          <p:cNvPr id="29" name="Text Box 13"/>
          <p:cNvSpPr txBox="1">
            <a:spLocks noChangeArrowheads="1"/>
          </p:cNvSpPr>
          <p:nvPr/>
        </p:nvSpPr>
        <p:spPr bwMode="auto">
          <a:xfrm>
            <a:off x="3311839" y="3429000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8000"/>
                </a:solidFill>
                <a:latin typeface="+mn-ea"/>
              </a:rPr>
              <a:t>1</a:t>
            </a:r>
            <a:endParaRPr lang="en-US" altLang="zh-TW" sz="1600" b="0" dirty="0">
              <a:solidFill>
                <a:srgbClr val="008000"/>
              </a:solidFill>
              <a:latin typeface="+mn-ea"/>
            </a:endParaRPr>
          </a:p>
        </p:txBody>
      </p:sp>
      <p:sp>
        <p:nvSpPr>
          <p:cNvPr id="30" name="Text Box 13"/>
          <p:cNvSpPr txBox="1">
            <a:spLocks noChangeArrowheads="1"/>
          </p:cNvSpPr>
          <p:nvPr/>
        </p:nvSpPr>
        <p:spPr bwMode="auto">
          <a:xfrm>
            <a:off x="5112073" y="1809390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8000"/>
                </a:solidFill>
                <a:latin typeface="+mn-ea"/>
              </a:rPr>
              <a:t>1</a:t>
            </a:r>
            <a:endParaRPr lang="en-US" altLang="zh-TW" sz="1600" b="0" dirty="0">
              <a:solidFill>
                <a:srgbClr val="008000"/>
              </a:solidFill>
              <a:latin typeface="+mn-ea"/>
            </a:endParaRPr>
          </a:p>
        </p:txBody>
      </p:sp>
      <p:sp>
        <p:nvSpPr>
          <p:cNvPr id="31" name="Text Box 13"/>
          <p:cNvSpPr txBox="1">
            <a:spLocks noChangeArrowheads="1"/>
          </p:cNvSpPr>
          <p:nvPr/>
        </p:nvSpPr>
        <p:spPr bwMode="auto">
          <a:xfrm>
            <a:off x="6372230" y="3429000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1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82255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2.59259E-6 L -0.17708 -0.2363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54" y="-118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noFill/>
        </p:spPr>
        <p:txBody>
          <a:bodyPr/>
          <a:lstStyle/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)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{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</a:t>
            </a:r>
            <a:r>
              <a:rPr lang="en-US" altLang="zh-TW" sz="160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else</a:t>
            </a:r>
            <a:endParaRPr lang="en-US" altLang="zh-TW" sz="1600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n-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)+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f(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n-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sz="1600" dirty="0">
              <a:solidFill>
                <a:srgbClr val="000000"/>
              </a:solidFill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1"/>
          </p:nvPr>
        </p:nvSpPr>
        <p:spPr>
          <a:noFill/>
        </p:spPr>
        <p:txBody>
          <a:bodyPr/>
          <a:lstStyle/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)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{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</a:t>
            </a:r>
            <a:r>
              <a:rPr lang="en-US" altLang="zh-TW" sz="160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else</a:t>
            </a:r>
            <a:endParaRPr lang="en-US" altLang="zh-TW" sz="1600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n-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)+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f(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n-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sz="1600" dirty="0">
              <a:solidFill>
                <a:srgbClr val="000000"/>
              </a:solidFill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2"/>
          </p:nvPr>
        </p:nvSpPr>
        <p:spPr>
          <a:noFill/>
        </p:spPr>
        <p:txBody>
          <a:bodyPr/>
          <a:lstStyle/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)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{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</a:t>
            </a:r>
            <a:r>
              <a:rPr lang="en-US" altLang="zh-TW" sz="160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else</a:t>
            </a:r>
            <a:endParaRPr lang="en-US" altLang="zh-TW" sz="1600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n-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)+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f(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n-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sz="1600" dirty="0">
              <a:solidFill>
                <a:srgbClr val="000000"/>
              </a:solidFill>
            </a:endParaRPr>
          </a:p>
        </p:txBody>
      </p:sp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>
          <a:noFill/>
        </p:spPr>
        <p:txBody>
          <a:bodyPr/>
          <a:lstStyle/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)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{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</a:t>
            </a:r>
            <a:r>
              <a:rPr lang="en-US" altLang="zh-TW" sz="160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else</a:t>
            </a:r>
            <a:endParaRPr lang="en-US" altLang="zh-TW" sz="1600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n-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)+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f(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n-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sz="1600" dirty="0">
              <a:solidFill>
                <a:srgbClr val="000000"/>
              </a:solidFill>
            </a:endParaRPr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4"/>
          </p:nvPr>
        </p:nvSpPr>
        <p:spPr>
          <a:noFill/>
        </p:spPr>
        <p:txBody>
          <a:bodyPr/>
          <a:lstStyle/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 )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{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</a:t>
            </a:r>
            <a:r>
              <a:rPr lang="en-US" altLang="zh-TW" sz="160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n;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else</a:t>
            </a:r>
            <a:endParaRPr lang="en-US" altLang="zh-TW" sz="1600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		return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f(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n-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)+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f(</a:t>
            </a:r>
            <a:r>
              <a:rPr lang="en-US" altLang="zh-TW" sz="1600" spc="3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n-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);</a:t>
            </a:r>
          </a:p>
          <a:p>
            <a:pPr lvl="0" eaLnBrk="1" hangingPunct="1">
              <a:spcBef>
                <a:spcPct val="0"/>
              </a:spcBef>
              <a:tabLst>
                <a:tab pos="352425" algn="l"/>
                <a:tab pos="719138" algn="l"/>
              </a:tabLst>
            </a:pP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sz="1600" dirty="0">
              <a:solidFill>
                <a:srgbClr val="000000"/>
              </a:solidFill>
            </a:endParaRPr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3491862" y="188586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>
                <a:solidFill>
                  <a:srgbClr val="008000"/>
                </a:solidFill>
                <a:latin typeface="+mn-ea"/>
              </a:rPr>
              <a:t>3</a:t>
            </a:r>
          </a:p>
        </p:txBody>
      </p:sp>
      <p:sp>
        <p:nvSpPr>
          <p:cNvPr id="19" name="Text Box 13"/>
          <p:cNvSpPr txBox="1">
            <a:spLocks noChangeArrowheads="1"/>
          </p:cNvSpPr>
          <p:nvPr/>
        </p:nvSpPr>
        <p:spPr bwMode="auto">
          <a:xfrm>
            <a:off x="2231701" y="2348862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8000"/>
                </a:solidFill>
                <a:latin typeface="+mn-ea"/>
              </a:rPr>
              <a:t>2</a:t>
            </a:r>
            <a:endParaRPr lang="en-US" altLang="zh-TW" sz="1600" b="0" dirty="0">
              <a:solidFill>
                <a:srgbClr val="008000"/>
              </a:solidFill>
              <a:latin typeface="+mn-ea"/>
            </a:endParaRPr>
          </a:p>
        </p:txBody>
      </p:sp>
      <p:sp>
        <p:nvSpPr>
          <p:cNvPr id="20" name="Text Box 13"/>
          <p:cNvSpPr txBox="1">
            <a:spLocks noChangeArrowheads="1"/>
          </p:cNvSpPr>
          <p:nvPr/>
        </p:nvSpPr>
        <p:spPr bwMode="auto">
          <a:xfrm>
            <a:off x="1331586" y="4509449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8000"/>
                </a:solidFill>
                <a:latin typeface="+mn-ea"/>
              </a:rPr>
              <a:t>1</a:t>
            </a:r>
            <a:endParaRPr lang="en-US" altLang="zh-TW" sz="1600" b="0" dirty="0">
              <a:solidFill>
                <a:srgbClr val="008000"/>
              </a:solidFill>
              <a:latin typeface="+mn-ea"/>
            </a:endParaRPr>
          </a:p>
        </p:txBody>
      </p:sp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2411724" y="3969069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8000"/>
                </a:solidFill>
                <a:latin typeface="+mn-ea"/>
              </a:rPr>
              <a:t>1</a:t>
            </a:r>
            <a:endParaRPr lang="en-US" altLang="zh-TW" sz="1600" b="0" dirty="0">
              <a:solidFill>
                <a:srgbClr val="008000"/>
              </a:solidFill>
              <a:latin typeface="+mn-ea"/>
            </a:endParaRP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5292092" y="4509449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8000"/>
                </a:solidFill>
                <a:latin typeface="+mn-ea"/>
              </a:rPr>
              <a:t>0</a:t>
            </a:r>
            <a:endParaRPr lang="en-US" altLang="zh-TW" sz="1600" b="0" dirty="0">
              <a:solidFill>
                <a:srgbClr val="008000"/>
              </a:solidFill>
              <a:latin typeface="+mn-ea"/>
            </a:endParaRPr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6192207" y="2348862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1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4391977" y="1359330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8000"/>
                </a:solidFill>
                <a:latin typeface="+mn-ea"/>
              </a:rPr>
              <a:t>2</a:t>
            </a:r>
            <a:endParaRPr lang="en-US" altLang="zh-TW" sz="1600" b="0" dirty="0">
              <a:solidFill>
                <a:srgbClr val="008000"/>
              </a:solidFill>
              <a:latin typeface="+mn-ea"/>
            </a:endParaRPr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4752023" y="1809400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8000"/>
                </a:solidFill>
                <a:latin typeface="+mn-ea"/>
              </a:rPr>
              <a:t>1</a:t>
            </a:r>
            <a:endParaRPr lang="en-US" altLang="zh-TW" sz="1600" b="0" dirty="0">
              <a:solidFill>
                <a:srgbClr val="008000"/>
              </a:solidFill>
              <a:latin typeface="+mn-ea"/>
            </a:endParaRPr>
          </a:p>
        </p:txBody>
      </p:sp>
      <p:sp>
        <p:nvSpPr>
          <p:cNvPr id="22" name="Text Box 13"/>
          <p:cNvSpPr txBox="1">
            <a:spLocks noChangeArrowheads="1"/>
          </p:cNvSpPr>
          <p:nvPr/>
        </p:nvSpPr>
        <p:spPr bwMode="auto">
          <a:xfrm>
            <a:off x="3671885" y="1808793"/>
            <a:ext cx="360046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8000"/>
                </a:solidFill>
                <a:latin typeface="+mn-ea"/>
              </a:rPr>
              <a:t>1</a:t>
            </a:r>
            <a:endParaRPr lang="en-US" altLang="zh-TW" sz="1600" b="0" dirty="0">
              <a:solidFill>
                <a:srgbClr val="008000"/>
              </a:solidFill>
              <a:latin typeface="+mn-ea"/>
            </a:endParaRPr>
          </a:p>
        </p:txBody>
      </p:sp>
      <p:sp>
        <p:nvSpPr>
          <p:cNvPr id="23" name="Text Box 13"/>
          <p:cNvSpPr txBox="1">
            <a:spLocks noChangeArrowheads="1"/>
          </p:cNvSpPr>
          <p:nvPr/>
        </p:nvSpPr>
        <p:spPr bwMode="auto">
          <a:xfrm>
            <a:off x="3491862" y="3969069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8000"/>
                </a:solidFill>
                <a:latin typeface="+mn-ea"/>
              </a:rPr>
              <a:t>0</a:t>
            </a:r>
            <a:endParaRPr lang="en-US" altLang="zh-TW" sz="1600" b="0" dirty="0">
              <a:solidFill>
                <a:srgbClr val="008000"/>
              </a:solidFill>
              <a:latin typeface="+mn-ea"/>
            </a:endParaRPr>
          </a:p>
        </p:txBody>
      </p:sp>
      <p:sp>
        <p:nvSpPr>
          <p:cNvPr id="24" name="Text Box 13"/>
          <p:cNvSpPr txBox="1">
            <a:spLocks noChangeArrowheads="1"/>
          </p:cNvSpPr>
          <p:nvPr/>
        </p:nvSpPr>
        <p:spPr bwMode="auto">
          <a:xfrm>
            <a:off x="1511609" y="5589276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8000"/>
                </a:solidFill>
                <a:latin typeface="+mn-ea"/>
              </a:rPr>
              <a:t>1</a:t>
            </a:r>
            <a:endParaRPr lang="en-US" altLang="zh-TW" sz="1600" b="0" dirty="0">
              <a:solidFill>
                <a:srgbClr val="008000"/>
              </a:solidFill>
              <a:latin typeface="+mn-ea"/>
            </a:endParaRPr>
          </a:p>
        </p:txBody>
      </p:sp>
      <p:sp>
        <p:nvSpPr>
          <p:cNvPr id="25" name="Text Box 13"/>
          <p:cNvSpPr txBox="1">
            <a:spLocks noChangeArrowheads="1"/>
          </p:cNvSpPr>
          <p:nvPr/>
        </p:nvSpPr>
        <p:spPr bwMode="auto">
          <a:xfrm>
            <a:off x="2771770" y="3969069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8000"/>
                </a:solidFill>
                <a:latin typeface="+mn-ea"/>
              </a:rPr>
              <a:t>1</a:t>
            </a:r>
            <a:endParaRPr lang="en-US" altLang="zh-TW" sz="1600" b="0" dirty="0">
              <a:solidFill>
                <a:srgbClr val="008000"/>
              </a:solidFill>
              <a:latin typeface="+mn-ea"/>
            </a:endParaRPr>
          </a:p>
        </p:txBody>
      </p:sp>
      <p:sp>
        <p:nvSpPr>
          <p:cNvPr id="27" name="Text Box 13"/>
          <p:cNvSpPr txBox="1">
            <a:spLocks noChangeArrowheads="1"/>
          </p:cNvSpPr>
          <p:nvPr/>
        </p:nvSpPr>
        <p:spPr bwMode="auto">
          <a:xfrm>
            <a:off x="3851908" y="3969069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8000"/>
                </a:solidFill>
                <a:latin typeface="+mn-ea"/>
              </a:rPr>
              <a:t>0</a:t>
            </a:r>
            <a:endParaRPr lang="en-US" altLang="zh-TW" sz="1600" b="0" dirty="0">
              <a:solidFill>
                <a:srgbClr val="008000"/>
              </a:solidFill>
              <a:latin typeface="+mn-ea"/>
            </a:endParaRPr>
          </a:p>
        </p:txBody>
      </p:sp>
      <p:sp>
        <p:nvSpPr>
          <p:cNvPr id="28" name="Text Box 13"/>
          <p:cNvSpPr txBox="1">
            <a:spLocks noChangeArrowheads="1"/>
          </p:cNvSpPr>
          <p:nvPr/>
        </p:nvSpPr>
        <p:spPr bwMode="auto">
          <a:xfrm>
            <a:off x="5472137" y="5589276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8000"/>
                </a:solidFill>
                <a:latin typeface="+mn-ea"/>
              </a:rPr>
              <a:t>0</a:t>
            </a:r>
            <a:endParaRPr lang="en-US" altLang="zh-TW" sz="1600" b="0" dirty="0">
              <a:solidFill>
                <a:srgbClr val="008000"/>
              </a:solidFill>
              <a:latin typeface="+mn-ea"/>
            </a:endParaRPr>
          </a:p>
        </p:txBody>
      </p:sp>
      <p:sp>
        <p:nvSpPr>
          <p:cNvPr id="29" name="Text Box 13"/>
          <p:cNvSpPr txBox="1">
            <a:spLocks noChangeArrowheads="1"/>
          </p:cNvSpPr>
          <p:nvPr/>
        </p:nvSpPr>
        <p:spPr bwMode="auto">
          <a:xfrm>
            <a:off x="4031929" y="1809390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8000"/>
                </a:solidFill>
                <a:latin typeface="+mn-ea"/>
              </a:rPr>
              <a:t>2</a:t>
            </a:r>
            <a:endParaRPr lang="en-US" altLang="zh-TW" sz="1600" b="0" dirty="0">
              <a:solidFill>
                <a:srgbClr val="008000"/>
              </a:solidFill>
              <a:latin typeface="+mn-ea"/>
            </a:endParaRPr>
          </a:p>
        </p:txBody>
      </p:sp>
      <p:sp>
        <p:nvSpPr>
          <p:cNvPr id="30" name="Text Box 13"/>
          <p:cNvSpPr txBox="1">
            <a:spLocks noChangeArrowheads="1"/>
          </p:cNvSpPr>
          <p:nvPr/>
        </p:nvSpPr>
        <p:spPr bwMode="auto">
          <a:xfrm>
            <a:off x="3311839" y="3429000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8000"/>
                </a:solidFill>
                <a:latin typeface="+mn-ea"/>
              </a:rPr>
              <a:t>1</a:t>
            </a:r>
            <a:endParaRPr lang="en-US" altLang="zh-TW" sz="1600" b="0" dirty="0">
              <a:solidFill>
                <a:srgbClr val="008000"/>
              </a:solidFill>
              <a:latin typeface="+mn-ea"/>
            </a:endParaRPr>
          </a:p>
        </p:txBody>
      </p:sp>
      <p:sp>
        <p:nvSpPr>
          <p:cNvPr id="31" name="Text Box 13"/>
          <p:cNvSpPr txBox="1">
            <a:spLocks noChangeArrowheads="1"/>
          </p:cNvSpPr>
          <p:nvPr/>
        </p:nvSpPr>
        <p:spPr bwMode="auto">
          <a:xfrm>
            <a:off x="5112073" y="1809390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8000"/>
                </a:solidFill>
                <a:latin typeface="+mn-ea"/>
              </a:rPr>
              <a:t>1</a:t>
            </a:r>
            <a:endParaRPr lang="en-US" altLang="zh-TW" sz="1600" b="0" dirty="0">
              <a:solidFill>
                <a:srgbClr val="008000"/>
              </a:solidFill>
              <a:latin typeface="+mn-ea"/>
            </a:endParaRPr>
          </a:p>
        </p:txBody>
      </p:sp>
      <p:sp>
        <p:nvSpPr>
          <p:cNvPr id="32" name="Text Box 13"/>
          <p:cNvSpPr txBox="1">
            <a:spLocks noChangeArrowheads="1"/>
          </p:cNvSpPr>
          <p:nvPr/>
        </p:nvSpPr>
        <p:spPr bwMode="auto">
          <a:xfrm>
            <a:off x="4391977" y="1359330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8000"/>
                </a:solidFill>
                <a:latin typeface="+mn-ea"/>
              </a:rPr>
              <a:t>2</a:t>
            </a:r>
            <a:endParaRPr lang="en-US" altLang="zh-TW" sz="1600" b="0" dirty="0">
              <a:solidFill>
                <a:srgbClr val="008000"/>
              </a:solidFill>
              <a:latin typeface="+mn-ea"/>
            </a:endParaRPr>
          </a:p>
        </p:txBody>
      </p:sp>
      <p:sp>
        <p:nvSpPr>
          <p:cNvPr id="33" name="Text Box 13"/>
          <p:cNvSpPr txBox="1">
            <a:spLocks noChangeArrowheads="1"/>
          </p:cNvSpPr>
          <p:nvPr/>
        </p:nvSpPr>
        <p:spPr bwMode="auto">
          <a:xfrm>
            <a:off x="6372230" y="3429000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800" dirty="0" smtClean="0">
                <a:solidFill>
                  <a:srgbClr val="008000"/>
                </a:solidFill>
                <a:ea typeface="新細明體" pitchFamily="18" charset="-120"/>
              </a:rPr>
              <a:t>1</a:t>
            </a: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60408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4.44444E-6 L 4.16667E-6 -0.1574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953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611494" y="1988815"/>
            <a:ext cx="5040000" cy="1080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tIns="46800" bIns="46800"/>
          <a:lstStyle/>
          <a:p>
            <a:pPr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TW" sz="1600" b="0" i="0" u="none" strike="noStrike" kern="0" cap="none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kumimoji="0" lang="en-US" altLang="zh-TW" sz="1600" b="0" i="0" u="none" strike="noStrike" kern="0" cap="none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kumimoji="0" lang="en-US" altLang="zh-TW" sz="1600" b="0" i="0" u="none" strike="noStrike" kern="0" cap="none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kumimoji="0" lang="en-US" altLang="zh-TW" sz="1600" b="0" i="0" u="none" strike="noStrike" kern="0" cap="none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0" lang="en-US" altLang="zh-TW" sz="1600" b="0" i="0" u="none" strike="noStrike" kern="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)</a:t>
            </a:r>
          </a:p>
          <a:p>
            <a:pPr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TW" sz="1600" b="0" i="0" u="none" strike="noStrike" kern="0" cap="none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</a:p>
          <a:p>
            <a:pPr marR="0" lvl="0" indent="0" algn="l" defTabSz="914400" rtl="0" eaLnBrk="1" fontAlgn="base" latinLnBrk="0" hangingPunct="1">
              <a:lnSpc>
                <a:spcPct val="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0" lang="en-US" altLang="zh-TW" sz="1600" b="0" i="0" u="none" strike="noStrike" kern="0" cap="none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</a:t>
            </a:r>
            <a:r>
              <a:rPr kumimoji="0" lang="en-US" altLang="zh-TW" sz="1600" b="0" i="0" u="none" strike="noStrike" kern="0" cap="none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kumimoji="0" lang="en-US" altLang="zh-TW" sz="1600" b="0" i="0" u="none" strike="noStrike" kern="0" cap="none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n &lt;= </a:t>
            </a:r>
            <a:r>
              <a:rPr kumimoji="0" lang="en-US" altLang="zh-TW" sz="1600" b="0" i="0" u="none" strike="noStrike" kern="0" cap="none" normalizeH="0" baseline="0" noProof="0" dirty="0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kumimoji="0" lang="en-US" altLang="zh-TW" sz="1600" b="0" i="0" u="none" strike="noStrike" kern="0" cap="none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</a:t>
            </a:r>
            <a:r>
              <a:rPr kumimoji="0" lang="en-US" altLang="zh-TW" sz="1600" b="0" i="0" u="none" strike="noStrike" kern="0" cap="none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kumimoji="0" lang="en-US" altLang="zh-TW" sz="1600" b="0" i="0" u="none" strike="noStrike" kern="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n;</a:t>
            </a:r>
          </a:p>
          <a:p>
            <a:pPr lvl="0" algn="l">
              <a:spcBef>
                <a:spcPct val="0"/>
              </a:spcBef>
              <a:defRPr/>
            </a:pPr>
            <a:r>
              <a:rPr kumimoji="0" lang="en-US" altLang="zh-TW" sz="1600" b="0" i="0" u="none" strike="noStrike" kern="0" cap="none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else return</a:t>
            </a:r>
            <a:r>
              <a:rPr kumimoji="0" lang="en-US" altLang="zh-TW" sz="1600" b="0" i="0" u="none" strike="noStrike" kern="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kern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f( 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</a:t>
            </a:r>
            <a:r>
              <a:rPr lang="en-US" altLang="zh-TW" sz="1600" b="0" kern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- </a:t>
            </a:r>
            <a:r>
              <a:rPr lang="en-US" altLang="zh-TW" sz="1600" b="0" kern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</a:t>
            </a:r>
            <a:r>
              <a:rPr kumimoji="0" lang="en-US" altLang="zh-TW" sz="1600" b="0" i="0" u="none" strike="noStrike" kern="0" cap="none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+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n - </a:t>
            </a:r>
            <a:r>
              <a:rPr lang="en-US" altLang="zh-TW" sz="1600" b="0" kern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sz="1600" b="0" kern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);</a:t>
            </a:r>
            <a:endParaRPr kumimoji="0" lang="en-US" altLang="zh-TW" sz="1600" b="0" i="0" u="none" strike="noStrike" kern="0" cap="none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  <a:p>
            <a:pPr marR="0" lvl="0" indent="0" algn="l" defTabSz="914400" rtl="0" eaLnBrk="1" fontAlgn="base" latinLnBrk="0" hangingPunct="1">
              <a:lnSpc>
                <a:spcPct val="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TW" sz="1600" b="0" i="0" u="none" strike="noStrike" kern="0" cap="none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  <a:endParaRPr kumimoji="0" lang="en-US" altLang="zh-TW" sz="1600" b="0" i="0" u="none" strike="noStrike" kern="0" cap="none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611494" y="3609022"/>
            <a:ext cx="5040000" cy="1080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tIns="46800" bIns="46800"/>
          <a:lstStyle/>
          <a:p>
            <a:pPr lvl="0" algn="l">
              <a:spcBef>
                <a:spcPct val="0"/>
              </a:spcBef>
              <a:defRPr/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)</a:t>
            </a:r>
          </a:p>
          <a:p>
            <a:pPr lvl="0" algn="l">
              <a:spcBef>
                <a:spcPct val="0"/>
              </a:spcBef>
              <a:defRPr/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</a:p>
          <a:p>
            <a:pPr lvl="0" algn="l">
              <a:lnSpc>
                <a:spcPct val="50000"/>
              </a:lnSpc>
              <a:spcBef>
                <a:spcPct val="0"/>
              </a:spcBef>
              <a:defRPr/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b="0" kern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n;</a:t>
            </a:r>
          </a:p>
          <a:p>
            <a:pPr lvl="0" algn="l">
              <a:spcBef>
                <a:spcPct val="0"/>
              </a:spcBef>
              <a:defRPr/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else return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n - </a:t>
            </a:r>
            <a:r>
              <a:rPr lang="en-US" altLang="zh-TW" sz="1600" b="0" kern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+ f( n - </a:t>
            </a:r>
            <a:r>
              <a:rPr lang="en-US" altLang="zh-TW" sz="1600" b="0" kern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</a:t>
            </a:r>
          </a:p>
          <a:p>
            <a:pPr lvl="0" algn="l">
              <a:lnSpc>
                <a:spcPct val="50000"/>
              </a:lnSpc>
              <a:spcBef>
                <a:spcPct val="0"/>
              </a:spcBef>
              <a:defRPr/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</a:p>
        </p:txBody>
      </p:sp>
      <p:sp>
        <p:nvSpPr>
          <p:cNvPr id="15" name="Rectangle 2"/>
          <p:cNvSpPr txBox="1">
            <a:spLocks noChangeArrowheads="1"/>
          </p:cNvSpPr>
          <p:nvPr/>
        </p:nvSpPr>
        <p:spPr bwMode="auto">
          <a:xfrm>
            <a:off x="611494" y="5229229"/>
            <a:ext cx="5040000" cy="1080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tIns="46800" bIns="46800"/>
          <a:lstStyle/>
          <a:p>
            <a:pPr lvl="0" algn="l">
              <a:spcBef>
                <a:spcPct val="0"/>
              </a:spcBef>
              <a:defRPr/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)</a:t>
            </a:r>
          </a:p>
          <a:p>
            <a:pPr lvl="0" algn="l">
              <a:spcBef>
                <a:spcPct val="0"/>
              </a:spcBef>
              <a:defRPr/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</a:p>
          <a:p>
            <a:pPr lvl="0" algn="l">
              <a:lnSpc>
                <a:spcPct val="50000"/>
              </a:lnSpc>
              <a:spcBef>
                <a:spcPct val="0"/>
              </a:spcBef>
              <a:defRPr/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b="0" kern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n;</a:t>
            </a:r>
          </a:p>
          <a:p>
            <a:pPr lvl="0" algn="l">
              <a:spcBef>
                <a:spcPct val="0"/>
              </a:spcBef>
              <a:defRPr/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else return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n - </a:t>
            </a:r>
            <a:r>
              <a:rPr lang="en-US" altLang="zh-TW" sz="1600" b="0" kern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+ f( n - </a:t>
            </a:r>
            <a:r>
              <a:rPr lang="en-US" altLang="zh-TW" sz="1600" b="0" kern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</a:t>
            </a:r>
          </a:p>
          <a:p>
            <a:pPr lvl="0" algn="l">
              <a:lnSpc>
                <a:spcPct val="50000"/>
              </a:lnSpc>
              <a:spcBef>
                <a:spcPct val="0"/>
              </a:spcBef>
              <a:defRPr/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</a:p>
        </p:txBody>
      </p:sp>
      <p:sp>
        <p:nvSpPr>
          <p:cNvPr id="81989" name="Rectangle 2"/>
          <p:cNvSpPr txBox="1">
            <a:spLocks noChangeArrowheads="1"/>
          </p:cNvSpPr>
          <p:nvPr/>
        </p:nvSpPr>
        <p:spPr bwMode="auto">
          <a:xfrm>
            <a:off x="611494" y="368609"/>
            <a:ext cx="3420000" cy="10801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tIns="46800" bIns="468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kumimoji="0" lang="en-US" altLang="zh-TW" sz="1600" b="0" i="0" u="none" strike="noStrike" kern="120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main()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0" lang="en-US" altLang="zh-TW" sz="1600" b="0" i="0" u="none" strike="noStrike" kern="1200" cap="none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</a:t>
            </a:r>
            <a:r>
              <a:rPr kumimoji="0" lang="en-US" altLang="zh-TW" sz="1600" b="0" i="0" u="none" strike="noStrike" kern="1200" cap="none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kumimoji="0" lang="en-US" altLang="zh-TW" sz="1600" b="0" i="0" u="none" strike="noStrike" kern="1200" cap="none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0" lang="en-US" altLang="zh-TW" sz="1600" b="0" i="0" u="none" strike="noStrike" kern="120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= </a:t>
            </a:r>
            <a:r>
              <a:rPr kumimoji="0" lang="en-US" altLang="zh-TW" sz="1600" b="0" i="0" u="none" strike="noStrike" kern="1200" cap="none" normalizeH="0" baseline="0" noProof="0" dirty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3</a:t>
            </a:r>
            <a:r>
              <a:rPr kumimoji="0" lang="en-US" altLang="zh-TW" sz="1600" b="0" i="0" u="none" strike="noStrike" kern="120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kumimoji="0" lang="en-US" altLang="zh-TW" sz="1600" b="0" i="0" u="none" strike="noStrike" kern="1200" cap="none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kumimoji="0" lang="en-US" altLang="zh-TW" sz="1600" b="0" i="0" u="none" strike="noStrike" kern="120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kumimoji="0" lang="en-US" altLang="zh-TW" sz="1600" b="0" i="0" u="none" strike="noStrike" kern="1200" cap="none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f( n </a:t>
            </a:r>
            <a:r>
              <a:rPr kumimoji="0" lang="en-US" altLang="zh-TW" sz="1600" b="0" i="0" u="none" strike="noStrike" kern="120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 &lt;&lt; </a:t>
            </a:r>
            <a:r>
              <a:rPr kumimoji="0" lang="en-US" altLang="zh-TW" sz="1600" b="0" i="0" u="none" strike="noStrike" kern="1200" cap="none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endl</a:t>
            </a:r>
            <a:r>
              <a:rPr kumimoji="0" lang="en-US" altLang="zh-TW" sz="1600" b="0" i="0" u="none" strike="noStrike" kern="120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</a:p>
        </p:txBody>
      </p:sp>
      <p:graphicFrame>
        <p:nvGraphicFramePr>
          <p:cNvPr id="17" name="Group 68"/>
          <p:cNvGraphicFramePr>
            <a:graphicFrameLocks noGrp="1"/>
          </p:cNvGraphicFramePr>
          <p:nvPr>
            <p:extLst/>
          </p:nvPr>
        </p:nvGraphicFramePr>
        <p:xfrm>
          <a:off x="6372230" y="548632"/>
          <a:ext cx="21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931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Group 68"/>
          <p:cNvGraphicFramePr>
            <a:graphicFrameLocks noGrp="1"/>
          </p:cNvGraphicFramePr>
          <p:nvPr>
            <p:extLst/>
          </p:nvPr>
        </p:nvGraphicFramePr>
        <p:xfrm>
          <a:off x="6372230" y="1988816"/>
          <a:ext cx="21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611494" y="1988815"/>
            <a:ext cx="5040000" cy="1080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tIns="46800" bIns="46800"/>
          <a:lstStyle/>
          <a:p>
            <a:pPr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TW" sz="1600" b="0" i="0" u="none" strike="noStrike" kern="0" cap="none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kumimoji="0" lang="en-US" altLang="zh-TW" sz="1600" b="0" i="0" u="none" strike="noStrike" kern="0" cap="none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kumimoji="0" lang="en-US" altLang="zh-TW" sz="1600" b="0" i="0" u="none" strike="noStrike" kern="0" cap="none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kumimoji="0" lang="en-US" altLang="zh-TW" sz="1600" b="0" i="0" u="none" strike="noStrike" kern="0" cap="none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0" lang="en-US" altLang="zh-TW" sz="1600" b="0" i="0" u="none" strike="noStrike" kern="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)</a:t>
            </a:r>
          </a:p>
          <a:p>
            <a:pPr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TW" sz="1600" b="0" i="0" u="none" strike="noStrike" kern="0" cap="none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</a:p>
          <a:p>
            <a:pPr marR="0" lvl="0" indent="0" algn="l" defTabSz="914400" rtl="0" eaLnBrk="1" fontAlgn="base" latinLnBrk="0" hangingPunct="1">
              <a:lnSpc>
                <a:spcPct val="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0" lang="en-US" altLang="zh-TW" sz="1600" b="0" i="0" u="none" strike="noStrike" kern="0" cap="none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</a:t>
            </a:r>
            <a:r>
              <a:rPr kumimoji="0" lang="en-US" altLang="zh-TW" sz="1600" b="0" i="0" u="none" strike="noStrike" kern="0" cap="none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kumimoji="0" lang="en-US" altLang="zh-TW" sz="1600" b="0" i="0" u="none" strike="noStrike" kern="0" cap="none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n &lt;= </a:t>
            </a:r>
            <a:r>
              <a:rPr kumimoji="0" lang="en-US" altLang="zh-TW" sz="1600" b="0" i="0" u="none" strike="noStrike" kern="0" cap="none" normalizeH="0" baseline="0" noProof="0" dirty="0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kumimoji="0" lang="en-US" altLang="zh-TW" sz="1600" b="0" i="0" u="none" strike="noStrike" kern="0" cap="none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</a:t>
            </a:r>
            <a:r>
              <a:rPr kumimoji="0" lang="en-US" altLang="zh-TW" sz="1600" b="0" i="0" u="none" strike="noStrike" kern="0" cap="none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kumimoji="0" lang="en-US" altLang="zh-TW" sz="1600" b="0" i="0" u="none" strike="noStrike" kern="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n;</a:t>
            </a:r>
          </a:p>
          <a:p>
            <a:pPr lvl="0" algn="l">
              <a:spcBef>
                <a:spcPct val="0"/>
              </a:spcBef>
              <a:defRPr/>
            </a:pPr>
            <a:r>
              <a:rPr kumimoji="0" lang="en-US" altLang="zh-TW" sz="1600" b="0" i="0" u="none" strike="noStrike" kern="0" cap="none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else return</a:t>
            </a:r>
            <a:r>
              <a:rPr kumimoji="0" lang="en-US" altLang="zh-TW" sz="1600" b="0" i="0" u="none" strike="noStrike" kern="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kern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f( 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</a:t>
            </a:r>
            <a:r>
              <a:rPr lang="en-US" altLang="zh-TW" sz="1600" b="0" kern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- </a:t>
            </a:r>
            <a:r>
              <a:rPr lang="en-US" altLang="zh-TW" sz="1600" b="0" kern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</a:t>
            </a:r>
            <a:r>
              <a:rPr kumimoji="0" lang="en-US" altLang="zh-TW" sz="1600" b="0" i="0" u="none" strike="noStrike" kern="0" cap="none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+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n - </a:t>
            </a:r>
            <a:r>
              <a:rPr lang="en-US" altLang="zh-TW" sz="1600" b="0" kern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sz="1600" b="0" kern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);</a:t>
            </a:r>
            <a:endParaRPr kumimoji="0" lang="en-US" altLang="zh-TW" sz="1600" b="0" i="0" u="none" strike="noStrike" kern="0" cap="none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  <a:p>
            <a:pPr marR="0" lvl="0" indent="0" algn="l" defTabSz="914400" rtl="0" eaLnBrk="1" fontAlgn="base" latinLnBrk="0" hangingPunct="1">
              <a:lnSpc>
                <a:spcPct val="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TW" sz="1600" b="0" i="0" u="none" strike="noStrike" kern="0" cap="none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  <a:endParaRPr kumimoji="0" lang="en-US" altLang="zh-TW" sz="1600" b="0" i="0" u="none" strike="noStrike" kern="0" cap="none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611494" y="3609022"/>
            <a:ext cx="5040000" cy="1080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tIns="46800" bIns="46800"/>
          <a:lstStyle/>
          <a:p>
            <a:pPr lvl="0" algn="l">
              <a:spcBef>
                <a:spcPct val="0"/>
              </a:spcBef>
              <a:defRPr/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)</a:t>
            </a:r>
          </a:p>
          <a:p>
            <a:pPr lvl="0" algn="l">
              <a:spcBef>
                <a:spcPct val="0"/>
              </a:spcBef>
              <a:defRPr/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</a:p>
          <a:p>
            <a:pPr lvl="0" algn="l">
              <a:lnSpc>
                <a:spcPct val="50000"/>
              </a:lnSpc>
              <a:spcBef>
                <a:spcPct val="0"/>
              </a:spcBef>
              <a:defRPr/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b="0" kern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n;</a:t>
            </a:r>
          </a:p>
          <a:p>
            <a:pPr lvl="0" algn="l">
              <a:spcBef>
                <a:spcPct val="0"/>
              </a:spcBef>
              <a:defRPr/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else return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n - </a:t>
            </a:r>
            <a:r>
              <a:rPr lang="en-US" altLang="zh-TW" sz="1600" b="0" kern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+ f( n - </a:t>
            </a:r>
            <a:r>
              <a:rPr lang="en-US" altLang="zh-TW" sz="1600" b="0" kern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</a:t>
            </a:r>
          </a:p>
          <a:p>
            <a:pPr lvl="0" algn="l">
              <a:lnSpc>
                <a:spcPct val="50000"/>
              </a:lnSpc>
              <a:spcBef>
                <a:spcPct val="0"/>
              </a:spcBef>
              <a:defRPr/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</a:p>
        </p:txBody>
      </p:sp>
      <p:sp>
        <p:nvSpPr>
          <p:cNvPr id="15" name="Rectangle 2"/>
          <p:cNvSpPr txBox="1">
            <a:spLocks noChangeArrowheads="1"/>
          </p:cNvSpPr>
          <p:nvPr/>
        </p:nvSpPr>
        <p:spPr bwMode="auto">
          <a:xfrm>
            <a:off x="611494" y="5229229"/>
            <a:ext cx="5040000" cy="1080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tIns="46800" bIns="46800"/>
          <a:lstStyle/>
          <a:p>
            <a:pPr lvl="0" algn="l">
              <a:spcBef>
                <a:spcPct val="0"/>
              </a:spcBef>
              <a:defRPr/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)</a:t>
            </a:r>
          </a:p>
          <a:p>
            <a:pPr lvl="0" algn="l">
              <a:spcBef>
                <a:spcPct val="0"/>
              </a:spcBef>
              <a:defRPr/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</a:p>
          <a:p>
            <a:pPr lvl="0" algn="l">
              <a:lnSpc>
                <a:spcPct val="50000"/>
              </a:lnSpc>
              <a:spcBef>
                <a:spcPct val="0"/>
              </a:spcBef>
              <a:defRPr/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b="0" kern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n;</a:t>
            </a:r>
          </a:p>
          <a:p>
            <a:pPr lvl="0" algn="l">
              <a:spcBef>
                <a:spcPct val="0"/>
              </a:spcBef>
              <a:defRPr/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else return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n - </a:t>
            </a:r>
            <a:r>
              <a:rPr lang="en-US" altLang="zh-TW" sz="1600" b="0" kern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+ f( n - </a:t>
            </a:r>
            <a:r>
              <a:rPr lang="en-US" altLang="zh-TW" sz="1600" b="0" kern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</a:t>
            </a:r>
          </a:p>
          <a:p>
            <a:pPr lvl="0" algn="l">
              <a:lnSpc>
                <a:spcPct val="50000"/>
              </a:lnSpc>
              <a:spcBef>
                <a:spcPct val="0"/>
              </a:spcBef>
              <a:defRPr/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</a:p>
        </p:txBody>
      </p:sp>
      <p:sp>
        <p:nvSpPr>
          <p:cNvPr id="81989" name="Rectangle 2"/>
          <p:cNvSpPr txBox="1">
            <a:spLocks noChangeArrowheads="1"/>
          </p:cNvSpPr>
          <p:nvPr/>
        </p:nvSpPr>
        <p:spPr bwMode="auto">
          <a:xfrm>
            <a:off x="611494" y="368609"/>
            <a:ext cx="3420000" cy="10801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tIns="46800" bIns="468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kumimoji="0" lang="en-US" altLang="zh-TW" sz="1600" b="0" i="0" u="none" strike="noStrike" kern="120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main()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0" lang="en-US" altLang="zh-TW" sz="1600" b="0" i="0" u="none" strike="noStrike" kern="1200" cap="none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</a:t>
            </a:r>
            <a:r>
              <a:rPr kumimoji="0" lang="en-US" altLang="zh-TW" sz="1600" b="0" i="0" u="none" strike="noStrike" kern="1200" cap="none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kumimoji="0" lang="en-US" altLang="zh-TW" sz="1600" b="0" i="0" u="none" strike="noStrike" kern="1200" cap="none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0" lang="en-US" altLang="zh-TW" sz="1600" b="0" i="0" u="none" strike="noStrike" kern="120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= </a:t>
            </a:r>
            <a:r>
              <a:rPr kumimoji="0" lang="en-US" altLang="zh-TW" sz="1600" b="0" i="0" u="none" strike="noStrike" kern="1200" cap="none" normalizeH="0" baseline="0" noProof="0" dirty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3</a:t>
            </a:r>
            <a:r>
              <a:rPr kumimoji="0" lang="en-US" altLang="zh-TW" sz="1600" b="0" i="0" u="none" strike="noStrike" kern="120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kumimoji="0" lang="en-US" altLang="zh-TW" sz="1600" b="0" i="0" u="none" strike="noStrike" kern="1200" cap="none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kumimoji="0" lang="en-US" altLang="zh-TW" sz="1600" b="0" i="0" u="none" strike="noStrike" kern="120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kumimoji="0" lang="en-US" altLang="zh-TW" sz="1600" b="0" i="0" u="none" strike="noStrike" kern="1200" cap="none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f( n </a:t>
            </a:r>
            <a:r>
              <a:rPr kumimoji="0" lang="en-US" altLang="zh-TW" sz="1600" b="0" i="0" u="none" strike="noStrike" kern="120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 &lt;&lt; </a:t>
            </a:r>
            <a:r>
              <a:rPr kumimoji="0" lang="en-US" altLang="zh-TW" sz="1600" b="0" i="0" u="none" strike="noStrike" kern="1200" cap="none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endl</a:t>
            </a:r>
            <a:r>
              <a:rPr kumimoji="0" lang="en-US" altLang="zh-TW" sz="1600" b="0" i="0" u="none" strike="noStrike" kern="120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</a:p>
        </p:txBody>
      </p:sp>
      <p:graphicFrame>
        <p:nvGraphicFramePr>
          <p:cNvPr id="17" name="Group 68"/>
          <p:cNvGraphicFramePr>
            <a:graphicFrameLocks noGrp="1"/>
          </p:cNvGraphicFramePr>
          <p:nvPr>
            <p:extLst/>
          </p:nvPr>
        </p:nvGraphicFramePr>
        <p:xfrm>
          <a:off x="6372230" y="548632"/>
          <a:ext cx="21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959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Group 68"/>
          <p:cNvGraphicFramePr>
            <a:graphicFrameLocks noGrp="1"/>
          </p:cNvGraphicFramePr>
          <p:nvPr>
            <p:extLst/>
          </p:nvPr>
        </p:nvGraphicFramePr>
        <p:xfrm>
          <a:off x="6372230" y="1988816"/>
          <a:ext cx="21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611494" y="1988815"/>
            <a:ext cx="5040000" cy="1080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tIns="46800" bIns="46800"/>
          <a:lstStyle/>
          <a:p>
            <a:pPr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TW" sz="1600" b="0" i="0" u="none" strike="noStrike" kern="0" cap="none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kumimoji="0" lang="en-US" altLang="zh-TW" sz="1600" b="0" i="0" u="none" strike="noStrike" kern="0" cap="none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kumimoji="0" lang="en-US" altLang="zh-TW" sz="1600" b="0" i="0" u="none" strike="noStrike" kern="0" cap="none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kumimoji="0" lang="en-US" altLang="zh-TW" sz="1600" b="0" i="0" u="none" strike="noStrike" kern="0" cap="none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0" lang="en-US" altLang="zh-TW" sz="1600" b="0" i="0" u="none" strike="noStrike" kern="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)</a:t>
            </a:r>
          </a:p>
          <a:p>
            <a:pPr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TW" sz="1600" b="0" i="0" u="none" strike="noStrike" kern="0" cap="none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</a:p>
          <a:p>
            <a:pPr marR="0" lvl="0" indent="0" algn="l" defTabSz="914400" rtl="0" eaLnBrk="1" fontAlgn="base" latinLnBrk="0" hangingPunct="1">
              <a:lnSpc>
                <a:spcPct val="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0" lang="en-US" altLang="zh-TW" sz="1600" b="0" i="0" u="none" strike="noStrike" kern="0" cap="none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</a:t>
            </a:r>
            <a:r>
              <a:rPr kumimoji="0" lang="en-US" altLang="zh-TW" sz="1600" b="0" i="0" u="none" strike="noStrike" kern="0" cap="none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kumimoji="0" lang="en-US" altLang="zh-TW" sz="1600" b="0" i="0" u="none" strike="noStrike" kern="0" cap="none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n &lt;= </a:t>
            </a:r>
            <a:r>
              <a:rPr kumimoji="0" lang="en-US" altLang="zh-TW" sz="1600" b="0" i="0" u="none" strike="noStrike" kern="0" cap="none" normalizeH="0" baseline="0" noProof="0" dirty="0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kumimoji="0" lang="en-US" altLang="zh-TW" sz="1600" b="0" i="0" u="none" strike="noStrike" kern="0" cap="none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</a:t>
            </a:r>
            <a:r>
              <a:rPr kumimoji="0" lang="en-US" altLang="zh-TW" sz="1600" b="0" i="0" u="none" strike="noStrike" kern="0" cap="none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kumimoji="0" lang="en-US" altLang="zh-TW" sz="1600" b="0" i="0" u="none" strike="noStrike" kern="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n;</a:t>
            </a:r>
          </a:p>
          <a:p>
            <a:pPr lvl="0" algn="l">
              <a:spcBef>
                <a:spcPct val="0"/>
              </a:spcBef>
              <a:defRPr/>
            </a:pPr>
            <a:r>
              <a:rPr kumimoji="0" lang="en-US" altLang="zh-TW" sz="1600" b="0" i="0" u="none" strike="noStrike" kern="0" cap="none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else return</a:t>
            </a:r>
            <a:r>
              <a:rPr kumimoji="0" lang="en-US" altLang="zh-TW" sz="1600" b="0" i="0" u="none" strike="noStrike" kern="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kern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f( 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</a:t>
            </a:r>
            <a:r>
              <a:rPr lang="en-US" altLang="zh-TW" sz="1600" b="0" kern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- </a:t>
            </a:r>
            <a:r>
              <a:rPr lang="en-US" altLang="zh-TW" sz="1600" b="0" kern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</a:t>
            </a:r>
            <a:r>
              <a:rPr kumimoji="0" lang="en-US" altLang="zh-TW" sz="1600" b="0" i="0" u="none" strike="noStrike" kern="0" cap="none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+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n - </a:t>
            </a:r>
            <a:r>
              <a:rPr lang="en-US" altLang="zh-TW" sz="1600" b="0" kern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sz="1600" b="0" kern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);</a:t>
            </a:r>
            <a:endParaRPr kumimoji="0" lang="en-US" altLang="zh-TW" sz="1600" b="0" i="0" u="none" strike="noStrike" kern="0" cap="none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  <a:p>
            <a:pPr marR="0" lvl="0" indent="0" algn="l" defTabSz="914400" rtl="0" eaLnBrk="1" fontAlgn="base" latinLnBrk="0" hangingPunct="1">
              <a:lnSpc>
                <a:spcPct val="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TW" sz="1600" b="0" i="0" u="none" strike="noStrike" kern="0" cap="none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  <a:endParaRPr kumimoji="0" lang="en-US" altLang="zh-TW" sz="1600" b="0" i="0" u="none" strike="noStrike" kern="0" cap="none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611494" y="3609022"/>
            <a:ext cx="5040000" cy="1080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tIns="46800" bIns="46800"/>
          <a:lstStyle/>
          <a:p>
            <a:pPr lvl="0" algn="l">
              <a:spcBef>
                <a:spcPct val="0"/>
              </a:spcBef>
              <a:defRPr/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)</a:t>
            </a:r>
          </a:p>
          <a:p>
            <a:pPr lvl="0" algn="l">
              <a:spcBef>
                <a:spcPct val="0"/>
              </a:spcBef>
              <a:defRPr/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</a:p>
          <a:p>
            <a:pPr lvl="0" algn="l">
              <a:lnSpc>
                <a:spcPct val="50000"/>
              </a:lnSpc>
              <a:spcBef>
                <a:spcPct val="0"/>
              </a:spcBef>
              <a:defRPr/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b="0" kern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n;</a:t>
            </a:r>
          </a:p>
          <a:p>
            <a:pPr lvl="0" algn="l">
              <a:spcBef>
                <a:spcPct val="0"/>
              </a:spcBef>
              <a:defRPr/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else return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n - </a:t>
            </a:r>
            <a:r>
              <a:rPr lang="en-US" altLang="zh-TW" sz="1600" b="0" kern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+ f( n - </a:t>
            </a:r>
            <a:r>
              <a:rPr lang="en-US" altLang="zh-TW" sz="1600" b="0" kern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</a:t>
            </a:r>
          </a:p>
          <a:p>
            <a:pPr lvl="0" algn="l">
              <a:lnSpc>
                <a:spcPct val="50000"/>
              </a:lnSpc>
              <a:spcBef>
                <a:spcPct val="0"/>
              </a:spcBef>
              <a:defRPr/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</a:p>
        </p:txBody>
      </p:sp>
      <p:sp>
        <p:nvSpPr>
          <p:cNvPr id="15" name="Rectangle 2"/>
          <p:cNvSpPr txBox="1">
            <a:spLocks noChangeArrowheads="1"/>
          </p:cNvSpPr>
          <p:nvPr/>
        </p:nvSpPr>
        <p:spPr bwMode="auto">
          <a:xfrm>
            <a:off x="611494" y="5229229"/>
            <a:ext cx="5040000" cy="1080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tIns="46800" bIns="46800"/>
          <a:lstStyle/>
          <a:p>
            <a:pPr lvl="0" algn="l">
              <a:spcBef>
                <a:spcPct val="0"/>
              </a:spcBef>
              <a:defRPr/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)</a:t>
            </a:r>
          </a:p>
          <a:p>
            <a:pPr lvl="0" algn="l">
              <a:spcBef>
                <a:spcPct val="0"/>
              </a:spcBef>
              <a:defRPr/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</a:p>
          <a:p>
            <a:pPr lvl="0" algn="l">
              <a:lnSpc>
                <a:spcPct val="50000"/>
              </a:lnSpc>
              <a:spcBef>
                <a:spcPct val="0"/>
              </a:spcBef>
              <a:defRPr/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b="0" kern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n;</a:t>
            </a:r>
          </a:p>
          <a:p>
            <a:pPr lvl="0" algn="l">
              <a:spcBef>
                <a:spcPct val="0"/>
              </a:spcBef>
              <a:defRPr/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else return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n - </a:t>
            </a:r>
            <a:r>
              <a:rPr lang="en-US" altLang="zh-TW" sz="1600" b="0" kern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+ f( n - </a:t>
            </a:r>
            <a:r>
              <a:rPr lang="en-US" altLang="zh-TW" sz="1600" b="0" kern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</a:t>
            </a:r>
          </a:p>
          <a:p>
            <a:pPr lvl="0" algn="l">
              <a:lnSpc>
                <a:spcPct val="50000"/>
              </a:lnSpc>
              <a:spcBef>
                <a:spcPct val="0"/>
              </a:spcBef>
              <a:defRPr/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</a:p>
        </p:txBody>
      </p:sp>
      <p:sp>
        <p:nvSpPr>
          <p:cNvPr id="81989" name="Rectangle 2"/>
          <p:cNvSpPr txBox="1">
            <a:spLocks noChangeArrowheads="1"/>
          </p:cNvSpPr>
          <p:nvPr/>
        </p:nvSpPr>
        <p:spPr bwMode="auto">
          <a:xfrm>
            <a:off x="611494" y="368609"/>
            <a:ext cx="3420000" cy="10801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tIns="46800" bIns="468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kumimoji="0" lang="en-US" altLang="zh-TW" sz="1600" b="0" i="0" u="none" strike="noStrike" kern="120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main()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0" lang="en-US" altLang="zh-TW" sz="1600" b="0" i="0" u="none" strike="noStrike" kern="1200" cap="none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</a:t>
            </a:r>
            <a:r>
              <a:rPr kumimoji="0" lang="en-US" altLang="zh-TW" sz="1600" b="0" i="0" u="none" strike="noStrike" kern="1200" cap="none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kumimoji="0" lang="en-US" altLang="zh-TW" sz="1600" b="0" i="0" u="none" strike="noStrike" kern="1200" cap="none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0" lang="en-US" altLang="zh-TW" sz="1600" b="0" i="0" u="none" strike="noStrike" kern="120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= </a:t>
            </a:r>
            <a:r>
              <a:rPr kumimoji="0" lang="en-US" altLang="zh-TW" sz="1600" b="0" i="0" u="none" strike="noStrike" kern="1200" cap="none" normalizeH="0" baseline="0" noProof="0" dirty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3</a:t>
            </a:r>
            <a:r>
              <a:rPr kumimoji="0" lang="en-US" altLang="zh-TW" sz="1600" b="0" i="0" u="none" strike="noStrike" kern="120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kumimoji="0" lang="en-US" altLang="zh-TW" sz="1600" b="0" i="0" u="none" strike="noStrike" kern="1200" cap="none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kumimoji="0" lang="en-US" altLang="zh-TW" sz="1600" b="0" i="0" u="none" strike="noStrike" kern="120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kumimoji="0" lang="en-US" altLang="zh-TW" sz="1600" b="0" i="0" u="none" strike="noStrike" kern="1200" cap="none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f( n </a:t>
            </a:r>
            <a:r>
              <a:rPr kumimoji="0" lang="en-US" altLang="zh-TW" sz="1600" b="0" i="0" u="none" strike="noStrike" kern="120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 &lt;&lt; </a:t>
            </a:r>
            <a:r>
              <a:rPr kumimoji="0" lang="en-US" altLang="zh-TW" sz="1600" b="0" i="0" u="none" strike="noStrike" kern="1200" cap="none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endl</a:t>
            </a:r>
            <a:r>
              <a:rPr kumimoji="0" lang="en-US" altLang="zh-TW" sz="1600" b="0" i="0" u="none" strike="noStrike" kern="120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</a:p>
        </p:txBody>
      </p:sp>
      <p:graphicFrame>
        <p:nvGraphicFramePr>
          <p:cNvPr id="10" name="Group 68"/>
          <p:cNvGraphicFramePr>
            <a:graphicFrameLocks noGrp="1"/>
          </p:cNvGraphicFramePr>
          <p:nvPr>
            <p:extLst/>
          </p:nvPr>
        </p:nvGraphicFramePr>
        <p:xfrm>
          <a:off x="6372230" y="3609023"/>
          <a:ext cx="21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0012FEC8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0012FECC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0012FED0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7" name="Group 68"/>
          <p:cNvGraphicFramePr>
            <a:graphicFrameLocks noGrp="1"/>
          </p:cNvGraphicFramePr>
          <p:nvPr>
            <p:extLst/>
          </p:nvPr>
        </p:nvGraphicFramePr>
        <p:xfrm>
          <a:off x="6372230" y="548632"/>
          <a:ext cx="21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200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Group 68"/>
          <p:cNvGraphicFramePr>
            <a:graphicFrameLocks noGrp="1"/>
          </p:cNvGraphicFramePr>
          <p:nvPr>
            <p:extLst/>
          </p:nvPr>
        </p:nvGraphicFramePr>
        <p:xfrm>
          <a:off x="6372230" y="1988816"/>
          <a:ext cx="21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611494" y="1988815"/>
            <a:ext cx="5040000" cy="1080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tIns="46800" bIns="46800"/>
          <a:lstStyle/>
          <a:p>
            <a:pPr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TW" sz="1600" b="0" i="0" u="none" strike="noStrike" kern="0" cap="none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kumimoji="0" lang="en-US" altLang="zh-TW" sz="1600" b="0" i="0" u="none" strike="noStrike" kern="0" cap="none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kumimoji="0" lang="en-US" altLang="zh-TW" sz="1600" b="0" i="0" u="none" strike="noStrike" kern="0" cap="none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kumimoji="0" lang="en-US" altLang="zh-TW" sz="1600" b="0" i="0" u="none" strike="noStrike" kern="0" cap="none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0" lang="en-US" altLang="zh-TW" sz="1600" b="0" i="0" u="none" strike="noStrike" kern="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)</a:t>
            </a:r>
          </a:p>
          <a:p>
            <a:pPr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TW" sz="1600" b="0" i="0" u="none" strike="noStrike" kern="0" cap="none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</a:p>
          <a:p>
            <a:pPr marR="0" lvl="0" indent="0" algn="l" defTabSz="914400" rtl="0" eaLnBrk="1" fontAlgn="base" latinLnBrk="0" hangingPunct="1">
              <a:lnSpc>
                <a:spcPct val="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0" lang="en-US" altLang="zh-TW" sz="1600" b="0" i="0" u="none" strike="noStrike" kern="0" cap="none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</a:t>
            </a:r>
            <a:r>
              <a:rPr kumimoji="0" lang="en-US" altLang="zh-TW" sz="1600" b="0" i="0" u="none" strike="noStrike" kern="0" cap="none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kumimoji="0" lang="en-US" altLang="zh-TW" sz="1600" b="0" i="0" u="none" strike="noStrike" kern="0" cap="none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n &lt;= </a:t>
            </a:r>
            <a:r>
              <a:rPr kumimoji="0" lang="en-US" altLang="zh-TW" sz="1600" b="0" i="0" u="none" strike="noStrike" kern="0" cap="none" normalizeH="0" baseline="0" noProof="0" dirty="0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kumimoji="0" lang="en-US" altLang="zh-TW" sz="1600" b="0" i="0" u="none" strike="noStrike" kern="0" cap="none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</a:t>
            </a:r>
            <a:r>
              <a:rPr kumimoji="0" lang="en-US" altLang="zh-TW" sz="1600" b="0" i="0" u="none" strike="noStrike" kern="0" cap="none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kumimoji="0" lang="en-US" altLang="zh-TW" sz="1600" b="0" i="0" u="none" strike="noStrike" kern="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n;</a:t>
            </a:r>
          </a:p>
          <a:p>
            <a:pPr lvl="0" algn="l">
              <a:spcBef>
                <a:spcPct val="0"/>
              </a:spcBef>
              <a:defRPr/>
            </a:pPr>
            <a:r>
              <a:rPr kumimoji="0" lang="en-US" altLang="zh-TW" sz="1600" b="0" i="0" u="none" strike="noStrike" kern="0" cap="none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else return</a:t>
            </a:r>
            <a:r>
              <a:rPr kumimoji="0" lang="en-US" altLang="zh-TW" sz="1600" b="0" i="0" u="none" strike="noStrike" kern="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kern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f( 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</a:t>
            </a:r>
            <a:r>
              <a:rPr lang="en-US" altLang="zh-TW" sz="1600" b="0" kern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- </a:t>
            </a:r>
            <a:r>
              <a:rPr lang="en-US" altLang="zh-TW" sz="1600" b="0" kern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</a:t>
            </a:r>
            <a:r>
              <a:rPr kumimoji="0" lang="en-US" altLang="zh-TW" sz="1600" b="0" i="0" u="none" strike="noStrike" kern="0" cap="none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+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n - </a:t>
            </a:r>
            <a:r>
              <a:rPr lang="en-US" altLang="zh-TW" sz="1600" b="0" kern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sz="1600" b="0" kern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);</a:t>
            </a:r>
            <a:endParaRPr kumimoji="0" lang="en-US" altLang="zh-TW" sz="1600" b="0" i="0" u="none" strike="noStrike" kern="0" cap="none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  <a:p>
            <a:pPr marR="0" lvl="0" indent="0" algn="l" defTabSz="914400" rtl="0" eaLnBrk="1" fontAlgn="base" latinLnBrk="0" hangingPunct="1">
              <a:lnSpc>
                <a:spcPct val="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TW" sz="1600" b="0" i="0" u="none" strike="noStrike" kern="0" cap="none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  <a:endParaRPr kumimoji="0" lang="en-US" altLang="zh-TW" sz="1600" b="0" i="0" u="none" strike="noStrike" kern="0" cap="none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611494" y="3609022"/>
            <a:ext cx="5040000" cy="1080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tIns="46800" bIns="46800"/>
          <a:lstStyle/>
          <a:p>
            <a:pPr lvl="0" algn="l">
              <a:spcBef>
                <a:spcPct val="0"/>
              </a:spcBef>
              <a:defRPr/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)</a:t>
            </a:r>
          </a:p>
          <a:p>
            <a:pPr lvl="0" algn="l">
              <a:spcBef>
                <a:spcPct val="0"/>
              </a:spcBef>
              <a:defRPr/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</a:p>
          <a:p>
            <a:pPr lvl="0" algn="l">
              <a:lnSpc>
                <a:spcPct val="50000"/>
              </a:lnSpc>
              <a:spcBef>
                <a:spcPct val="0"/>
              </a:spcBef>
              <a:defRPr/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b="0" kern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n;</a:t>
            </a:r>
          </a:p>
          <a:p>
            <a:pPr lvl="0" algn="l">
              <a:spcBef>
                <a:spcPct val="0"/>
              </a:spcBef>
              <a:defRPr/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else return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n - </a:t>
            </a:r>
            <a:r>
              <a:rPr lang="en-US" altLang="zh-TW" sz="1600" b="0" kern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+ f( n - </a:t>
            </a:r>
            <a:r>
              <a:rPr lang="en-US" altLang="zh-TW" sz="1600" b="0" kern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</a:t>
            </a:r>
          </a:p>
          <a:p>
            <a:pPr lvl="0" algn="l">
              <a:lnSpc>
                <a:spcPct val="50000"/>
              </a:lnSpc>
              <a:spcBef>
                <a:spcPct val="0"/>
              </a:spcBef>
              <a:defRPr/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</a:p>
        </p:txBody>
      </p:sp>
      <p:sp>
        <p:nvSpPr>
          <p:cNvPr id="15" name="Rectangle 2"/>
          <p:cNvSpPr txBox="1">
            <a:spLocks noChangeArrowheads="1"/>
          </p:cNvSpPr>
          <p:nvPr/>
        </p:nvSpPr>
        <p:spPr bwMode="auto">
          <a:xfrm>
            <a:off x="611494" y="5229229"/>
            <a:ext cx="5040000" cy="1080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tIns="46800" bIns="46800"/>
          <a:lstStyle/>
          <a:p>
            <a:pPr lvl="0" algn="l">
              <a:spcBef>
                <a:spcPct val="0"/>
              </a:spcBef>
              <a:defRPr/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)</a:t>
            </a:r>
          </a:p>
          <a:p>
            <a:pPr lvl="0" algn="l">
              <a:spcBef>
                <a:spcPct val="0"/>
              </a:spcBef>
              <a:defRPr/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</a:p>
          <a:p>
            <a:pPr lvl="0" algn="l">
              <a:lnSpc>
                <a:spcPct val="50000"/>
              </a:lnSpc>
              <a:spcBef>
                <a:spcPct val="0"/>
              </a:spcBef>
              <a:defRPr/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b="0" kern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n;</a:t>
            </a:r>
          </a:p>
          <a:p>
            <a:pPr lvl="0" algn="l">
              <a:spcBef>
                <a:spcPct val="0"/>
              </a:spcBef>
              <a:defRPr/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else return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n - </a:t>
            </a:r>
            <a:r>
              <a:rPr lang="en-US" altLang="zh-TW" sz="1600" b="0" kern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+ f( n - </a:t>
            </a:r>
            <a:r>
              <a:rPr lang="en-US" altLang="zh-TW" sz="1600" b="0" kern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</a:t>
            </a:r>
          </a:p>
          <a:p>
            <a:pPr lvl="0" algn="l">
              <a:lnSpc>
                <a:spcPct val="50000"/>
              </a:lnSpc>
              <a:spcBef>
                <a:spcPct val="0"/>
              </a:spcBef>
              <a:defRPr/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</a:p>
        </p:txBody>
      </p:sp>
      <p:sp>
        <p:nvSpPr>
          <p:cNvPr id="81989" name="Rectangle 2"/>
          <p:cNvSpPr txBox="1">
            <a:spLocks noChangeArrowheads="1"/>
          </p:cNvSpPr>
          <p:nvPr/>
        </p:nvSpPr>
        <p:spPr bwMode="auto">
          <a:xfrm>
            <a:off x="611494" y="368609"/>
            <a:ext cx="3420000" cy="10801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tIns="46800" bIns="468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kumimoji="0" lang="en-US" altLang="zh-TW" sz="1600" b="0" i="0" u="none" strike="noStrike" kern="120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main()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0" lang="en-US" altLang="zh-TW" sz="1600" b="0" i="0" u="none" strike="noStrike" kern="1200" cap="none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</a:t>
            </a:r>
            <a:r>
              <a:rPr kumimoji="0" lang="en-US" altLang="zh-TW" sz="1600" b="0" i="0" u="none" strike="noStrike" kern="1200" cap="none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kumimoji="0" lang="en-US" altLang="zh-TW" sz="1600" b="0" i="0" u="none" strike="noStrike" kern="1200" cap="none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0" lang="en-US" altLang="zh-TW" sz="1600" b="0" i="0" u="none" strike="noStrike" kern="120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= </a:t>
            </a:r>
            <a:r>
              <a:rPr kumimoji="0" lang="en-US" altLang="zh-TW" sz="1600" b="0" i="0" u="none" strike="noStrike" kern="1200" cap="none" normalizeH="0" baseline="0" noProof="0" dirty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3</a:t>
            </a:r>
            <a:r>
              <a:rPr kumimoji="0" lang="en-US" altLang="zh-TW" sz="1600" b="0" i="0" u="none" strike="noStrike" kern="120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kumimoji="0" lang="en-US" altLang="zh-TW" sz="1600" b="0" i="0" u="none" strike="noStrike" kern="1200" cap="none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kumimoji="0" lang="en-US" altLang="zh-TW" sz="1600" b="0" i="0" u="none" strike="noStrike" kern="120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kumimoji="0" lang="en-US" altLang="zh-TW" sz="1600" b="0" i="0" u="none" strike="noStrike" kern="1200" cap="none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f( n </a:t>
            </a:r>
            <a:r>
              <a:rPr kumimoji="0" lang="en-US" altLang="zh-TW" sz="1600" b="0" i="0" u="none" strike="noStrike" kern="120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 &lt;&lt; </a:t>
            </a:r>
            <a:r>
              <a:rPr kumimoji="0" lang="en-US" altLang="zh-TW" sz="1600" b="0" i="0" u="none" strike="noStrike" kern="1200" cap="none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endl</a:t>
            </a:r>
            <a:r>
              <a:rPr kumimoji="0" lang="en-US" altLang="zh-TW" sz="1600" b="0" i="0" u="none" strike="noStrike" kern="120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</a:p>
        </p:txBody>
      </p:sp>
      <p:graphicFrame>
        <p:nvGraphicFramePr>
          <p:cNvPr id="10" name="Group 68"/>
          <p:cNvGraphicFramePr>
            <a:graphicFrameLocks noGrp="1"/>
          </p:cNvGraphicFramePr>
          <p:nvPr>
            <p:extLst/>
          </p:nvPr>
        </p:nvGraphicFramePr>
        <p:xfrm>
          <a:off x="6372230" y="3609023"/>
          <a:ext cx="21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0012FEC8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0012FECC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0012FED0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Group 68"/>
          <p:cNvGraphicFramePr>
            <a:graphicFrameLocks noGrp="1"/>
          </p:cNvGraphicFramePr>
          <p:nvPr>
            <p:extLst/>
          </p:nvPr>
        </p:nvGraphicFramePr>
        <p:xfrm>
          <a:off x="6372230" y="5229230"/>
          <a:ext cx="21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0012FE70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0012FE74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0012FE78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7" name="Group 68"/>
          <p:cNvGraphicFramePr>
            <a:graphicFrameLocks noGrp="1"/>
          </p:cNvGraphicFramePr>
          <p:nvPr>
            <p:extLst/>
          </p:nvPr>
        </p:nvGraphicFramePr>
        <p:xfrm>
          <a:off x="6372230" y="548632"/>
          <a:ext cx="21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566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5451631"/>
              </p:ext>
            </p:extLst>
          </p:nvPr>
        </p:nvGraphicFramePr>
        <p:xfrm>
          <a:off x="6372230" y="1988816"/>
          <a:ext cx="21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651083"/>
              </p:ext>
            </p:extLst>
          </p:nvPr>
        </p:nvGraphicFramePr>
        <p:xfrm>
          <a:off x="6372230" y="3609023"/>
          <a:ext cx="21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0012FEC8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0012FECC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0012FED0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7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9940745"/>
              </p:ext>
            </p:extLst>
          </p:nvPr>
        </p:nvGraphicFramePr>
        <p:xfrm>
          <a:off x="6372230" y="548632"/>
          <a:ext cx="21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611494" y="1988815"/>
            <a:ext cx="5040000" cy="1080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tIns="46800" bIns="46800"/>
          <a:lstStyle/>
          <a:p>
            <a:pPr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TW" sz="1600" b="0" i="0" u="none" strike="noStrike" kern="0" cap="none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kumimoji="0" lang="en-US" altLang="zh-TW" sz="1600" b="0" i="0" u="none" strike="noStrike" kern="0" cap="none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kumimoji="0" lang="en-US" altLang="zh-TW" sz="1600" b="0" i="0" u="none" strike="noStrike" kern="0" cap="none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kumimoji="0" lang="en-US" altLang="zh-TW" sz="1600" b="0" i="0" u="none" strike="noStrike" kern="0" cap="none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0" lang="en-US" altLang="zh-TW" sz="1600" b="0" i="0" u="none" strike="noStrike" kern="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)</a:t>
            </a:r>
          </a:p>
          <a:p>
            <a:pPr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TW" sz="1600" b="0" i="0" u="none" strike="noStrike" kern="0" cap="none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</a:p>
          <a:p>
            <a:pPr marR="0" lvl="0" indent="0" algn="l" defTabSz="914400" rtl="0" eaLnBrk="1" fontAlgn="base" latinLnBrk="0" hangingPunct="1">
              <a:lnSpc>
                <a:spcPct val="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0" lang="en-US" altLang="zh-TW" sz="1600" b="0" i="0" u="none" strike="noStrike" kern="0" cap="none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</a:t>
            </a:r>
            <a:r>
              <a:rPr kumimoji="0" lang="en-US" altLang="zh-TW" sz="1600" b="0" i="0" u="none" strike="noStrike" kern="0" cap="none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kumimoji="0" lang="en-US" altLang="zh-TW" sz="1600" b="0" i="0" u="none" strike="noStrike" kern="0" cap="none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n &lt;= </a:t>
            </a:r>
            <a:r>
              <a:rPr kumimoji="0" lang="en-US" altLang="zh-TW" sz="1600" b="0" i="0" u="none" strike="noStrike" kern="0" cap="none" normalizeH="0" baseline="0" noProof="0" dirty="0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kumimoji="0" lang="en-US" altLang="zh-TW" sz="1600" b="0" i="0" u="none" strike="noStrike" kern="0" cap="none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</a:t>
            </a:r>
            <a:r>
              <a:rPr kumimoji="0" lang="en-US" altLang="zh-TW" sz="1600" b="0" i="0" u="none" strike="noStrike" kern="0" cap="none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kumimoji="0" lang="en-US" altLang="zh-TW" sz="1600" b="0" i="0" u="none" strike="noStrike" kern="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n;</a:t>
            </a:r>
          </a:p>
          <a:p>
            <a:pPr lvl="0" algn="l">
              <a:spcBef>
                <a:spcPct val="0"/>
              </a:spcBef>
              <a:defRPr/>
            </a:pPr>
            <a:r>
              <a:rPr kumimoji="0" lang="en-US" altLang="zh-TW" sz="1600" b="0" i="0" u="none" strike="noStrike" kern="0" cap="none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else return</a:t>
            </a:r>
            <a:r>
              <a:rPr kumimoji="0" lang="en-US" altLang="zh-TW" sz="1600" b="0" i="0" u="none" strike="noStrike" kern="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kern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f( 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</a:t>
            </a:r>
            <a:r>
              <a:rPr lang="en-US" altLang="zh-TW" sz="1600" b="0" kern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- </a:t>
            </a:r>
            <a:r>
              <a:rPr lang="en-US" altLang="zh-TW" sz="1600" b="0" kern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</a:t>
            </a:r>
            <a:r>
              <a:rPr kumimoji="0" lang="en-US" altLang="zh-TW" sz="1600" b="0" i="0" u="none" strike="noStrike" kern="0" cap="none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+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n - </a:t>
            </a:r>
            <a:r>
              <a:rPr lang="en-US" altLang="zh-TW" sz="1600" b="0" kern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sz="1600" b="0" kern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);</a:t>
            </a:r>
            <a:endParaRPr kumimoji="0" lang="en-US" altLang="zh-TW" sz="1600" b="0" i="0" u="none" strike="noStrike" kern="0" cap="none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  <a:p>
            <a:pPr marR="0" lvl="0" indent="0" algn="l" defTabSz="914400" rtl="0" eaLnBrk="1" fontAlgn="base" latinLnBrk="0" hangingPunct="1">
              <a:lnSpc>
                <a:spcPct val="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TW" sz="1600" b="0" i="0" u="none" strike="noStrike" kern="0" cap="none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  <a:endParaRPr kumimoji="0" lang="en-US" altLang="zh-TW" sz="1600" b="0" i="0" u="none" strike="noStrike" kern="0" cap="none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611494" y="3609022"/>
            <a:ext cx="5040000" cy="1080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tIns="46800" bIns="46800"/>
          <a:lstStyle/>
          <a:p>
            <a:pPr lvl="0" algn="l">
              <a:spcBef>
                <a:spcPct val="0"/>
              </a:spcBef>
              <a:defRPr/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)</a:t>
            </a:r>
          </a:p>
          <a:p>
            <a:pPr lvl="0" algn="l">
              <a:spcBef>
                <a:spcPct val="0"/>
              </a:spcBef>
              <a:defRPr/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</a:p>
          <a:p>
            <a:pPr lvl="0" algn="l">
              <a:lnSpc>
                <a:spcPct val="50000"/>
              </a:lnSpc>
              <a:spcBef>
                <a:spcPct val="0"/>
              </a:spcBef>
              <a:defRPr/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b="0" kern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n;</a:t>
            </a:r>
          </a:p>
          <a:p>
            <a:pPr lvl="0" algn="l">
              <a:spcBef>
                <a:spcPct val="0"/>
              </a:spcBef>
              <a:defRPr/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else return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n - </a:t>
            </a:r>
            <a:r>
              <a:rPr lang="en-US" altLang="zh-TW" sz="1600" b="0" kern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+ f( n - </a:t>
            </a:r>
            <a:r>
              <a:rPr lang="en-US" altLang="zh-TW" sz="1600" b="0" kern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</a:t>
            </a:r>
          </a:p>
          <a:p>
            <a:pPr lvl="0" algn="l">
              <a:lnSpc>
                <a:spcPct val="50000"/>
              </a:lnSpc>
              <a:spcBef>
                <a:spcPct val="0"/>
              </a:spcBef>
              <a:defRPr/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</a:p>
        </p:txBody>
      </p:sp>
      <p:sp>
        <p:nvSpPr>
          <p:cNvPr id="16" name="Rectangle 2"/>
          <p:cNvSpPr txBox="1">
            <a:spLocks noChangeArrowheads="1"/>
          </p:cNvSpPr>
          <p:nvPr/>
        </p:nvSpPr>
        <p:spPr bwMode="auto">
          <a:xfrm>
            <a:off x="611494" y="5229229"/>
            <a:ext cx="5040000" cy="1080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tIns="46800" bIns="46800"/>
          <a:lstStyle/>
          <a:p>
            <a:pPr lvl="0" algn="l">
              <a:spcBef>
                <a:spcPct val="0"/>
              </a:spcBef>
              <a:defRPr/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)</a:t>
            </a:r>
          </a:p>
          <a:p>
            <a:pPr lvl="0" algn="l">
              <a:spcBef>
                <a:spcPct val="0"/>
              </a:spcBef>
              <a:defRPr/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</a:p>
          <a:p>
            <a:pPr lvl="0" algn="l">
              <a:lnSpc>
                <a:spcPct val="50000"/>
              </a:lnSpc>
              <a:spcBef>
                <a:spcPct val="0"/>
              </a:spcBef>
              <a:defRPr/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b="0" kern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n;</a:t>
            </a:r>
          </a:p>
          <a:p>
            <a:pPr lvl="0" algn="l">
              <a:spcBef>
                <a:spcPct val="0"/>
              </a:spcBef>
              <a:defRPr/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else return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n - </a:t>
            </a:r>
            <a:r>
              <a:rPr lang="en-US" altLang="zh-TW" sz="1600" b="0" kern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+ f( n - </a:t>
            </a:r>
            <a:r>
              <a:rPr lang="en-US" altLang="zh-TW" sz="1600" b="0" kern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</a:t>
            </a:r>
          </a:p>
          <a:p>
            <a:pPr lvl="0" algn="l">
              <a:lnSpc>
                <a:spcPct val="50000"/>
              </a:lnSpc>
              <a:spcBef>
                <a:spcPct val="0"/>
              </a:spcBef>
              <a:defRPr/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 bwMode="auto">
          <a:xfrm>
            <a:off x="611494" y="368609"/>
            <a:ext cx="3420000" cy="10801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tIns="46800" bIns="468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kumimoji="0" lang="en-US" altLang="zh-TW" sz="1600" b="0" i="0" u="none" strike="noStrike" kern="120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main()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0" lang="en-US" altLang="zh-TW" sz="1600" b="0" i="0" u="none" strike="noStrike" kern="1200" cap="none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</a:t>
            </a:r>
            <a:r>
              <a:rPr kumimoji="0" lang="en-US" altLang="zh-TW" sz="1600" b="0" i="0" u="none" strike="noStrike" kern="1200" cap="none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kumimoji="0" lang="en-US" altLang="zh-TW" sz="1600" b="0" i="0" u="none" strike="noStrike" kern="1200" cap="none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0" lang="en-US" altLang="zh-TW" sz="1600" b="0" i="0" u="none" strike="noStrike" kern="120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= </a:t>
            </a:r>
            <a:r>
              <a:rPr kumimoji="0" lang="en-US" altLang="zh-TW" sz="1600" b="0" i="0" u="none" strike="noStrike" kern="1200" cap="none" normalizeH="0" baseline="0" noProof="0" dirty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3</a:t>
            </a:r>
            <a:r>
              <a:rPr kumimoji="0" lang="en-US" altLang="zh-TW" sz="1600" b="0" i="0" u="none" strike="noStrike" kern="120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kumimoji="0" lang="en-US" altLang="zh-TW" sz="1600" b="0" i="0" u="none" strike="noStrike" kern="1200" cap="none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kumimoji="0" lang="en-US" altLang="zh-TW" sz="1600" b="0" i="0" u="none" strike="noStrike" kern="120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kumimoji="0" lang="en-US" altLang="zh-TW" sz="1600" b="0" i="0" u="none" strike="noStrike" kern="1200" cap="none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f( n </a:t>
            </a:r>
            <a:r>
              <a:rPr kumimoji="0" lang="en-US" altLang="zh-TW" sz="1600" b="0" i="0" u="none" strike="noStrike" kern="120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 &lt;&lt; </a:t>
            </a:r>
            <a:r>
              <a:rPr kumimoji="0" lang="en-US" altLang="zh-TW" sz="1600" b="0" i="0" u="none" strike="noStrike" kern="1200" cap="none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endl</a:t>
            </a:r>
            <a:r>
              <a:rPr kumimoji="0" lang="en-US" altLang="zh-TW" sz="1600" b="0" i="0" u="none" strike="noStrike" kern="120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94892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5451631"/>
              </p:ext>
            </p:extLst>
          </p:nvPr>
        </p:nvGraphicFramePr>
        <p:xfrm>
          <a:off x="6372230" y="1988816"/>
          <a:ext cx="21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6674992"/>
              </p:ext>
            </p:extLst>
          </p:nvPr>
        </p:nvGraphicFramePr>
        <p:xfrm>
          <a:off x="6372230" y="3609023"/>
          <a:ext cx="21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0012FEC8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0012FECC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0012FED0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4667443"/>
              </p:ext>
            </p:extLst>
          </p:nvPr>
        </p:nvGraphicFramePr>
        <p:xfrm>
          <a:off x="6372230" y="5229230"/>
          <a:ext cx="21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0012FE70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0012FE74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0012FE78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7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9940745"/>
              </p:ext>
            </p:extLst>
          </p:nvPr>
        </p:nvGraphicFramePr>
        <p:xfrm>
          <a:off x="6372230" y="548632"/>
          <a:ext cx="21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611494" y="1988815"/>
            <a:ext cx="5040000" cy="1080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tIns="46800" bIns="46800"/>
          <a:lstStyle/>
          <a:p>
            <a:pPr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TW" sz="1600" b="0" i="0" u="none" strike="noStrike" kern="0" cap="none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kumimoji="0" lang="en-US" altLang="zh-TW" sz="1600" b="0" i="0" u="none" strike="noStrike" kern="0" cap="none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kumimoji="0" lang="en-US" altLang="zh-TW" sz="1600" b="0" i="0" u="none" strike="noStrike" kern="0" cap="none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kumimoji="0" lang="en-US" altLang="zh-TW" sz="1600" b="0" i="0" u="none" strike="noStrike" kern="0" cap="none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0" lang="en-US" altLang="zh-TW" sz="1600" b="0" i="0" u="none" strike="noStrike" kern="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)</a:t>
            </a:r>
          </a:p>
          <a:p>
            <a:pPr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TW" sz="1600" b="0" i="0" u="none" strike="noStrike" kern="0" cap="none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</a:p>
          <a:p>
            <a:pPr marR="0" lvl="0" indent="0" algn="l" defTabSz="914400" rtl="0" eaLnBrk="1" fontAlgn="base" latinLnBrk="0" hangingPunct="1">
              <a:lnSpc>
                <a:spcPct val="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0" lang="en-US" altLang="zh-TW" sz="1600" b="0" i="0" u="none" strike="noStrike" kern="0" cap="none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</a:t>
            </a:r>
            <a:r>
              <a:rPr kumimoji="0" lang="en-US" altLang="zh-TW" sz="1600" b="0" i="0" u="none" strike="noStrike" kern="0" cap="none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kumimoji="0" lang="en-US" altLang="zh-TW" sz="1600" b="0" i="0" u="none" strike="noStrike" kern="0" cap="none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n &lt;= </a:t>
            </a:r>
            <a:r>
              <a:rPr kumimoji="0" lang="en-US" altLang="zh-TW" sz="1600" b="0" i="0" u="none" strike="noStrike" kern="0" cap="none" normalizeH="0" baseline="0" noProof="0" dirty="0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kumimoji="0" lang="en-US" altLang="zh-TW" sz="1600" b="0" i="0" u="none" strike="noStrike" kern="0" cap="none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</a:t>
            </a:r>
            <a:r>
              <a:rPr kumimoji="0" lang="en-US" altLang="zh-TW" sz="1600" b="0" i="0" u="none" strike="noStrike" kern="0" cap="none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kumimoji="0" lang="en-US" altLang="zh-TW" sz="1600" b="0" i="0" u="none" strike="noStrike" kern="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n;</a:t>
            </a:r>
          </a:p>
          <a:p>
            <a:pPr lvl="0" algn="l">
              <a:spcBef>
                <a:spcPct val="0"/>
              </a:spcBef>
              <a:defRPr/>
            </a:pPr>
            <a:r>
              <a:rPr kumimoji="0" lang="en-US" altLang="zh-TW" sz="1600" b="0" i="0" u="none" strike="noStrike" kern="0" cap="none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else return</a:t>
            </a:r>
            <a:r>
              <a:rPr kumimoji="0" lang="en-US" altLang="zh-TW" sz="1600" b="0" i="0" u="none" strike="noStrike" kern="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kern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f( 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</a:t>
            </a:r>
            <a:r>
              <a:rPr lang="en-US" altLang="zh-TW" sz="1600" b="0" kern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- </a:t>
            </a:r>
            <a:r>
              <a:rPr lang="en-US" altLang="zh-TW" sz="1600" b="0" kern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</a:t>
            </a:r>
            <a:r>
              <a:rPr kumimoji="0" lang="en-US" altLang="zh-TW" sz="1600" b="0" i="0" u="none" strike="noStrike" kern="0" cap="none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+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n - </a:t>
            </a:r>
            <a:r>
              <a:rPr lang="en-US" altLang="zh-TW" sz="1600" b="0" kern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sz="1600" b="0" kern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);</a:t>
            </a:r>
            <a:endParaRPr kumimoji="0" lang="en-US" altLang="zh-TW" sz="1600" b="0" i="0" u="none" strike="noStrike" kern="0" cap="none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  <a:p>
            <a:pPr marR="0" lvl="0" indent="0" algn="l" defTabSz="914400" rtl="0" eaLnBrk="1" fontAlgn="base" latinLnBrk="0" hangingPunct="1">
              <a:lnSpc>
                <a:spcPct val="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TW" sz="1600" b="0" i="0" u="none" strike="noStrike" kern="0" cap="none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  <a:endParaRPr kumimoji="0" lang="en-US" altLang="zh-TW" sz="1600" b="0" i="0" u="none" strike="noStrike" kern="0" cap="none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611494" y="3609022"/>
            <a:ext cx="5040000" cy="1080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tIns="46800" bIns="46800"/>
          <a:lstStyle/>
          <a:p>
            <a:pPr lvl="0" algn="l">
              <a:spcBef>
                <a:spcPct val="0"/>
              </a:spcBef>
              <a:defRPr/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)</a:t>
            </a:r>
          </a:p>
          <a:p>
            <a:pPr lvl="0" algn="l">
              <a:spcBef>
                <a:spcPct val="0"/>
              </a:spcBef>
              <a:defRPr/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</a:p>
          <a:p>
            <a:pPr lvl="0" algn="l">
              <a:lnSpc>
                <a:spcPct val="50000"/>
              </a:lnSpc>
              <a:spcBef>
                <a:spcPct val="0"/>
              </a:spcBef>
              <a:defRPr/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b="0" kern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n;</a:t>
            </a:r>
          </a:p>
          <a:p>
            <a:pPr lvl="0" algn="l">
              <a:spcBef>
                <a:spcPct val="0"/>
              </a:spcBef>
              <a:defRPr/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else return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n - </a:t>
            </a:r>
            <a:r>
              <a:rPr lang="en-US" altLang="zh-TW" sz="1600" b="0" kern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+ f( n - </a:t>
            </a:r>
            <a:r>
              <a:rPr lang="en-US" altLang="zh-TW" sz="1600" b="0" kern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</a:t>
            </a:r>
          </a:p>
          <a:p>
            <a:pPr lvl="0" algn="l">
              <a:lnSpc>
                <a:spcPct val="50000"/>
              </a:lnSpc>
              <a:spcBef>
                <a:spcPct val="0"/>
              </a:spcBef>
              <a:defRPr/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 bwMode="auto">
          <a:xfrm>
            <a:off x="611494" y="5229229"/>
            <a:ext cx="5040000" cy="1080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tIns="46800" bIns="46800"/>
          <a:lstStyle/>
          <a:p>
            <a:pPr lvl="0" algn="l">
              <a:spcBef>
                <a:spcPct val="0"/>
              </a:spcBef>
              <a:defRPr/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)</a:t>
            </a:r>
          </a:p>
          <a:p>
            <a:pPr lvl="0" algn="l">
              <a:spcBef>
                <a:spcPct val="0"/>
              </a:spcBef>
              <a:defRPr/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</a:p>
          <a:p>
            <a:pPr lvl="0" algn="l">
              <a:lnSpc>
                <a:spcPct val="50000"/>
              </a:lnSpc>
              <a:spcBef>
                <a:spcPct val="0"/>
              </a:spcBef>
              <a:defRPr/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b="0" kern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n;</a:t>
            </a:r>
          </a:p>
          <a:p>
            <a:pPr lvl="0" algn="l">
              <a:spcBef>
                <a:spcPct val="0"/>
              </a:spcBef>
              <a:defRPr/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else return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n - </a:t>
            </a:r>
            <a:r>
              <a:rPr lang="en-US" altLang="zh-TW" sz="1600" b="0" kern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+ f( n - </a:t>
            </a:r>
            <a:r>
              <a:rPr lang="en-US" altLang="zh-TW" sz="1600" b="0" kern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</a:t>
            </a:r>
          </a:p>
          <a:p>
            <a:pPr lvl="0" algn="l">
              <a:lnSpc>
                <a:spcPct val="50000"/>
              </a:lnSpc>
              <a:spcBef>
                <a:spcPct val="0"/>
              </a:spcBef>
              <a:defRPr/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</a:p>
        </p:txBody>
      </p:sp>
      <p:sp>
        <p:nvSpPr>
          <p:cNvPr id="19" name="Rectangle 2"/>
          <p:cNvSpPr txBox="1">
            <a:spLocks noChangeArrowheads="1"/>
          </p:cNvSpPr>
          <p:nvPr/>
        </p:nvSpPr>
        <p:spPr bwMode="auto">
          <a:xfrm>
            <a:off x="611494" y="368609"/>
            <a:ext cx="3420000" cy="10801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tIns="46800" bIns="468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kumimoji="0" lang="en-US" altLang="zh-TW" sz="1600" b="0" i="0" u="none" strike="noStrike" kern="120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main()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0" lang="en-US" altLang="zh-TW" sz="1600" b="0" i="0" u="none" strike="noStrike" kern="1200" cap="none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</a:t>
            </a:r>
            <a:r>
              <a:rPr kumimoji="0" lang="en-US" altLang="zh-TW" sz="1600" b="0" i="0" u="none" strike="noStrike" kern="1200" cap="none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kumimoji="0" lang="en-US" altLang="zh-TW" sz="1600" b="0" i="0" u="none" strike="noStrike" kern="1200" cap="none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0" lang="en-US" altLang="zh-TW" sz="1600" b="0" i="0" u="none" strike="noStrike" kern="120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= </a:t>
            </a:r>
            <a:r>
              <a:rPr kumimoji="0" lang="en-US" altLang="zh-TW" sz="1600" b="0" i="0" u="none" strike="noStrike" kern="1200" cap="none" normalizeH="0" baseline="0" noProof="0" dirty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3</a:t>
            </a:r>
            <a:r>
              <a:rPr kumimoji="0" lang="en-US" altLang="zh-TW" sz="1600" b="0" i="0" u="none" strike="noStrike" kern="120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kumimoji="0" lang="en-US" altLang="zh-TW" sz="1600" b="0" i="0" u="none" strike="noStrike" kern="1200" cap="none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kumimoji="0" lang="en-US" altLang="zh-TW" sz="1600" b="0" i="0" u="none" strike="noStrike" kern="120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kumimoji="0" lang="en-US" altLang="zh-TW" sz="1600" b="0" i="0" u="none" strike="noStrike" kern="1200" cap="none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f( n </a:t>
            </a:r>
            <a:r>
              <a:rPr kumimoji="0" lang="en-US" altLang="zh-TW" sz="1600" b="0" i="0" u="none" strike="noStrike" kern="120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 &lt;&lt; </a:t>
            </a:r>
            <a:r>
              <a:rPr kumimoji="0" lang="en-US" altLang="zh-TW" sz="1600" b="0" i="0" u="none" strike="noStrike" kern="1200" cap="none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endl</a:t>
            </a:r>
            <a:r>
              <a:rPr kumimoji="0" lang="en-US" altLang="zh-TW" sz="1600" b="0" i="0" u="none" strike="noStrike" kern="120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4025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+mn-ea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f( </a:t>
            </a:r>
            <a:r>
              <a:rPr lang="en-US" altLang="zh-TW" dirty="0">
                <a:solidFill>
                  <a:srgbClr val="0000FF"/>
                </a:solidFill>
                <a:latin typeface="+mn-ea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+mn-ea"/>
              </a:rPr>
              <a:t>n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ea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( </a:t>
            </a:r>
            <a:r>
              <a:rPr lang="en-US" altLang="zh-TW" dirty="0">
                <a:solidFill>
                  <a:srgbClr val="808080"/>
                </a:solidFill>
                <a:latin typeface="+mn-ea"/>
              </a:rPr>
              <a:t>n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&lt;= 1 </a:t>
            </a:r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) </a:t>
            </a:r>
            <a:r>
              <a:rPr lang="en-US" altLang="zh-TW" dirty="0">
                <a:solidFill>
                  <a:srgbClr val="0000FF"/>
                </a:solidFill>
                <a:latin typeface="+mn-ea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1;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ea"/>
              </a:rPr>
              <a:t>else</a:t>
            </a:r>
            <a:endParaRPr lang="en-US" altLang="zh-TW" dirty="0">
              <a:solidFill>
                <a:srgbClr val="000000"/>
              </a:solidFill>
              <a:latin typeface="+mn-ea"/>
            </a:endParaRPr>
          </a:p>
          <a:p>
            <a:r>
              <a:rPr lang="pt-BR" altLang="zh-TW" dirty="0">
                <a:solidFill>
                  <a:srgbClr val="000000"/>
                </a:solidFill>
                <a:latin typeface="+mn-ea"/>
              </a:rPr>
              <a:t>      </a:t>
            </a:r>
            <a:r>
              <a:rPr lang="pt-BR" altLang="zh-TW" sz="1000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pt-BR" altLang="zh-TW" dirty="0" smtClean="0">
                <a:solidFill>
                  <a:srgbClr val="0000FF"/>
                </a:solidFill>
                <a:latin typeface="+mn-ea"/>
              </a:rPr>
              <a:t>return</a:t>
            </a:r>
            <a:r>
              <a:rPr lang="pt-BR" altLang="zh-TW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pt-BR" altLang="zh-TW" dirty="0">
                <a:solidFill>
                  <a:srgbClr val="808080"/>
                </a:solidFill>
                <a:latin typeface="+mn-ea"/>
              </a:rPr>
              <a:t>n</a:t>
            </a:r>
            <a:r>
              <a:rPr lang="pt-BR" altLang="zh-TW" dirty="0">
                <a:solidFill>
                  <a:srgbClr val="000000"/>
                </a:solidFill>
                <a:latin typeface="+mn-ea"/>
              </a:rPr>
              <a:t> * f( </a:t>
            </a:r>
            <a:r>
              <a:rPr lang="pt-BR" altLang="zh-TW" dirty="0">
                <a:solidFill>
                  <a:srgbClr val="808080"/>
                </a:solidFill>
                <a:latin typeface="+mn-ea"/>
              </a:rPr>
              <a:t>n</a:t>
            </a:r>
            <a:r>
              <a:rPr lang="pt-BR" altLang="zh-TW" dirty="0">
                <a:solidFill>
                  <a:srgbClr val="000000"/>
                </a:solidFill>
                <a:latin typeface="+mn-ea"/>
              </a:rPr>
              <a:t> - 1 );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}</a:t>
            </a:r>
            <a:endParaRPr lang="en-US" altLang="zh-TW" kern="1200" dirty="0">
              <a:solidFill>
                <a:srgbClr val="000000"/>
              </a:solidFill>
              <a:latin typeface="+mn-ea"/>
              <a:cs typeface="Courier New" pitchFamily="49" charset="0"/>
            </a:endParaRPr>
          </a:p>
        </p:txBody>
      </p:sp>
      <p:sp>
        <p:nvSpPr>
          <p:cNvPr id="73743" name="Text Box 15"/>
          <p:cNvSpPr txBox="1">
            <a:spLocks noChangeArrowheads="1"/>
          </p:cNvSpPr>
          <p:nvPr/>
        </p:nvSpPr>
        <p:spPr bwMode="auto">
          <a:xfrm>
            <a:off x="5112069" y="2708908"/>
            <a:ext cx="360000" cy="360047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8000"/>
                </a:solidFill>
                <a:latin typeface="+mn-ea"/>
              </a:rPr>
              <a:t>1</a:t>
            </a:r>
            <a:endParaRPr lang="en-US" altLang="zh-TW" sz="1600" b="0" dirty="0">
              <a:solidFill>
                <a:srgbClr val="008000"/>
              </a:solidFill>
              <a:latin typeface="+mn-ea"/>
            </a:endParaRPr>
          </a:p>
        </p:txBody>
      </p:sp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5112069" y="3609023"/>
            <a:ext cx="360000" cy="360047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endParaRPr lang="en-US" altLang="zh-TW" sz="1600" b="0" dirty="0">
              <a:solidFill>
                <a:srgbClr val="008000"/>
              </a:solidFill>
              <a:latin typeface="+mn-ea"/>
            </a:endParaRPr>
          </a:p>
        </p:txBody>
      </p:sp>
      <p:sp>
        <p:nvSpPr>
          <p:cNvPr id="7" name="Text Box 15"/>
          <p:cNvSpPr txBox="1">
            <a:spLocks noChangeArrowheads="1"/>
          </p:cNvSpPr>
          <p:nvPr/>
        </p:nvSpPr>
        <p:spPr bwMode="auto">
          <a:xfrm>
            <a:off x="5112069" y="2708908"/>
            <a:ext cx="360000" cy="360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8000"/>
                </a:solidFill>
                <a:latin typeface="+mn-ea"/>
              </a:rPr>
              <a:t>1</a:t>
            </a:r>
            <a:endParaRPr lang="en-US" altLang="zh-TW" sz="1600" b="0" dirty="0">
              <a:solidFill>
                <a:srgbClr val="008000"/>
              </a:solidFill>
              <a:latin typeface="+mn-ea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+mn-ea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ea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n</a:t>
            </a:r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;</a:t>
            </a:r>
            <a:endParaRPr lang="zh-TW" altLang="en-US" dirty="0">
              <a:solidFill>
                <a:srgbClr val="000000"/>
              </a:solidFill>
              <a:latin typeface="+mn-ea"/>
            </a:endParaRPr>
          </a:p>
          <a:p>
            <a:r>
              <a:rPr lang="fr-FR" altLang="zh-TW" dirty="0">
                <a:solidFill>
                  <a:srgbClr val="000000"/>
                </a:solidFill>
                <a:latin typeface="+mn-ea"/>
              </a:rPr>
              <a:t>   cout </a:t>
            </a:r>
            <a:r>
              <a:rPr lang="fr-FR" altLang="zh-TW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fr-FR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fr-FR" altLang="zh-TW" dirty="0">
                <a:solidFill>
                  <a:srgbClr val="A31515"/>
                </a:solidFill>
                <a:latin typeface="+mn-ea"/>
              </a:rPr>
              <a:t>"Enter a positive Integer: "</a:t>
            </a:r>
            <a:r>
              <a:rPr lang="fr-FR" altLang="zh-TW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   cin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n;</a:t>
            </a:r>
          </a:p>
          <a:p>
            <a:r>
              <a:rPr lang="pt-BR" altLang="zh-TW" dirty="0">
                <a:solidFill>
                  <a:srgbClr val="000000"/>
                </a:solidFill>
                <a:latin typeface="+mn-ea"/>
              </a:rPr>
              <a:t>   cout </a:t>
            </a:r>
            <a:r>
              <a:rPr lang="pt-BR" altLang="zh-TW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pt-BR" altLang="zh-TW" dirty="0">
                <a:solidFill>
                  <a:srgbClr val="000000"/>
                </a:solidFill>
                <a:latin typeface="+mn-ea"/>
              </a:rPr>
              <a:t> n </a:t>
            </a:r>
            <a:r>
              <a:rPr lang="pt-BR" altLang="zh-TW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pt-BR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pt-BR" altLang="zh-TW" dirty="0">
                <a:solidFill>
                  <a:srgbClr val="A31515"/>
                </a:solidFill>
                <a:latin typeface="+mn-ea"/>
              </a:rPr>
              <a:t>"! = "</a:t>
            </a:r>
            <a:r>
              <a:rPr lang="pt-BR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pt-BR" altLang="zh-TW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pt-BR" altLang="zh-TW" dirty="0">
                <a:solidFill>
                  <a:srgbClr val="000000"/>
                </a:solidFill>
                <a:latin typeface="+mn-ea"/>
              </a:rPr>
              <a:t> f( n ) </a:t>
            </a:r>
            <a:r>
              <a:rPr lang="pt-BR" altLang="zh-TW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pt-BR" altLang="zh-TW" dirty="0">
                <a:solidFill>
                  <a:srgbClr val="000000"/>
                </a:solidFill>
                <a:latin typeface="+mn-ea"/>
              </a:rPr>
              <a:t> endl;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}</a:t>
            </a:r>
            <a:endParaRPr lang="zh-TW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4194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43905E-6 L 0 0.1311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54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5451631"/>
              </p:ext>
            </p:extLst>
          </p:nvPr>
        </p:nvGraphicFramePr>
        <p:xfrm>
          <a:off x="6372230" y="1988816"/>
          <a:ext cx="21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49500"/>
              </p:ext>
            </p:extLst>
          </p:nvPr>
        </p:nvGraphicFramePr>
        <p:xfrm>
          <a:off x="6372230" y="3609023"/>
          <a:ext cx="21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0012FEC8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0012FECC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0012FED0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7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9940745"/>
              </p:ext>
            </p:extLst>
          </p:nvPr>
        </p:nvGraphicFramePr>
        <p:xfrm>
          <a:off x="6372230" y="548632"/>
          <a:ext cx="21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611494" y="1988815"/>
            <a:ext cx="5040000" cy="1080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tIns="46800" bIns="46800"/>
          <a:lstStyle/>
          <a:p>
            <a:pPr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TW" sz="1600" b="0" i="0" u="none" strike="noStrike" kern="0" cap="none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kumimoji="0" lang="en-US" altLang="zh-TW" sz="1600" b="0" i="0" u="none" strike="noStrike" kern="0" cap="none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kumimoji="0" lang="en-US" altLang="zh-TW" sz="1600" b="0" i="0" u="none" strike="noStrike" kern="0" cap="none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kumimoji="0" lang="en-US" altLang="zh-TW" sz="1600" b="0" i="0" u="none" strike="noStrike" kern="0" cap="none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0" lang="en-US" altLang="zh-TW" sz="1600" b="0" i="0" u="none" strike="noStrike" kern="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)</a:t>
            </a:r>
          </a:p>
          <a:p>
            <a:pPr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TW" sz="1600" b="0" i="0" u="none" strike="noStrike" kern="0" cap="none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</a:p>
          <a:p>
            <a:pPr marR="0" lvl="0" indent="0" algn="l" defTabSz="914400" rtl="0" eaLnBrk="1" fontAlgn="base" latinLnBrk="0" hangingPunct="1">
              <a:lnSpc>
                <a:spcPct val="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0" lang="en-US" altLang="zh-TW" sz="1600" b="0" i="0" u="none" strike="noStrike" kern="0" cap="none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</a:t>
            </a:r>
            <a:r>
              <a:rPr kumimoji="0" lang="en-US" altLang="zh-TW" sz="1600" b="0" i="0" u="none" strike="noStrike" kern="0" cap="none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kumimoji="0" lang="en-US" altLang="zh-TW" sz="1600" b="0" i="0" u="none" strike="noStrike" kern="0" cap="none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n &lt;= </a:t>
            </a:r>
            <a:r>
              <a:rPr kumimoji="0" lang="en-US" altLang="zh-TW" sz="1600" b="0" i="0" u="none" strike="noStrike" kern="0" cap="none" normalizeH="0" baseline="0" noProof="0" dirty="0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kumimoji="0" lang="en-US" altLang="zh-TW" sz="1600" b="0" i="0" u="none" strike="noStrike" kern="0" cap="none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</a:t>
            </a:r>
            <a:r>
              <a:rPr kumimoji="0" lang="en-US" altLang="zh-TW" sz="1600" b="0" i="0" u="none" strike="noStrike" kern="0" cap="none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kumimoji="0" lang="en-US" altLang="zh-TW" sz="1600" b="0" i="0" u="none" strike="noStrike" kern="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n;</a:t>
            </a:r>
          </a:p>
          <a:p>
            <a:pPr lvl="0" algn="l">
              <a:spcBef>
                <a:spcPct val="0"/>
              </a:spcBef>
              <a:defRPr/>
            </a:pPr>
            <a:r>
              <a:rPr kumimoji="0" lang="en-US" altLang="zh-TW" sz="1600" b="0" i="0" u="none" strike="noStrike" kern="0" cap="none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else return</a:t>
            </a:r>
            <a:r>
              <a:rPr kumimoji="0" lang="en-US" altLang="zh-TW" sz="1600" b="0" i="0" u="none" strike="noStrike" kern="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kern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f( 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</a:t>
            </a:r>
            <a:r>
              <a:rPr lang="en-US" altLang="zh-TW" sz="1600" b="0" kern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- </a:t>
            </a:r>
            <a:r>
              <a:rPr lang="en-US" altLang="zh-TW" sz="1600" b="0" kern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</a:t>
            </a:r>
            <a:r>
              <a:rPr kumimoji="0" lang="en-US" altLang="zh-TW" sz="1600" b="0" i="0" u="none" strike="noStrike" kern="0" cap="none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+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n - </a:t>
            </a:r>
            <a:r>
              <a:rPr lang="en-US" altLang="zh-TW" sz="1600" b="0" kern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sz="1600" b="0" kern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);</a:t>
            </a:r>
            <a:endParaRPr kumimoji="0" lang="en-US" altLang="zh-TW" sz="1600" b="0" i="0" u="none" strike="noStrike" kern="0" cap="none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  <a:p>
            <a:pPr marR="0" lvl="0" indent="0" algn="l" defTabSz="914400" rtl="0" eaLnBrk="1" fontAlgn="base" latinLnBrk="0" hangingPunct="1">
              <a:lnSpc>
                <a:spcPct val="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TW" sz="1600" b="0" i="0" u="none" strike="noStrike" kern="0" cap="none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  <a:endParaRPr kumimoji="0" lang="en-US" altLang="zh-TW" sz="1600" b="0" i="0" u="none" strike="noStrike" kern="0" cap="none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611494" y="3609022"/>
            <a:ext cx="5040000" cy="1080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tIns="46800" bIns="46800"/>
          <a:lstStyle/>
          <a:p>
            <a:pPr lvl="0" algn="l">
              <a:spcBef>
                <a:spcPct val="0"/>
              </a:spcBef>
              <a:defRPr/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)</a:t>
            </a:r>
          </a:p>
          <a:p>
            <a:pPr lvl="0" algn="l">
              <a:spcBef>
                <a:spcPct val="0"/>
              </a:spcBef>
              <a:defRPr/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</a:p>
          <a:p>
            <a:pPr lvl="0" algn="l">
              <a:lnSpc>
                <a:spcPct val="50000"/>
              </a:lnSpc>
              <a:spcBef>
                <a:spcPct val="0"/>
              </a:spcBef>
              <a:defRPr/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b="0" kern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n;</a:t>
            </a:r>
          </a:p>
          <a:p>
            <a:pPr lvl="0" algn="l">
              <a:spcBef>
                <a:spcPct val="0"/>
              </a:spcBef>
              <a:defRPr/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else return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n - </a:t>
            </a:r>
            <a:r>
              <a:rPr lang="en-US" altLang="zh-TW" sz="1600" b="0" kern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+ f( n - </a:t>
            </a:r>
            <a:r>
              <a:rPr lang="en-US" altLang="zh-TW" sz="1600" b="0" kern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</a:t>
            </a:r>
          </a:p>
          <a:p>
            <a:pPr lvl="0" algn="l">
              <a:lnSpc>
                <a:spcPct val="50000"/>
              </a:lnSpc>
              <a:spcBef>
                <a:spcPct val="0"/>
              </a:spcBef>
              <a:defRPr/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</a:p>
        </p:txBody>
      </p:sp>
      <p:sp>
        <p:nvSpPr>
          <p:cNvPr id="16" name="Rectangle 2"/>
          <p:cNvSpPr txBox="1">
            <a:spLocks noChangeArrowheads="1"/>
          </p:cNvSpPr>
          <p:nvPr/>
        </p:nvSpPr>
        <p:spPr bwMode="auto">
          <a:xfrm>
            <a:off x="611494" y="5229229"/>
            <a:ext cx="5040000" cy="1080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tIns="46800" bIns="46800"/>
          <a:lstStyle/>
          <a:p>
            <a:pPr lvl="0" algn="l">
              <a:spcBef>
                <a:spcPct val="0"/>
              </a:spcBef>
              <a:defRPr/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)</a:t>
            </a:r>
          </a:p>
          <a:p>
            <a:pPr lvl="0" algn="l">
              <a:spcBef>
                <a:spcPct val="0"/>
              </a:spcBef>
              <a:defRPr/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</a:p>
          <a:p>
            <a:pPr lvl="0" algn="l">
              <a:lnSpc>
                <a:spcPct val="50000"/>
              </a:lnSpc>
              <a:spcBef>
                <a:spcPct val="0"/>
              </a:spcBef>
              <a:defRPr/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b="0" kern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n;</a:t>
            </a:r>
          </a:p>
          <a:p>
            <a:pPr lvl="0" algn="l">
              <a:spcBef>
                <a:spcPct val="0"/>
              </a:spcBef>
              <a:defRPr/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else return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n - </a:t>
            </a:r>
            <a:r>
              <a:rPr lang="en-US" altLang="zh-TW" sz="1600" b="0" kern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+ f( n - </a:t>
            </a:r>
            <a:r>
              <a:rPr lang="en-US" altLang="zh-TW" sz="1600" b="0" kern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</a:t>
            </a:r>
          </a:p>
          <a:p>
            <a:pPr lvl="0" algn="l">
              <a:lnSpc>
                <a:spcPct val="50000"/>
              </a:lnSpc>
              <a:spcBef>
                <a:spcPct val="0"/>
              </a:spcBef>
              <a:defRPr/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 bwMode="auto">
          <a:xfrm>
            <a:off x="611494" y="368609"/>
            <a:ext cx="3420000" cy="10801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tIns="46800" bIns="468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kumimoji="0" lang="en-US" altLang="zh-TW" sz="1600" b="0" i="0" u="none" strike="noStrike" kern="120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main()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0" lang="en-US" altLang="zh-TW" sz="1600" b="0" i="0" u="none" strike="noStrike" kern="1200" cap="none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</a:t>
            </a:r>
            <a:r>
              <a:rPr kumimoji="0" lang="en-US" altLang="zh-TW" sz="1600" b="0" i="0" u="none" strike="noStrike" kern="1200" cap="none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kumimoji="0" lang="en-US" altLang="zh-TW" sz="1600" b="0" i="0" u="none" strike="noStrike" kern="1200" cap="none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0" lang="en-US" altLang="zh-TW" sz="1600" b="0" i="0" u="none" strike="noStrike" kern="120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= </a:t>
            </a:r>
            <a:r>
              <a:rPr kumimoji="0" lang="en-US" altLang="zh-TW" sz="1600" b="0" i="0" u="none" strike="noStrike" kern="1200" cap="none" normalizeH="0" baseline="0" noProof="0" dirty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3</a:t>
            </a:r>
            <a:r>
              <a:rPr kumimoji="0" lang="en-US" altLang="zh-TW" sz="1600" b="0" i="0" u="none" strike="noStrike" kern="120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kumimoji="0" lang="en-US" altLang="zh-TW" sz="1600" b="0" i="0" u="none" strike="noStrike" kern="1200" cap="none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kumimoji="0" lang="en-US" altLang="zh-TW" sz="1600" b="0" i="0" u="none" strike="noStrike" kern="120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kumimoji="0" lang="en-US" altLang="zh-TW" sz="1600" b="0" i="0" u="none" strike="noStrike" kern="1200" cap="none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f( n </a:t>
            </a:r>
            <a:r>
              <a:rPr kumimoji="0" lang="en-US" altLang="zh-TW" sz="1600" b="0" i="0" u="none" strike="noStrike" kern="120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 &lt;&lt; </a:t>
            </a:r>
            <a:r>
              <a:rPr kumimoji="0" lang="en-US" altLang="zh-TW" sz="1600" b="0" i="0" u="none" strike="noStrike" kern="1200" cap="none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endl</a:t>
            </a:r>
            <a:r>
              <a:rPr kumimoji="0" lang="en-US" altLang="zh-TW" sz="1600" b="0" i="0" u="none" strike="noStrike" kern="120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39052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6505714"/>
              </p:ext>
            </p:extLst>
          </p:nvPr>
        </p:nvGraphicFramePr>
        <p:xfrm>
          <a:off x="6372230" y="1988816"/>
          <a:ext cx="21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7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9940745"/>
              </p:ext>
            </p:extLst>
          </p:nvPr>
        </p:nvGraphicFramePr>
        <p:xfrm>
          <a:off x="6372230" y="548632"/>
          <a:ext cx="21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611494" y="1988815"/>
            <a:ext cx="5040000" cy="1080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tIns="46800" bIns="46800"/>
          <a:lstStyle/>
          <a:p>
            <a:pPr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TW" sz="1600" b="0" i="0" u="none" strike="noStrike" kern="0" cap="none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kumimoji="0" lang="en-US" altLang="zh-TW" sz="1600" b="0" i="0" u="none" strike="noStrike" kern="0" cap="none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kumimoji="0" lang="en-US" altLang="zh-TW" sz="1600" b="0" i="0" u="none" strike="noStrike" kern="0" cap="none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kumimoji="0" lang="en-US" altLang="zh-TW" sz="1600" b="0" i="0" u="none" strike="noStrike" kern="0" cap="none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0" lang="en-US" altLang="zh-TW" sz="1600" b="0" i="0" u="none" strike="noStrike" kern="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)</a:t>
            </a:r>
          </a:p>
          <a:p>
            <a:pPr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TW" sz="1600" b="0" i="0" u="none" strike="noStrike" kern="0" cap="none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</a:p>
          <a:p>
            <a:pPr marR="0" lvl="0" indent="0" algn="l" defTabSz="914400" rtl="0" eaLnBrk="1" fontAlgn="base" latinLnBrk="0" hangingPunct="1">
              <a:lnSpc>
                <a:spcPct val="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0" lang="en-US" altLang="zh-TW" sz="1600" b="0" i="0" u="none" strike="noStrike" kern="0" cap="none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</a:t>
            </a:r>
            <a:r>
              <a:rPr kumimoji="0" lang="en-US" altLang="zh-TW" sz="1600" b="0" i="0" u="none" strike="noStrike" kern="0" cap="none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kumimoji="0" lang="en-US" altLang="zh-TW" sz="1600" b="0" i="0" u="none" strike="noStrike" kern="0" cap="none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n &lt;= </a:t>
            </a:r>
            <a:r>
              <a:rPr kumimoji="0" lang="en-US" altLang="zh-TW" sz="1600" b="0" i="0" u="none" strike="noStrike" kern="0" cap="none" normalizeH="0" baseline="0" noProof="0" dirty="0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kumimoji="0" lang="en-US" altLang="zh-TW" sz="1600" b="0" i="0" u="none" strike="noStrike" kern="0" cap="none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</a:t>
            </a:r>
            <a:r>
              <a:rPr kumimoji="0" lang="en-US" altLang="zh-TW" sz="1600" b="0" i="0" u="none" strike="noStrike" kern="0" cap="none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kumimoji="0" lang="en-US" altLang="zh-TW" sz="1600" b="0" i="0" u="none" strike="noStrike" kern="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n;</a:t>
            </a:r>
          </a:p>
          <a:p>
            <a:pPr lvl="0" algn="l">
              <a:spcBef>
                <a:spcPct val="0"/>
              </a:spcBef>
              <a:defRPr/>
            </a:pPr>
            <a:r>
              <a:rPr kumimoji="0" lang="en-US" altLang="zh-TW" sz="1600" b="0" i="0" u="none" strike="noStrike" kern="0" cap="none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else return</a:t>
            </a:r>
            <a:r>
              <a:rPr kumimoji="0" lang="en-US" altLang="zh-TW" sz="1600" b="0" i="0" u="none" strike="noStrike" kern="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kern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f( 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</a:t>
            </a:r>
            <a:r>
              <a:rPr lang="en-US" altLang="zh-TW" sz="1600" b="0" kern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- </a:t>
            </a:r>
            <a:r>
              <a:rPr lang="en-US" altLang="zh-TW" sz="1600" b="0" kern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</a:t>
            </a:r>
            <a:r>
              <a:rPr kumimoji="0" lang="en-US" altLang="zh-TW" sz="1600" b="0" i="0" u="none" strike="noStrike" kern="0" cap="none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+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n - </a:t>
            </a:r>
            <a:r>
              <a:rPr lang="en-US" altLang="zh-TW" sz="1600" b="0" kern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sz="1600" b="0" kern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);</a:t>
            </a:r>
            <a:endParaRPr kumimoji="0" lang="en-US" altLang="zh-TW" sz="1600" b="0" i="0" u="none" strike="noStrike" kern="0" cap="none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  <a:p>
            <a:pPr marR="0" lvl="0" indent="0" algn="l" defTabSz="914400" rtl="0" eaLnBrk="1" fontAlgn="base" latinLnBrk="0" hangingPunct="1">
              <a:lnSpc>
                <a:spcPct val="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TW" sz="1600" b="0" i="0" u="none" strike="noStrike" kern="0" cap="none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  <a:endParaRPr kumimoji="0" lang="en-US" altLang="zh-TW" sz="1600" b="0" i="0" u="none" strike="noStrike" kern="0" cap="none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611494" y="3609022"/>
            <a:ext cx="5040000" cy="1080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tIns="46800" bIns="46800"/>
          <a:lstStyle/>
          <a:p>
            <a:pPr lvl="0" algn="l">
              <a:spcBef>
                <a:spcPct val="0"/>
              </a:spcBef>
              <a:defRPr/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)</a:t>
            </a:r>
          </a:p>
          <a:p>
            <a:pPr lvl="0" algn="l">
              <a:spcBef>
                <a:spcPct val="0"/>
              </a:spcBef>
              <a:defRPr/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</a:p>
          <a:p>
            <a:pPr lvl="0" algn="l">
              <a:lnSpc>
                <a:spcPct val="50000"/>
              </a:lnSpc>
              <a:spcBef>
                <a:spcPct val="0"/>
              </a:spcBef>
              <a:defRPr/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b="0" kern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n;</a:t>
            </a:r>
          </a:p>
          <a:p>
            <a:pPr lvl="0" algn="l">
              <a:spcBef>
                <a:spcPct val="0"/>
              </a:spcBef>
              <a:defRPr/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else return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n - </a:t>
            </a:r>
            <a:r>
              <a:rPr lang="en-US" altLang="zh-TW" sz="1600" b="0" kern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+ f( n - </a:t>
            </a:r>
            <a:r>
              <a:rPr lang="en-US" altLang="zh-TW" sz="1600" b="0" kern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</a:t>
            </a:r>
          </a:p>
          <a:p>
            <a:pPr lvl="0" algn="l">
              <a:lnSpc>
                <a:spcPct val="50000"/>
              </a:lnSpc>
              <a:spcBef>
                <a:spcPct val="0"/>
              </a:spcBef>
              <a:defRPr/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611494" y="5229229"/>
            <a:ext cx="5040000" cy="1080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tIns="46800" bIns="46800"/>
          <a:lstStyle/>
          <a:p>
            <a:pPr lvl="0" algn="l">
              <a:spcBef>
                <a:spcPct val="0"/>
              </a:spcBef>
              <a:defRPr/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)</a:t>
            </a:r>
          </a:p>
          <a:p>
            <a:pPr lvl="0" algn="l">
              <a:spcBef>
                <a:spcPct val="0"/>
              </a:spcBef>
              <a:defRPr/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</a:p>
          <a:p>
            <a:pPr lvl="0" algn="l">
              <a:lnSpc>
                <a:spcPct val="50000"/>
              </a:lnSpc>
              <a:spcBef>
                <a:spcPct val="0"/>
              </a:spcBef>
              <a:defRPr/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b="0" kern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n;</a:t>
            </a:r>
          </a:p>
          <a:p>
            <a:pPr lvl="0" algn="l">
              <a:spcBef>
                <a:spcPct val="0"/>
              </a:spcBef>
              <a:defRPr/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else return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n - </a:t>
            </a:r>
            <a:r>
              <a:rPr lang="en-US" altLang="zh-TW" sz="1600" b="0" kern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+ f( n - </a:t>
            </a:r>
            <a:r>
              <a:rPr lang="en-US" altLang="zh-TW" sz="1600" b="0" kern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</a:t>
            </a:r>
          </a:p>
          <a:p>
            <a:pPr lvl="0" algn="l">
              <a:lnSpc>
                <a:spcPct val="50000"/>
              </a:lnSpc>
              <a:spcBef>
                <a:spcPct val="0"/>
              </a:spcBef>
              <a:defRPr/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611494" y="368609"/>
            <a:ext cx="3420000" cy="10801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tIns="46800" bIns="468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kumimoji="0" lang="en-US" altLang="zh-TW" sz="1600" b="0" i="0" u="none" strike="noStrike" kern="120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main()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0" lang="en-US" altLang="zh-TW" sz="1600" b="0" i="0" u="none" strike="noStrike" kern="1200" cap="none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</a:t>
            </a:r>
            <a:r>
              <a:rPr kumimoji="0" lang="en-US" altLang="zh-TW" sz="1600" b="0" i="0" u="none" strike="noStrike" kern="1200" cap="none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kumimoji="0" lang="en-US" altLang="zh-TW" sz="1600" b="0" i="0" u="none" strike="noStrike" kern="1200" cap="none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0" lang="en-US" altLang="zh-TW" sz="1600" b="0" i="0" u="none" strike="noStrike" kern="120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= </a:t>
            </a:r>
            <a:r>
              <a:rPr kumimoji="0" lang="en-US" altLang="zh-TW" sz="1600" b="0" i="0" u="none" strike="noStrike" kern="1200" cap="none" normalizeH="0" baseline="0" noProof="0" dirty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3</a:t>
            </a:r>
            <a:r>
              <a:rPr kumimoji="0" lang="en-US" altLang="zh-TW" sz="1600" b="0" i="0" u="none" strike="noStrike" kern="120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kumimoji="0" lang="en-US" altLang="zh-TW" sz="1600" b="0" i="0" u="none" strike="noStrike" kern="1200" cap="none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kumimoji="0" lang="en-US" altLang="zh-TW" sz="1600" b="0" i="0" u="none" strike="noStrike" kern="120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kumimoji="0" lang="en-US" altLang="zh-TW" sz="1600" b="0" i="0" u="none" strike="noStrike" kern="1200" cap="none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f( n </a:t>
            </a:r>
            <a:r>
              <a:rPr kumimoji="0" lang="en-US" altLang="zh-TW" sz="1600" b="0" i="0" u="none" strike="noStrike" kern="120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 &lt;&lt; </a:t>
            </a:r>
            <a:r>
              <a:rPr kumimoji="0" lang="en-US" altLang="zh-TW" sz="1600" b="0" i="0" u="none" strike="noStrike" kern="1200" cap="none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endl</a:t>
            </a:r>
            <a:r>
              <a:rPr kumimoji="0" lang="en-US" altLang="zh-TW" sz="1600" b="0" i="0" u="none" strike="noStrike" kern="120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858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8555278"/>
              </p:ext>
            </p:extLst>
          </p:nvPr>
        </p:nvGraphicFramePr>
        <p:xfrm>
          <a:off x="6372230" y="1988816"/>
          <a:ext cx="21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772858"/>
              </p:ext>
            </p:extLst>
          </p:nvPr>
        </p:nvGraphicFramePr>
        <p:xfrm>
          <a:off x="6372230" y="3609023"/>
          <a:ext cx="21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0012FEC8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0012FECC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0012FED0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7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9940745"/>
              </p:ext>
            </p:extLst>
          </p:nvPr>
        </p:nvGraphicFramePr>
        <p:xfrm>
          <a:off x="6372230" y="548632"/>
          <a:ext cx="21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611494" y="1988815"/>
            <a:ext cx="5040000" cy="1080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tIns="46800" bIns="46800"/>
          <a:lstStyle/>
          <a:p>
            <a:pPr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TW" sz="1600" b="0" i="0" u="none" strike="noStrike" kern="0" cap="none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kumimoji="0" lang="en-US" altLang="zh-TW" sz="1600" b="0" i="0" u="none" strike="noStrike" kern="0" cap="none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kumimoji="0" lang="en-US" altLang="zh-TW" sz="1600" b="0" i="0" u="none" strike="noStrike" kern="0" cap="none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kumimoji="0" lang="en-US" altLang="zh-TW" sz="1600" b="0" i="0" u="none" strike="noStrike" kern="0" cap="none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0" lang="en-US" altLang="zh-TW" sz="1600" b="0" i="0" u="none" strike="noStrike" kern="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)</a:t>
            </a:r>
          </a:p>
          <a:p>
            <a:pPr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TW" sz="1600" b="0" i="0" u="none" strike="noStrike" kern="0" cap="none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</a:p>
          <a:p>
            <a:pPr marR="0" lvl="0" indent="0" algn="l" defTabSz="914400" rtl="0" eaLnBrk="1" fontAlgn="base" latinLnBrk="0" hangingPunct="1">
              <a:lnSpc>
                <a:spcPct val="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0" lang="en-US" altLang="zh-TW" sz="1600" b="0" i="0" u="none" strike="noStrike" kern="0" cap="none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</a:t>
            </a:r>
            <a:r>
              <a:rPr kumimoji="0" lang="en-US" altLang="zh-TW" sz="1600" b="0" i="0" u="none" strike="noStrike" kern="0" cap="none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kumimoji="0" lang="en-US" altLang="zh-TW" sz="1600" b="0" i="0" u="none" strike="noStrike" kern="0" cap="none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n &lt;= </a:t>
            </a:r>
            <a:r>
              <a:rPr kumimoji="0" lang="en-US" altLang="zh-TW" sz="1600" b="0" i="0" u="none" strike="noStrike" kern="0" cap="none" normalizeH="0" baseline="0" noProof="0" dirty="0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kumimoji="0" lang="en-US" altLang="zh-TW" sz="1600" b="0" i="0" u="none" strike="noStrike" kern="0" cap="none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</a:t>
            </a:r>
            <a:r>
              <a:rPr kumimoji="0" lang="en-US" altLang="zh-TW" sz="1600" b="0" i="0" u="none" strike="noStrike" kern="0" cap="none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kumimoji="0" lang="en-US" altLang="zh-TW" sz="1600" b="0" i="0" u="none" strike="noStrike" kern="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n;</a:t>
            </a:r>
          </a:p>
          <a:p>
            <a:pPr lvl="0" algn="l">
              <a:spcBef>
                <a:spcPct val="0"/>
              </a:spcBef>
              <a:defRPr/>
            </a:pPr>
            <a:r>
              <a:rPr kumimoji="0" lang="en-US" altLang="zh-TW" sz="1600" b="0" i="0" u="none" strike="noStrike" kern="0" cap="none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else return</a:t>
            </a:r>
            <a:r>
              <a:rPr kumimoji="0" lang="en-US" altLang="zh-TW" sz="1600" b="0" i="0" u="none" strike="noStrike" kern="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kern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f( 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</a:t>
            </a:r>
            <a:r>
              <a:rPr lang="en-US" altLang="zh-TW" sz="1600" b="0" kern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- </a:t>
            </a:r>
            <a:r>
              <a:rPr lang="en-US" altLang="zh-TW" sz="1600" b="0" kern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</a:t>
            </a:r>
            <a:r>
              <a:rPr kumimoji="0" lang="en-US" altLang="zh-TW" sz="1600" b="0" i="0" u="none" strike="noStrike" kern="0" cap="none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+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n - </a:t>
            </a:r>
            <a:r>
              <a:rPr lang="en-US" altLang="zh-TW" sz="1600" b="0" kern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sz="1600" b="0" kern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);</a:t>
            </a:r>
            <a:endParaRPr kumimoji="0" lang="en-US" altLang="zh-TW" sz="1600" b="0" i="0" u="none" strike="noStrike" kern="0" cap="none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  <a:p>
            <a:pPr marR="0" lvl="0" indent="0" algn="l" defTabSz="914400" rtl="0" eaLnBrk="1" fontAlgn="base" latinLnBrk="0" hangingPunct="1">
              <a:lnSpc>
                <a:spcPct val="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TW" sz="1600" b="0" i="0" u="none" strike="noStrike" kern="0" cap="none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  <a:endParaRPr kumimoji="0" lang="en-US" altLang="zh-TW" sz="1600" b="0" i="0" u="none" strike="noStrike" kern="0" cap="none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611494" y="3609022"/>
            <a:ext cx="5040000" cy="1080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tIns="46800" bIns="46800"/>
          <a:lstStyle/>
          <a:p>
            <a:pPr lvl="0" algn="l">
              <a:spcBef>
                <a:spcPct val="0"/>
              </a:spcBef>
              <a:defRPr/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)</a:t>
            </a:r>
          </a:p>
          <a:p>
            <a:pPr lvl="0" algn="l">
              <a:spcBef>
                <a:spcPct val="0"/>
              </a:spcBef>
              <a:defRPr/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</a:p>
          <a:p>
            <a:pPr lvl="0" algn="l">
              <a:lnSpc>
                <a:spcPct val="50000"/>
              </a:lnSpc>
              <a:spcBef>
                <a:spcPct val="0"/>
              </a:spcBef>
              <a:defRPr/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b="0" kern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n;</a:t>
            </a:r>
          </a:p>
          <a:p>
            <a:pPr lvl="0" algn="l">
              <a:spcBef>
                <a:spcPct val="0"/>
              </a:spcBef>
              <a:defRPr/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else return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n - </a:t>
            </a:r>
            <a:r>
              <a:rPr lang="en-US" altLang="zh-TW" sz="1600" b="0" kern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+ f( n - </a:t>
            </a:r>
            <a:r>
              <a:rPr lang="en-US" altLang="zh-TW" sz="1600" b="0" kern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</a:t>
            </a:r>
          </a:p>
          <a:p>
            <a:pPr lvl="0" algn="l">
              <a:lnSpc>
                <a:spcPct val="50000"/>
              </a:lnSpc>
              <a:spcBef>
                <a:spcPct val="0"/>
              </a:spcBef>
              <a:defRPr/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</a:p>
        </p:txBody>
      </p:sp>
      <p:sp>
        <p:nvSpPr>
          <p:cNvPr id="16" name="Rectangle 2"/>
          <p:cNvSpPr txBox="1">
            <a:spLocks noChangeArrowheads="1"/>
          </p:cNvSpPr>
          <p:nvPr/>
        </p:nvSpPr>
        <p:spPr bwMode="auto">
          <a:xfrm>
            <a:off x="611494" y="5229229"/>
            <a:ext cx="5040000" cy="1080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tIns="46800" bIns="46800"/>
          <a:lstStyle/>
          <a:p>
            <a:pPr lvl="0" algn="l">
              <a:spcBef>
                <a:spcPct val="0"/>
              </a:spcBef>
              <a:defRPr/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)</a:t>
            </a:r>
          </a:p>
          <a:p>
            <a:pPr lvl="0" algn="l">
              <a:spcBef>
                <a:spcPct val="0"/>
              </a:spcBef>
              <a:defRPr/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</a:p>
          <a:p>
            <a:pPr lvl="0" algn="l">
              <a:lnSpc>
                <a:spcPct val="50000"/>
              </a:lnSpc>
              <a:spcBef>
                <a:spcPct val="0"/>
              </a:spcBef>
              <a:defRPr/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b="0" kern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n;</a:t>
            </a:r>
          </a:p>
          <a:p>
            <a:pPr lvl="0" algn="l">
              <a:spcBef>
                <a:spcPct val="0"/>
              </a:spcBef>
              <a:defRPr/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else return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n - </a:t>
            </a:r>
            <a:r>
              <a:rPr lang="en-US" altLang="zh-TW" sz="1600" b="0" kern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+ f( n - </a:t>
            </a:r>
            <a:r>
              <a:rPr lang="en-US" altLang="zh-TW" sz="1600" b="0" kern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</a:t>
            </a:r>
          </a:p>
          <a:p>
            <a:pPr lvl="0" algn="l">
              <a:lnSpc>
                <a:spcPct val="50000"/>
              </a:lnSpc>
              <a:spcBef>
                <a:spcPct val="0"/>
              </a:spcBef>
              <a:defRPr/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 bwMode="auto">
          <a:xfrm>
            <a:off x="611494" y="368609"/>
            <a:ext cx="3420000" cy="10801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tIns="46800" bIns="468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kumimoji="0" lang="en-US" altLang="zh-TW" sz="1600" b="0" i="0" u="none" strike="noStrike" kern="120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main()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0" lang="en-US" altLang="zh-TW" sz="1600" b="0" i="0" u="none" strike="noStrike" kern="1200" cap="none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</a:t>
            </a:r>
            <a:r>
              <a:rPr kumimoji="0" lang="en-US" altLang="zh-TW" sz="1600" b="0" i="0" u="none" strike="noStrike" kern="1200" cap="none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kumimoji="0" lang="en-US" altLang="zh-TW" sz="1600" b="0" i="0" u="none" strike="noStrike" kern="1200" cap="none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0" lang="en-US" altLang="zh-TW" sz="1600" b="0" i="0" u="none" strike="noStrike" kern="120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= </a:t>
            </a:r>
            <a:r>
              <a:rPr kumimoji="0" lang="en-US" altLang="zh-TW" sz="1600" b="0" i="0" u="none" strike="noStrike" kern="1200" cap="none" normalizeH="0" baseline="0" noProof="0" dirty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3</a:t>
            </a:r>
            <a:r>
              <a:rPr kumimoji="0" lang="en-US" altLang="zh-TW" sz="1600" b="0" i="0" u="none" strike="noStrike" kern="120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kumimoji="0" lang="en-US" altLang="zh-TW" sz="1600" b="0" i="0" u="none" strike="noStrike" kern="1200" cap="none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kumimoji="0" lang="en-US" altLang="zh-TW" sz="1600" b="0" i="0" u="none" strike="noStrike" kern="120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kumimoji="0" lang="en-US" altLang="zh-TW" sz="1600" b="0" i="0" u="none" strike="noStrike" kern="1200" cap="none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f( n </a:t>
            </a:r>
            <a:r>
              <a:rPr kumimoji="0" lang="en-US" altLang="zh-TW" sz="1600" b="0" i="0" u="none" strike="noStrike" kern="120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 &lt;&lt; </a:t>
            </a:r>
            <a:r>
              <a:rPr kumimoji="0" lang="en-US" altLang="zh-TW" sz="1600" b="0" i="0" u="none" strike="noStrike" kern="1200" cap="none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endl</a:t>
            </a:r>
            <a:r>
              <a:rPr kumimoji="0" lang="en-US" altLang="zh-TW" sz="1600" b="0" i="0" u="none" strike="noStrike" kern="120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1015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1454628"/>
              </p:ext>
            </p:extLst>
          </p:nvPr>
        </p:nvGraphicFramePr>
        <p:xfrm>
          <a:off x="6372230" y="1988816"/>
          <a:ext cx="216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7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9940745"/>
              </p:ext>
            </p:extLst>
          </p:nvPr>
        </p:nvGraphicFramePr>
        <p:xfrm>
          <a:off x="6372230" y="548632"/>
          <a:ext cx="21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611494" y="1988815"/>
            <a:ext cx="5040000" cy="1080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tIns="46800" bIns="46800"/>
          <a:lstStyle/>
          <a:p>
            <a:pPr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TW" sz="1600" b="0" i="0" u="none" strike="noStrike" kern="0" cap="none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kumimoji="0" lang="en-US" altLang="zh-TW" sz="1600" b="0" i="0" u="none" strike="noStrike" kern="0" cap="none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kumimoji="0" lang="en-US" altLang="zh-TW" sz="1600" b="0" i="0" u="none" strike="noStrike" kern="0" cap="none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kumimoji="0" lang="en-US" altLang="zh-TW" sz="1600" b="0" i="0" u="none" strike="noStrike" kern="0" cap="none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0" lang="en-US" altLang="zh-TW" sz="1600" b="0" i="0" u="none" strike="noStrike" kern="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)</a:t>
            </a:r>
          </a:p>
          <a:p>
            <a:pPr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TW" sz="1600" b="0" i="0" u="none" strike="noStrike" kern="0" cap="none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</a:p>
          <a:p>
            <a:pPr marR="0" lvl="0" indent="0" algn="l" defTabSz="914400" rtl="0" eaLnBrk="1" fontAlgn="base" latinLnBrk="0" hangingPunct="1">
              <a:lnSpc>
                <a:spcPct val="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0" lang="en-US" altLang="zh-TW" sz="1600" b="0" i="0" u="none" strike="noStrike" kern="0" cap="none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</a:t>
            </a:r>
            <a:r>
              <a:rPr kumimoji="0" lang="en-US" altLang="zh-TW" sz="1600" b="0" i="0" u="none" strike="noStrike" kern="0" cap="none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kumimoji="0" lang="en-US" altLang="zh-TW" sz="1600" b="0" i="0" u="none" strike="noStrike" kern="0" cap="none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n &lt;= </a:t>
            </a:r>
            <a:r>
              <a:rPr kumimoji="0" lang="en-US" altLang="zh-TW" sz="1600" b="0" i="0" u="none" strike="noStrike" kern="0" cap="none" normalizeH="0" baseline="0" noProof="0" dirty="0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kumimoji="0" lang="en-US" altLang="zh-TW" sz="1600" b="0" i="0" u="none" strike="noStrike" kern="0" cap="none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</a:t>
            </a:r>
            <a:r>
              <a:rPr kumimoji="0" lang="en-US" altLang="zh-TW" sz="1600" b="0" i="0" u="none" strike="noStrike" kern="0" cap="none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kumimoji="0" lang="en-US" altLang="zh-TW" sz="1600" b="0" i="0" u="none" strike="noStrike" kern="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n;</a:t>
            </a:r>
          </a:p>
          <a:p>
            <a:pPr lvl="0" algn="l">
              <a:spcBef>
                <a:spcPct val="0"/>
              </a:spcBef>
              <a:defRPr/>
            </a:pPr>
            <a:r>
              <a:rPr kumimoji="0" lang="en-US" altLang="zh-TW" sz="1600" b="0" i="0" u="none" strike="noStrike" kern="0" cap="none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else return</a:t>
            </a:r>
            <a:r>
              <a:rPr kumimoji="0" lang="en-US" altLang="zh-TW" sz="1600" b="0" i="0" u="none" strike="noStrike" kern="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kern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f( 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</a:t>
            </a:r>
            <a:r>
              <a:rPr lang="en-US" altLang="zh-TW" sz="1600" b="0" kern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- </a:t>
            </a:r>
            <a:r>
              <a:rPr lang="en-US" altLang="zh-TW" sz="1600" b="0" kern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</a:t>
            </a:r>
            <a:r>
              <a:rPr kumimoji="0" lang="en-US" altLang="zh-TW" sz="1600" b="0" i="0" u="none" strike="noStrike" kern="0" cap="none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+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n - </a:t>
            </a:r>
            <a:r>
              <a:rPr lang="en-US" altLang="zh-TW" sz="1600" b="0" kern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sz="1600" b="0" kern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);</a:t>
            </a:r>
            <a:endParaRPr kumimoji="0" lang="en-US" altLang="zh-TW" sz="1600" b="0" i="0" u="none" strike="noStrike" kern="0" cap="none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  <a:p>
            <a:pPr marR="0" lvl="0" indent="0" algn="l" defTabSz="914400" rtl="0" eaLnBrk="1" fontAlgn="base" latinLnBrk="0" hangingPunct="1">
              <a:lnSpc>
                <a:spcPct val="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TW" sz="1600" b="0" i="0" u="none" strike="noStrike" kern="0" cap="none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  <a:endParaRPr kumimoji="0" lang="en-US" altLang="zh-TW" sz="1600" b="0" i="0" u="none" strike="noStrike" kern="0" cap="none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611494" y="3609022"/>
            <a:ext cx="5040000" cy="1080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tIns="46800" bIns="46800"/>
          <a:lstStyle/>
          <a:p>
            <a:pPr lvl="0" algn="l">
              <a:spcBef>
                <a:spcPct val="0"/>
              </a:spcBef>
              <a:defRPr/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)</a:t>
            </a:r>
          </a:p>
          <a:p>
            <a:pPr lvl="0" algn="l">
              <a:spcBef>
                <a:spcPct val="0"/>
              </a:spcBef>
              <a:defRPr/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</a:p>
          <a:p>
            <a:pPr lvl="0" algn="l">
              <a:lnSpc>
                <a:spcPct val="50000"/>
              </a:lnSpc>
              <a:spcBef>
                <a:spcPct val="0"/>
              </a:spcBef>
              <a:defRPr/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b="0" kern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n;</a:t>
            </a:r>
          </a:p>
          <a:p>
            <a:pPr lvl="0" algn="l">
              <a:spcBef>
                <a:spcPct val="0"/>
              </a:spcBef>
              <a:defRPr/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else return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n - </a:t>
            </a:r>
            <a:r>
              <a:rPr lang="en-US" altLang="zh-TW" sz="1600" b="0" kern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+ f( n - </a:t>
            </a:r>
            <a:r>
              <a:rPr lang="en-US" altLang="zh-TW" sz="1600" b="0" kern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</a:t>
            </a:r>
          </a:p>
          <a:p>
            <a:pPr lvl="0" algn="l">
              <a:lnSpc>
                <a:spcPct val="50000"/>
              </a:lnSpc>
              <a:spcBef>
                <a:spcPct val="0"/>
              </a:spcBef>
              <a:defRPr/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611494" y="5229229"/>
            <a:ext cx="5040000" cy="1080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tIns="46800" bIns="46800"/>
          <a:lstStyle/>
          <a:p>
            <a:pPr lvl="0" algn="l">
              <a:spcBef>
                <a:spcPct val="0"/>
              </a:spcBef>
              <a:defRPr/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)</a:t>
            </a:r>
          </a:p>
          <a:p>
            <a:pPr lvl="0" algn="l">
              <a:spcBef>
                <a:spcPct val="0"/>
              </a:spcBef>
              <a:defRPr/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</a:p>
          <a:p>
            <a:pPr lvl="0" algn="l">
              <a:lnSpc>
                <a:spcPct val="50000"/>
              </a:lnSpc>
              <a:spcBef>
                <a:spcPct val="0"/>
              </a:spcBef>
              <a:defRPr/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b="0" kern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n;</a:t>
            </a:r>
          </a:p>
          <a:p>
            <a:pPr lvl="0" algn="l">
              <a:spcBef>
                <a:spcPct val="0"/>
              </a:spcBef>
              <a:defRPr/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else return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n - </a:t>
            </a:r>
            <a:r>
              <a:rPr lang="en-US" altLang="zh-TW" sz="1600" b="0" kern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+ f( n - </a:t>
            </a:r>
            <a:r>
              <a:rPr lang="en-US" altLang="zh-TW" sz="1600" b="0" kern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</a:t>
            </a:r>
          </a:p>
          <a:p>
            <a:pPr lvl="0" algn="l">
              <a:lnSpc>
                <a:spcPct val="50000"/>
              </a:lnSpc>
              <a:spcBef>
                <a:spcPct val="0"/>
              </a:spcBef>
              <a:defRPr/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611494" y="368609"/>
            <a:ext cx="3420000" cy="10801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tIns="46800" bIns="468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kumimoji="0" lang="en-US" altLang="zh-TW" sz="1600" b="0" i="0" u="none" strike="noStrike" kern="120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main()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0" lang="en-US" altLang="zh-TW" sz="1600" b="0" i="0" u="none" strike="noStrike" kern="1200" cap="none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</a:t>
            </a:r>
            <a:r>
              <a:rPr kumimoji="0" lang="en-US" altLang="zh-TW" sz="1600" b="0" i="0" u="none" strike="noStrike" kern="1200" cap="none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kumimoji="0" lang="en-US" altLang="zh-TW" sz="1600" b="0" i="0" u="none" strike="noStrike" kern="1200" cap="none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0" lang="en-US" altLang="zh-TW" sz="1600" b="0" i="0" u="none" strike="noStrike" kern="120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= </a:t>
            </a:r>
            <a:r>
              <a:rPr kumimoji="0" lang="en-US" altLang="zh-TW" sz="1600" b="0" i="0" u="none" strike="noStrike" kern="1200" cap="none" normalizeH="0" baseline="0" noProof="0" dirty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3</a:t>
            </a:r>
            <a:r>
              <a:rPr kumimoji="0" lang="en-US" altLang="zh-TW" sz="1600" b="0" i="0" u="none" strike="noStrike" kern="120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kumimoji="0" lang="en-US" altLang="zh-TW" sz="1600" b="0" i="0" u="none" strike="noStrike" kern="1200" cap="none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kumimoji="0" lang="en-US" altLang="zh-TW" sz="1600" b="0" i="0" u="none" strike="noStrike" kern="120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kumimoji="0" lang="en-US" altLang="zh-TW" sz="1600" b="0" i="0" u="none" strike="noStrike" kern="1200" cap="none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f( n </a:t>
            </a:r>
            <a:r>
              <a:rPr kumimoji="0" lang="en-US" altLang="zh-TW" sz="1600" b="0" i="0" u="none" strike="noStrike" kern="120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 &lt;&lt; </a:t>
            </a:r>
            <a:r>
              <a:rPr kumimoji="0" lang="en-US" altLang="zh-TW" sz="1600" b="0" i="0" u="none" strike="noStrike" kern="1200" cap="none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endl</a:t>
            </a:r>
            <a:r>
              <a:rPr kumimoji="0" lang="en-US" altLang="zh-TW" sz="1600" b="0" i="0" u="none" strike="noStrike" kern="120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7983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822724"/>
              </p:ext>
            </p:extLst>
          </p:nvPr>
        </p:nvGraphicFramePr>
        <p:xfrm>
          <a:off x="6372230" y="548632"/>
          <a:ext cx="21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611494" y="1988815"/>
            <a:ext cx="5040000" cy="1080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tIns="46800" bIns="46800"/>
          <a:lstStyle/>
          <a:p>
            <a:pPr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TW" sz="1600" b="0" i="0" u="none" strike="noStrike" kern="0" cap="none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kumimoji="0" lang="en-US" altLang="zh-TW" sz="1600" b="0" i="0" u="none" strike="noStrike" kern="0" cap="none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kumimoji="0" lang="en-US" altLang="zh-TW" sz="1600" b="0" i="0" u="none" strike="noStrike" kern="0" cap="none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kumimoji="0" lang="en-US" altLang="zh-TW" sz="1600" b="0" i="0" u="none" strike="noStrike" kern="0" cap="none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0" lang="en-US" altLang="zh-TW" sz="1600" b="0" i="0" u="none" strike="noStrike" kern="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)</a:t>
            </a:r>
          </a:p>
          <a:p>
            <a:pPr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TW" sz="1600" b="0" i="0" u="none" strike="noStrike" kern="0" cap="none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</a:p>
          <a:p>
            <a:pPr marR="0" lvl="0" indent="0" algn="l" defTabSz="914400" rtl="0" eaLnBrk="1" fontAlgn="base" latinLnBrk="0" hangingPunct="1">
              <a:lnSpc>
                <a:spcPct val="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0" lang="en-US" altLang="zh-TW" sz="1600" b="0" i="0" u="none" strike="noStrike" kern="0" cap="none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</a:t>
            </a:r>
            <a:r>
              <a:rPr kumimoji="0" lang="en-US" altLang="zh-TW" sz="1600" b="0" i="0" u="none" strike="noStrike" kern="0" cap="none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kumimoji="0" lang="en-US" altLang="zh-TW" sz="1600" b="0" i="0" u="none" strike="noStrike" kern="0" cap="none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n &lt;= </a:t>
            </a:r>
            <a:r>
              <a:rPr kumimoji="0" lang="en-US" altLang="zh-TW" sz="1600" b="0" i="0" u="none" strike="noStrike" kern="0" cap="none" normalizeH="0" baseline="0" noProof="0" dirty="0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kumimoji="0" lang="en-US" altLang="zh-TW" sz="1600" b="0" i="0" u="none" strike="noStrike" kern="0" cap="none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</a:t>
            </a:r>
            <a:r>
              <a:rPr kumimoji="0" lang="en-US" altLang="zh-TW" sz="1600" b="0" i="0" u="none" strike="noStrike" kern="0" cap="none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kumimoji="0" lang="en-US" altLang="zh-TW" sz="1600" b="0" i="0" u="none" strike="noStrike" kern="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n;</a:t>
            </a:r>
          </a:p>
          <a:p>
            <a:pPr lvl="0" algn="l">
              <a:spcBef>
                <a:spcPct val="0"/>
              </a:spcBef>
              <a:defRPr/>
            </a:pPr>
            <a:r>
              <a:rPr kumimoji="0" lang="en-US" altLang="zh-TW" sz="1600" b="0" i="0" u="none" strike="noStrike" kern="0" cap="none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else return</a:t>
            </a:r>
            <a:r>
              <a:rPr kumimoji="0" lang="en-US" altLang="zh-TW" sz="1600" b="0" i="0" u="none" strike="noStrike" kern="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kern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f( 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</a:t>
            </a:r>
            <a:r>
              <a:rPr lang="en-US" altLang="zh-TW" sz="1600" b="0" kern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- </a:t>
            </a:r>
            <a:r>
              <a:rPr lang="en-US" altLang="zh-TW" sz="1600" b="0" kern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</a:t>
            </a:r>
            <a:r>
              <a:rPr kumimoji="0" lang="en-US" altLang="zh-TW" sz="1600" b="0" i="0" u="none" strike="noStrike" kern="0" cap="none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+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n - </a:t>
            </a:r>
            <a:r>
              <a:rPr lang="en-US" altLang="zh-TW" sz="1600" b="0" kern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sz="1600" b="0" kern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);</a:t>
            </a:r>
            <a:endParaRPr kumimoji="0" lang="en-US" altLang="zh-TW" sz="1600" b="0" i="0" u="none" strike="noStrike" kern="0" cap="none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  <a:p>
            <a:pPr marR="0" lvl="0" indent="0" algn="l" defTabSz="914400" rtl="0" eaLnBrk="1" fontAlgn="base" latinLnBrk="0" hangingPunct="1">
              <a:lnSpc>
                <a:spcPct val="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TW" sz="1600" b="0" i="0" u="none" strike="noStrike" kern="0" cap="none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  <a:endParaRPr kumimoji="0" lang="en-US" altLang="zh-TW" sz="1600" b="0" i="0" u="none" strike="noStrike" kern="0" cap="none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611494" y="3609022"/>
            <a:ext cx="5040000" cy="1080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tIns="46800" bIns="46800"/>
          <a:lstStyle/>
          <a:p>
            <a:pPr lvl="0" algn="l">
              <a:spcBef>
                <a:spcPct val="0"/>
              </a:spcBef>
              <a:defRPr/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)</a:t>
            </a:r>
          </a:p>
          <a:p>
            <a:pPr lvl="0" algn="l">
              <a:spcBef>
                <a:spcPct val="0"/>
              </a:spcBef>
              <a:defRPr/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</a:p>
          <a:p>
            <a:pPr lvl="0" algn="l">
              <a:lnSpc>
                <a:spcPct val="50000"/>
              </a:lnSpc>
              <a:spcBef>
                <a:spcPct val="0"/>
              </a:spcBef>
              <a:defRPr/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b="0" kern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n;</a:t>
            </a:r>
          </a:p>
          <a:p>
            <a:pPr lvl="0" algn="l">
              <a:spcBef>
                <a:spcPct val="0"/>
              </a:spcBef>
              <a:defRPr/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else return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n - </a:t>
            </a:r>
            <a:r>
              <a:rPr lang="en-US" altLang="zh-TW" sz="1600" b="0" kern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+ f( n - </a:t>
            </a:r>
            <a:r>
              <a:rPr lang="en-US" altLang="zh-TW" sz="1600" b="0" kern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</a:t>
            </a:r>
          </a:p>
          <a:p>
            <a:pPr lvl="0" algn="l">
              <a:lnSpc>
                <a:spcPct val="50000"/>
              </a:lnSpc>
              <a:spcBef>
                <a:spcPct val="0"/>
              </a:spcBef>
              <a:defRPr/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611494" y="5229229"/>
            <a:ext cx="5040000" cy="1080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tIns="46800" bIns="46800"/>
          <a:lstStyle/>
          <a:p>
            <a:pPr lvl="0" algn="l">
              <a:spcBef>
                <a:spcPct val="0"/>
              </a:spcBef>
              <a:defRPr/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 )</a:t>
            </a:r>
          </a:p>
          <a:p>
            <a:pPr lvl="0" algn="l">
              <a:spcBef>
                <a:spcPct val="0"/>
              </a:spcBef>
              <a:defRPr/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</a:p>
          <a:p>
            <a:pPr lvl="0" algn="l">
              <a:lnSpc>
                <a:spcPct val="50000"/>
              </a:lnSpc>
              <a:spcBef>
                <a:spcPct val="0"/>
              </a:spcBef>
              <a:defRPr/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n &lt;= </a:t>
            </a:r>
            <a:r>
              <a:rPr lang="en-US" altLang="zh-TW" sz="1600" b="0" kern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n;</a:t>
            </a:r>
          </a:p>
          <a:p>
            <a:pPr lvl="0" algn="l">
              <a:spcBef>
                <a:spcPct val="0"/>
              </a:spcBef>
              <a:defRPr/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else return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f( n - </a:t>
            </a:r>
            <a:r>
              <a:rPr lang="en-US" altLang="zh-TW" sz="1600" b="0" kern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+ f( n - </a:t>
            </a:r>
            <a:r>
              <a:rPr lang="en-US" altLang="zh-TW" sz="1600" b="0" kern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</a:t>
            </a:r>
          </a:p>
          <a:p>
            <a:pPr lvl="0" algn="l">
              <a:lnSpc>
                <a:spcPct val="50000"/>
              </a:lnSpc>
              <a:spcBef>
                <a:spcPct val="0"/>
              </a:spcBef>
              <a:defRPr/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611494" y="368609"/>
            <a:ext cx="3420000" cy="10801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tIns="46800" bIns="468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kumimoji="0" lang="en-US" altLang="zh-TW" sz="1600" b="0" i="0" u="none" strike="noStrike" kern="120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main()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0" lang="en-US" altLang="zh-TW" sz="1600" b="0" i="0" u="none" strike="noStrike" kern="1200" cap="none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</a:t>
            </a:r>
            <a:r>
              <a:rPr kumimoji="0" lang="en-US" altLang="zh-TW" sz="1600" b="0" i="0" u="none" strike="noStrike" kern="1200" cap="none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kumimoji="0" lang="en-US" altLang="zh-TW" sz="1600" b="0" i="0" u="none" strike="noStrike" kern="1200" cap="none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kumimoji="0" lang="en-US" altLang="zh-TW" sz="1600" b="0" i="0" u="none" strike="noStrike" kern="120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 = </a:t>
            </a:r>
            <a:r>
              <a:rPr kumimoji="0" lang="en-US" altLang="zh-TW" sz="1600" b="0" i="0" u="none" strike="noStrike" kern="1200" cap="none" normalizeH="0" baseline="0" noProof="0" dirty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3</a:t>
            </a:r>
            <a:r>
              <a:rPr kumimoji="0" lang="en-US" altLang="zh-TW" sz="1600" b="0" i="0" u="none" strike="noStrike" kern="120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kumimoji="0" lang="en-US" altLang="zh-TW" sz="1600" b="0" i="0" u="none" strike="noStrike" kern="1200" cap="none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kumimoji="0" lang="en-US" altLang="zh-TW" sz="1600" b="0" i="0" u="none" strike="noStrike" kern="120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kumimoji="0" lang="en-US" altLang="zh-TW" sz="1600" b="0" i="0" u="none" strike="noStrike" kern="1200" cap="none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f( n </a:t>
            </a:r>
            <a:r>
              <a:rPr kumimoji="0" lang="en-US" altLang="zh-TW" sz="1600" b="0" i="0" u="none" strike="noStrike" kern="120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 &lt;&lt; </a:t>
            </a:r>
            <a:r>
              <a:rPr kumimoji="0" lang="en-US" altLang="zh-TW" sz="1600" b="0" i="0" u="none" strike="noStrike" kern="1200" cap="none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endl</a:t>
            </a:r>
            <a:r>
              <a:rPr kumimoji="0" lang="en-US" altLang="zh-TW" sz="1600" b="0" i="0" u="none" strike="noStrike" kern="120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27174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72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sz="half" idx="1"/>
          </p:nvPr>
        </p:nvSpPr>
        <p:spPr>
          <a:noFill/>
        </p:spPr>
        <p:txBody>
          <a:bodyPr/>
          <a:lstStyle/>
          <a:p>
            <a:pPr marL="0" lvl="0" indent="0" eaLnBrk="1" hangingPunct="1">
              <a:spcBef>
                <a:spcPts val="0"/>
              </a:spcBef>
              <a:buNone/>
            </a:pPr>
            <a:r>
              <a:rPr lang="en-US" altLang="zh-TW" kern="120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main()</a:t>
            </a:r>
          </a:p>
          <a:p>
            <a:pPr marL="0" lvl="0" indent="0" eaLnBrk="1" hangingPunct="1">
              <a:spcBef>
                <a:spcPts val="0"/>
              </a:spcBef>
              <a:buNone/>
            </a:pPr>
            <a:r>
              <a:rPr lang="en-US" altLang="zh-TW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{</a:t>
            </a:r>
          </a:p>
          <a:p>
            <a:pPr marL="0" lvl="0" indent="0" eaLnBrk="1" hangingPunct="1">
              <a:spcBef>
                <a:spcPts val="0"/>
              </a:spcBef>
              <a:buNone/>
            </a:pPr>
            <a:r>
              <a:rPr lang="en-US" altLang="zh-TW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kern="120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n = </a:t>
            </a:r>
            <a:r>
              <a:rPr lang="en-US" altLang="zh-TW" kern="12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3</a:t>
            </a:r>
            <a:r>
              <a:rPr lang="en-US" altLang="zh-TW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marL="0" lvl="0" indent="0" eaLnBrk="1" hangingPunct="1">
              <a:spcBef>
                <a:spcPts val="0"/>
              </a:spcBef>
              <a:buNone/>
            </a:pPr>
            <a:r>
              <a:rPr lang="en-US" altLang="zh-TW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kern="12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f( n ) &lt;&lt; </a:t>
            </a:r>
            <a:r>
              <a:rPr lang="en-US" altLang="zh-TW" kern="12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endl</a:t>
            </a:r>
            <a:r>
              <a:rPr lang="en-US" altLang="zh-TW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marL="0" lvl="0" indent="0" eaLnBrk="1" hangingPunct="1">
              <a:spcBef>
                <a:spcPts val="0"/>
              </a:spcBef>
              <a:buNone/>
            </a:pPr>
            <a:r>
              <a:rPr lang="en-US" altLang="zh-TW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}</a:t>
            </a:r>
            <a:endParaRPr lang="en-US" altLang="zh-TW" dirty="0" smtClean="0">
              <a:solidFill>
                <a:schemeClr val="hlink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endParaRPr lang="en-US" altLang="zh-TW" dirty="0" smtClean="0">
              <a:solidFill>
                <a:schemeClr val="hlink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f( </a:t>
            </a:r>
            <a:r>
              <a:rPr lang="en-US" altLang="zh-TW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n )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if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( n &lt;= 1 )</a:t>
            </a:r>
            <a:endParaRPr lang="en-US" altLang="zh-TW" dirty="0" smtClean="0">
              <a:solidFill>
                <a:srgbClr val="339933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   </a:t>
            </a:r>
            <a:r>
              <a:rPr lang="en-US" altLang="zh-TW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return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n;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else</a:t>
            </a:r>
            <a:endParaRPr lang="en-US" altLang="zh-TW" dirty="0" smtClean="0">
              <a:solidFill>
                <a:srgbClr val="339933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   </a:t>
            </a:r>
            <a:r>
              <a:rPr lang="en-US" altLang="zh-TW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return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f( n - </a:t>
            </a:r>
            <a:r>
              <a:rPr lang="en-US" altLang="zh-TW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1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) + f( n - </a:t>
            </a:r>
            <a:r>
              <a:rPr lang="en-US" altLang="zh-TW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2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);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}</a:t>
            </a:r>
            <a:endParaRPr lang="zh-TW" altLang="en-US" dirty="0" smtClean="0">
              <a:solidFill>
                <a:srgbClr val="339933"/>
              </a:solidFill>
              <a:latin typeface="Lucida Console" pitchFamily="49" charset="0"/>
              <a:ea typeface="新細明體" pitchFamily="18" charset="-12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7908789"/>
              </p:ext>
            </p:extLst>
          </p:nvPr>
        </p:nvGraphicFramePr>
        <p:xfrm>
          <a:off x="6372230" y="1448747"/>
          <a:ext cx="2160000" cy="39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0012FD74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n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0012FD78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130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sz="half" idx="1"/>
          </p:nvPr>
        </p:nvSpPr>
        <p:spPr>
          <a:noFill/>
        </p:spPr>
        <p:txBody>
          <a:bodyPr/>
          <a:lstStyle/>
          <a:p>
            <a:pPr marL="0" lvl="0" indent="0" eaLnBrk="1" hangingPunct="1">
              <a:spcBef>
                <a:spcPts val="0"/>
              </a:spcBef>
              <a:buNone/>
            </a:pPr>
            <a:r>
              <a:rPr lang="en-US" altLang="zh-TW" kern="120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main()</a:t>
            </a:r>
          </a:p>
          <a:p>
            <a:pPr marL="0" lvl="0" indent="0" eaLnBrk="1" hangingPunct="1">
              <a:spcBef>
                <a:spcPts val="0"/>
              </a:spcBef>
              <a:buNone/>
            </a:pPr>
            <a:r>
              <a:rPr lang="en-US" altLang="zh-TW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{</a:t>
            </a:r>
          </a:p>
          <a:p>
            <a:pPr marL="0" lvl="0" indent="0" eaLnBrk="1" hangingPunct="1">
              <a:spcBef>
                <a:spcPts val="0"/>
              </a:spcBef>
              <a:buNone/>
            </a:pPr>
            <a:r>
              <a:rPr lang="en-US" altLang="zh-TW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kern="120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n = </a:t>
            </a:r>
            <a:r>
              <a:rPr lang="en-US" altLang="zh-TW" kern="12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3</a:t>
            </a:r>
            <a:r>
              <a:rPr lang="en-US" altLang="zh-TW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marL="0" lvl="0" indent="0" eaLnBrk="1" hangingPunct="1">
              <a:spcBef>
                <a:spcPts val="0"/>
              </a:spcBef>
              <a:buNone/>
            </a:pPr>
            <a:r>
              <a:rPr lang="en-US" altLang="zh-TW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kern="12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f( n ) &lt;&lt; </a:t>
            </a:r>
            <a:r>
              <a:rPr lang="en-US" altLang="zh-TW" kern="12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endl</a:t>
            </a:r>
            <a:r>
              <a:rPr lang="en-US" altLang="zh-TW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marL="0" lvl="0" indent="0" eaLnBrk="1" hangingPunct="1">
              <a:spcBef>
                <a:spcPts val="0"/>
              </a:spcBef>
              <a:buNone/>
            </a:pPr>
            <a:r>
              <a:rPr lang="en-US" altLang="zh-TW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}</a:t>
            </a:r>
            <a:endParaRPr lang="en-US" altLang="zh-TW" dirty="0" smtClean="0">
              <a:solidFill>
                <a:schemeClr val="hlink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endParaRPr lang="en-US" altLang="zh-TW" dirty="0" smtClean="0">
              <a:solidFill>
                <a:schemeClr val="hlink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f( </a:t>
            </a:r>
            <a:r>
              <a:rPr lang="en-US" altLang="zh-TW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n )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if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( n &lt;= 1 )</a:t>
            </a:r>
            <a:endParaRPr lang="en-US" altLang="zh-TW" dirty="0" smtClean="0">
              <a:solidFill>
                <a:srgbClr val="339933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   </a:t>
            </a:r>
            <a:r>
              <a:rPr lang="en-US" altLang="zh-TW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return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n;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else</a:t>
            </a:r>
            <a:endParaRPr lang="en-US" altLang="zh-TW" dirty="0" smtClean="0">
              <a:solidFill>
                <a:srgbClr val="339933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   </a:t>
            </a:r>
            <a:r>
              <a:rPr lang="en-US" altLang="zh-TW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return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f( n - </a:t>
            </a:r>
            <a:r>
              <a:rPr lang="en-US" altLang="zh-TW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1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) + f( n - </a:t>
            </a:r>
            <a:r>
              <a:rPr lang="en-US" altLang="zh-TW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2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);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}</a:t>
            </a:r>
            <a:endParaRPr lang="zh-TW" altLang="en-US" dirty="0" smtClean="0">
              <a:solidFill>
                <a:srgbClr val="339933"/>
              </a:solidFill>
              <a:latin typeface="Lucida Console" pitchFamily="49" charset="0"/>
              <a:ea typeface="新細明體" pitchFamily="18" charset="-12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116686"/>
              </p:ext>
            </p:extLst>
          </p:nvPr>
        </p:nvGraphicFramePr>
        <p:xfrm>
          <a:off x="6372230" y="1448747"/>
          <a:ext cx="2160000" cy="39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0012FD18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0012FD1C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n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0012FD20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0012FD74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n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0012FD78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6238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sz="half" idx="1"/>
          </p:nvPr>
        </p:nvSpPr>
        <p:spPr>
          <a:noFill/>
        </p:spPr>
        <p:txBody>
          <a:bodyPr/>
          <a:lstStyle/>
          <a:p>
            <a:pPr marL="0" lvl="0" indent="0" eaLnBrk="1" hangingPunct="1">
              <a:spcBef>
                <a:spcPts val="0"/>
              </a:spcBef>
              <a:buNone/>
            </a:pPr>
            <a:r>
              <a:rPr lang="en-US" altLang="zh-TW" kern="120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main()</a:t>
            </a:r>
          </a:p>
          <a:p>
            <a:pPr marL="0" lvl="0" indent="0" eaLnBrk="1" hangingPunct="1">
              <a:spcBef>
                <a:spcPts val="0"/>
              </a:spcBef>
              <a:buNone/>
            </a:pPr>
            <a:r>
              <a:rPr lang="en-US" altLang="zh-TW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{</a:t>
            </a:r>
          </a:p>
          <a:p>
            <a:pPr marL="0" lvl="0" indent="0" eaLnBrk="1" hangingPunct="1">
              <a:spcBef>
                <a:spcPts val="0"/>
              </a:spcBef>
              <a:buNone/>
            </a:pPr>
            <a:r>
              <a:rPr lang="en-US" altLang="zh-TW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kern="120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n = </a:t>
            </a:r>
            <a:r>
              <a:rPr lang="en-US" altLang="zh-TW" kern="12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3</a:t>
            </a:r>
            <a:r>
              <a:rPr lang="en-US" altLang="zh-TW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marL="0" lvl="0" indent="0" eaLnBrk="1" hangingPunct="1">
              <a:spcBef>
                <a:spcPts val="0"/>
              </a:spcBef>
              <a:buNone/>
            </a:pPr>
            <a:r>
              <a:rPr lang="en-US" altLang="zh-TW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kern="12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f( n ) &lt;&lt; </a:t>
            </a:r>
            <a:r>
              <a:rPr lang="en-US" altLang="zh-TW" kern="12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endl</a:t>
            </a:r>
            <a:r>
              <a:rPr lang="en-US" altLang="zh-TW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marL="0" lvl="0" indent="0" eaLnBrk="1" hangingPunct="1">
              <a:spcBef>
                <a:spcPts val="0"/>
              </a:spcBef>
              <a:buNone/>
            </a:pPr>
            <a:r>
              <a:rPr lang="en-US" altLang="zh-TW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}</a:t>
            </a:r>
            <a:endParaRPr lang="en-US" altLang="zh-TW" dirty="0" smtClean="0">
              <a:solidFill>
                <a:schemeClr val="hlink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endParaRPr lang="en-US" altLang="zh-TW" dirty="0" smtClean="0">
              <a:solidFill>
                <a:schemeClr val="hlink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f( </a:t>
            </a:r>
            <a:r>
              <a:rPr lang="en-US" altLang="zh-TW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n )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if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( n &lt;= 1 )</a:t>
            </a:r>
            <a:endParaRPr lang="en-US" altLang="zh-TW" dirty="0" smtClean="0">
              <a:solidFill>
                <a:srgbClr val="339933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   </a:t>
            </a:r>
            <a:r>
              <a:rPr lang="en-US" altLang="zh-TW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return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n;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else</a:t>
            </a:r>
            <a:endParaRPr lang="en-US" altLang="zh-TW" dirty="0" smtClean="0">
              <a:solidFill>
                <a:srgbClr val="339933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   </a:t>
            </a:r>
            <a:r>
              <a:rPr lang="en-US" altLang="zh-TW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return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f( n - </a:t>
            </a:r>
            <a:r>
              <a:rPr lang="en-US" altLang="zh-TW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1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) + f( n - </a:t>
            </a:r>
            <a:r>
              <a:rPr lang="en-US" altLang="zh-TW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2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);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}</a:t>
            </a:r>
            <a:endParaRPr lang="zh-TW" altLang="en-US" dirty="0" smtClean="0">
              <a:solidFill>
                <a:srgbClr val="339933"/>
              </a:solidFill>
              <a:latin typeface="Lucida Console" pitchFamily="49" charset="0"/>
              <a:ea typeface="新細明體" pitchFamily="18" charset="-12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0795187"/>
              </p:ext>
            </p:extLst>
          </p:nvPr>
        </p:nvGraphicFramePr>
        <p:xfrm>
          <a:off x="6372230" y="1448747"/>
          <a:ext cx="2160000" cy="39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0012FCBC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0012FCC0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n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0012FCC4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0012FD18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0012FD1C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n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0012FD20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0012FD74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n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0012FD78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726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sz="half" idx="1"/>
          </p:nvPr>
        </p:nvSpPr>
        <p:spPr>
          <a:noFill/>
        </p:spPr>
        <p:txBody>
          <a:bodyPr/>
          <a:lstStyle/>
          <a:p>
            <a:pPr marL="0" lvl="0" indent="0" eaLnBrk="1" hangingPunct="1">
              <a:spcBef>
                <a:spcPts val="0"/>
              </a:spcBef>
              <a:buNone/>
            </a:pPr>
            <a:r>
              <a:rPr lang="en-US" altLang="zh-TW" kern="120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main()</a:t>
            </a:r>
          </a:p>
          <a:p>
            <a:pPr marL="0" lvl="0" indent="0" eaLnBrk="1" hangingPunct="1">
              <a:spcBef>
                <a:spcPts val="0"/>
              </a:spcBef>
              <a:buNone/>
            </a:pPr>
            <a:r>
              <a:rPr lang="en-US" altLang="zh-TW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{</a:t>
            </a:r>
          </a:p>
          <a:p>
            <a:pPr marL="0" lvl="0" indent="0" eaLnBrk="1" hangingPunct="1">
              <a:spcBef>
                <a:spcPts val="0"/>
              </a:spcBef>
              <a:buNone/>
            </a:pPr>
            <a:r>
              <a:rPr lang="en-US" altLang="zh-TW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kern="120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n = </a:t>
            </a:r>
            <a:r>
              <a:rPr lang="en-US" altLang="zh-TW" kern="12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3</a:t>
            </a:r>
            <a:r>
              <a:rPr lang="en-US" altLang="zh-TW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marL="0" lvl="0" indent="0" eaLnBrk="1" hangingPunct="1">
              <a:spcBef>
                <a:spcPts val="0"/>
              </a:spcBef>
              <a:buNone/>
            </a:pPr>
            <a:r>
              <a:rPr lang="en-US" altLang="zh-TW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kern="12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f( n ) &lt;&lt; </a:t>
            </a:r>
            <a:r>
              <a:rPr lang="en-US" altLang="zh-TW" kern="12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endl</a:t>
            </a:r>
            <a:r>
              <a:rPr lang="en-US" altLang="zh-TW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marL="0" lvl="0" indent="0" eaLnBrk="1" hangingPunct="1">
              <a:spcBef>
                <a:spcPts val="0"/>
              </a:spcBef>
              <a:buNone/>
            </a:pPr>
            <a:r>
              <a:rPr lang="en-US" altLang="zh-TW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}</a:t>
            </a:r>
            <a:endParaRPr lang="en-US" altLang="zh-TW" dirty="0" smtClean="0">
              <a:solidFill>
                <a:schemeClr val="hlink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endParaRPr lang="en-US" altLang="zh-TW" dirty="0" smtClean="0">
              <a:solidFill>
                <a:schemeClr val="hlink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f( </a:t>
            </a:r>
            <a:r>
              <a:rPr lang="en-US" altLang="zh-TW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n )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if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( n &lt;= 1 )</a:t>
            </a:r>
            <a:endParaRPr lang="en-US" altLang="zh-TW" dirty="0" smtClean="0">
              <a:solidFill>
                <a:srgbClr val="339933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   </a:t>
            </a:r>
            <a:r>
              <a:rPr lang="en-US" altLang="zh-TW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return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n;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else</a:t>
            </a:r>
            <a:endParaRPr lang="en-US" altLang="zh-TW" dirty="0" smtClean="0">
              <a:solidFill>
                <a:srgbClr val="339933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   </a:t>
            </a:r>
            <a:r>
              <a:rPr lang="en-US" altLang="zh-TW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return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f( n - </a:t>
            </a:r>
            <a:r>
              <a:rPr lang="en-US" altLang="zh-TW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1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) + f( n - </a:t>
            </a:r>
            <a:r>
              <a:rPr lang="en-US" altLang="zh-TW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2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);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}</a:t>
            </a:r>
            <a:endParaRPr lang="zh-TW" altLang="en-US" dirty="0" smtClean="0">
              <a:solidFill>
                <a:srgbClr val="339933"/>
              </a:solidFill>
              <a:latin typeface="Lucida Console" pitchFamily="49" charset="0"/>
              <a:ea typeface="新細明體" pitchFamily="18" charset="-12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6047668"/>
              </p:ext>
            </p:extLst>
          </p:nvPr>
        </p:nvGraphicFramePr>
        <p:xfrm>
          <a:off x="6372230" y="1448747"/>
          <a:ext cx="2160000" cy="39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0012FC14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0012FC18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n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0012FC1C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0012FCBC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0012FCC0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n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0012FCC4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0012FD18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0012FD1C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n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0012FD20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0012FD74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n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0012FD78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148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n;</a:t>
            </a:r>
            <a:endParaRPr lang="zh-TW" altLang="en-US" dirty="0">
              <a:solidFill>
                <a:srgbClr val="000000"/>
              </a:solidFill>
              <a:latin typeface="Lucida Console"/>
            </a:endParaRPr>
          </a:p>
          <a:p>
            <a:pPr lvl="0"/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   cout </a:t>
            </a:r>
            <a:r>
              <a:rPr lang="fr-FR" altLang="zh-TW" dirty="0">
                <a:solidFill>
                  <a:srgbClr val="008080"/>
                </a:solidFill>
                <a:latin typeface="Lucida Console"/>
              </a:rPr>
              <a:t>&lt;&lt;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fr-FR" altLang="zh-TW" dirty="0">
                <a:solidFill>
                  <a:srgbClr val="A31515"/>
                </a:solidFill>
                <a:latin typeface="Lucida Console"/>
              </a:rPr>
              <a:t>"Enter a positive Integer: "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cin </a:t>
            </a:r>
            <a:r>
              <a:rPr lang="en-US" altLang="zh-TW" dirty="0">
                <a:solidFill>
                  <a:srgbClr val="008080"/>
                </a:solidFill>
                <a:latin typeface="Lucida Console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n;</a:t>
            </a:r>
          </a:p>
          <a:p>
            <a:pPr lvl="0"/>
            <a:r>
              <a:rPr lang="pt-BR" altLang="zh-TW" dirty="0">
                <a:solidFill>
                  <a:srgbClr val="000000"/>
                </a:solidFill>
                <a:latin typeface="Lucida Console"/>
              </a:rPr>
              <a:t>   cout </a:t>
            </a:r>
            <a:r>
              <a:rPr lang="pt-BR" altLang="zh-TW" dirty="0">
                <a:solidFill>
                  <a:srgbClr val="008080"/>
                </a:solidFill>
                <a:latin typeface="Lucida Console"/>
              </a:rPr>
              <a:t>&lt;&lt;</a:t>
            </a:r>
            <a:r>
              <a:rPr lang="pt-BR" altLang="zh-TW" dirty="0">
                <a:solidFill>
                  <a:srgbClr val="000000"/>
                </a:solidFill>
                <a:latin typeface="Lucida Console"/>
              </a:rPr>
              <a:t> n </a:t>
            </a:r>
            <a:r>
              <a:rPr lang="pt-BR" altLang="zh-TW" dirty="0">
                <a:solidFill>
                  <a:srgbClr val="008080"/>
                </a:solidFill>
                <a:latin typeface="Lucida Console"/>
              </a:rPr>
              <a:t>&lt;&lt;</a:t>
            </a:r>
            <a:r>
              <a:rPr lang="pt-BR" altLang="zh-TW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pt-BR" altLang="zh-TW" dirty="0">
                <a:solidFill>
                  <a:srgbClr val="A31515"/>
                </a:solidFill>
                <a:latin typeface="Lucida Console"/>
              </a:rPr>
              <a:t>"! = "</a:t>
            </a:r>
            <a:r>
              <a:rPr lang="pt-BR" altLang="zh-TW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pt-BR" altLang="zh-TW" dirty="0">
                <a:solidFill>
                  <a:srgbClr val="008080"/>
                </a:solidFill>
                <a:latin typeface="Lucida Console"/>
              </a:rPr>
              <a:t>&lt;&lt;</a:t>
            </a:r>
            <a:r>
              <a:rPr lang="pt-BR" altLang="zh-TW" dirty="0">
                <a:solidFill>
                  <a:srgbClr val="000000"/>
                </a:solidFill>
                <a:latin typeface="Lucida Console"/>
              </a:rPr>
              <a:t> f( n ) </a:t>
            </a:r>
            <a:r>
              <a:rPr lang="pt-BR" altLang="zh-TW" dirty="0">
                <a:solidFill>
                  <a:srgbClr val="008080"/>
                </a:solidFill>
                <a:latin typeface="Lucida Console"/>
              </a:rPr>
              <a:t>&lt;&lt;</a:t>
            </a:r>
            <a:r>
              <a:rPr lang="pt-BR" altLang="zh-TW" dirty="0">
                <a:solidFill>
                  <a:srgbClr val="000000"/>
                </a:solidFill>
                <a:latin typeface="Lucida Console"/>
              </a:rPr>
              <a:t> endl;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latin typeface="Lucida Console"/>
              </a:rPr>
              <a:t>}</a:t>
            </a:r>
            <a:endParaRPr lang="zh-TW" altLang="en-US" dirty="0">
              <a:solidFill>
                <a:srgbClr val="000000"/>
              </a:solidFill>
              <a:latin typeface="Lucida Console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f(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Lucida Console"/>
              </a:rPr>
              <a:t>n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808080"/>
                </a:solidFill>
                <a:latin typeface="Lucida Console"/>
              </a:rPr>
              <a:t>n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&lt;= 1 )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1;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/>
            <a:r>
              <a:rPr lang="pt-BR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pt-BR" altLang="zh-TW" sz="1000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pt-BR" altLang="zh-TW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pt-BR" altLang="zh-TW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pt-BR" altLang="zh-TW" dirty="0">
                <a:solidFill>
                  <a:srgbClr val="808080"/>
                </a:solidFill>
                <a:latin typeface="Lucida Console"/>
              </a:rPr>
              <a:t>n</a:t>
            </a:r>
            <a:r>
              <a:rPr lang="pt-BR" altLang="zh-TW" dirty="0">
                <a:solidFill>
                  <a:srgbClr val="000000"/>
                </a:solidFill>
                <a:latin typeface="Lucida Console"/>
              </a:rPr>
              <a:t> * f( </a:t>
            </a:r>
            <a:r>
              <a:rPr lang="pt-BR" altLang="zh-TW" dirty="0">
                <a:solidFill>
                  <a:srgbClr val="808080"/>
                </a:solidFill>
                <a:latin typeface="Lucida Console"/>
              </a:rPr>
              <a:t>n</a:t>
            </a:r>
            <a:r>
              <a:rPr lang="pt-BR" altLang="zh-TW" dirty="0">
                <a:solidFill>
                  <a:srgbClr val="000000"/>
                </a:solidFill>
                <a:latin typeface="Lucida Console"/>
              </a:rPr>
              <a:t> - 1 );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}</a:t>
            </a:r>
            <a:endParaRPr lang="en-US" altLang="zh-TW" kern="1200" dirty="0">
              <a:solidFill>
                <a:srgbClr val="000000"/>
              </a:solidFill>
              <a:latin typeface="Lucida Console"/>
              <a:cs typeface="Courier New" pitchFamily="49" charset="0"/>
            </a:endParaRPr>
          </a:p>
        </p:txBody>
      </p:sp>
      <p:sp>
        <p:nvSpPr>
          <p:cNvPr id="73743" name="Text Box 15"/>
          <p:cNvSpPr txBox="1">
            <a:spLocks noChangeArrowheads="1"/>
          </p:cNvSpPr>
          <p:nvPr/>
        </p:nvSpPr>
        <p:spPr bwMode="auto">
          <a:xfrm>
            <a:off x="5112069" y="2708908"/>
            <a:ext cx="360000" cy="360047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8000"/>
                </a:solidFill>
                <a:latin typeface="+mn-ea"/>
              </a:rPr>
              <a:t>2</a:t>
            </a:r>
            <a:endParaRPr lang="en-US" altLang="zh-TW" sz="1600" b="0" dirty="0">
              <a:solidFill>
                <a:srgbClr val="008000"/>
              </a:solidFill>
              <a:latin typeface="+mn-ea"/>
            </a:endParaRPr>
          </a:p>
        </p:txBody>
      </p:sp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5112069" y="3609023"/>
            <a:ext cx="360000" cy="360047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endParaRPr lang="en-US" altLang="zh-TW" sz="1600" b="0" dirty="0">
              <a:solidFill>
                <a:srgbClr val="008000"/>
              </a:solidFill>
              <a:latin typeface="+mn-ea"/>
            </a:endParaRPr>
          </a:p>
        </p:txBody>
      </p:sp>
      <p:sp>
        <p:nvSpPr>
          <p:cNvPr id="7" name="Text Box 15"/>
          <p:cNvSpPr txBox="1">
            <a:spLocks noChangeArrowheads="1"/>
          </p:cNvSpPr>
          <p:nvPr/>
        </p:nvSpPr>
        <p:spPr bwMode="auto">
          <a:xfrm>
            <a:off x="5112069" y="2708908"/>
            <a:ext cx="360000" cy="360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8000"/>
                </a:solidFill>
                <a:latin typeface="+mn-ea"/>
              </a:rPr>
              <a:t>2</a:t>
            </a:r>
            <a:endParaRPr lang="en-US" altLang="zh-TW" sz="1600" b="0" dirty="0">
              <a:solidFill>
                <a:srgbClr val="008000"/>
              </a:solidFill>
              <a:latin typeface="+mn-ea"/>
            </a:endParaRPr>
          </a:p>
        </p:txBody>
      </p:sp>
      <p:sp>
        <p:nvSpPr>
          <p:cNvPr id="12" name="Text Box 15"/>
          <p:cNvSpPr txBox="1">
            <a:spLocks noChangeArrowheads="1"/>
          </p:cNvSpPr>
          <p:nvPr/>
        </p:nvSpPr>
        <p:spPr bwMode="auto">
          <a:xfrm>
            <a:off x="6552253" y="5049207"/>
            <a:ext cx="360000" cy="360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8000"/>
                </a:solidFill>
                <a:latin typeface="+mn-ea"/>
              </a:rPr>
              <a:t>1</a:t>
            </a:r>
            <a:endParaRPr lang="en-US" altLang="zh-TW" sz="1600" b="0" dirty="0">
              <a:solidFill>
                <a:srgbClr val="008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63712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43905E-6 L 0 0.1311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54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/>
      <p:bldP spid="12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sz="half" idx="1"/>
          </p:nvPr>
        </p:nvSpPr>
        <p:spPr>
          <a:noFill/>
        </p:spPr>
        <p:txBody>
          <a:bodyPr/>
          <a:lstStyle/>
          <a:p>
            <a:pPr marL="0" lvl="0" indent="0" eaLnBrk="1" hangingPunct="1">
              <a:spcBef>
                <a:spcPts val="0"/>
              </a:spcBef>
              <a:buNone/>
            </a:pPr>
            <a:r>
              <a:rPr lang="en-US" altLang="zh-TW" kern="120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main()</a:t>
            </a:r>
          </a:p>
          <a:p>
            <a:pPr marL="0" lvl="0" indent="0" eaLnBrk="1" hangingPunct="1">
              <a:spcBef>
                <a:spcPts val="0"/>
              </a:spcBef>
              <a:buNone/>
            </a:pPr>
            <a:r>
              <a:rPr lang="en-US" altLang="zh-TW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{</a:t>
            </a:r>
          </a:p>
          <a:p>
            <a:pPr marL="0" lvl="0" indent="0" eaLnBrk="1" hangingPunct="1">
              <a:spcBef>
                <a:spcPts val="0"/>
              </a:spcBef>
              <a:buNone/>
            </a:pPr>
            <a:r>
              <a:rPr lang="en-US" altLang="zh-TW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kern="120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n = </a:t>
            </a:r>
            <a:r>
              <a:rPr lang="en-US" altLang="zh-TW" kern="12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3</a:t>
            </a:r>
            <a:r>
              <a:rPr lang="en-US" altLang="zh-TW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marL="0" lvl="0" indent="0" eaLnBrk="1" hangingPunct="1">
              <a:spcBef>
                <a:spcPts val="0"/>
              </a:spcBef>
              <a:buNone/>
            </a:pPr>
            <a:r>
              <a:rPr lang="en-US" altLang="zh-TW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kern="12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f( n ) &lt;&lt; </a:t>
            </a:r>
            <a:r>
              <a:rPr lang="en-US" altLang="zh-TW" kern="12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endl</a:t>
            </a:r>
            <a:r>
              <a:rPr lang="en-US" altLang="zh-TW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marL="0" lvl="0" indent="0" eaLnBrk="1" hangingPunct="1">
              <a:spcBef>
                <a:spcPts val="0"/>
              </a:spcBef>
              <a:buNone/>
            </a:pPr>
            <a:r>
              <a:rPr lang="en-US" altLang="zh-TW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}</a:t>
            </a:r>
            <a:endParaRPr lang="en-US" altLang="zh-TW" dirty="0" smtClean="0">
              <a:solidFill>
                <a:schemeClr val="hlink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endParaRPr lang="en-US" altLang="zh-TW" dirty="0" smtClean="0">
              <a:solidFill>
                <a:schemeClr val="hlink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f( </a:t>
            </a:r>
            <a:r>
              <a:rPr lang="en-US" altLang="zh-TW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n )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if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( n &lt;= 1 )</a:t>
            </a:r>
            <a:endParaRPr lang="en-US" altLang="zh-TW" dirty="0" smtClean="0">
              <a:solidFill>
                <a:srgbClr val="339933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   </a:t>
            </a:r>
            <a:r>
              <a:rPr lang="en-US" altLang="zh-TW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return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n;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else</a:t>
            </a:r>
            <a:endParaRPr lang="en-US" altLang="zh-TW" dirty="0" smtClean="0">
              <a:solidFill>
                <a:srgbClr val="339933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   </a:t>
            </a:r>
            <a:r>
              <a:rPr lang="en-US" altLang="zh-TW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return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f( n - </a:t>
            </a:r>
            <a:r>
              <a:rPr lang="en-US" altLang="zh-TW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1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) + f( n - </a:t>
            </a:r>
            <a:r>
              <a:rPr lang="en-US" altLang="zh-TW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2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);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}</a:t>
            </a:r>
            <a:endParaRPr lang="zh-TW" altLang="en-US" dirty="0" smtClean="0">
              <a:solidFill>
                <a:srgbClr val="339933"/>
              </a:solidFill>
              <a:latin typeface="Lucida Console" pitchFamily="49" charset="0"/>
              <a:ea typeface="新細明體" pitchFamily="18" charset="-12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6176805"/>
              </p:ext>
            </p:extLst>
          </p:nvPr>
        </p:nvGraphicFramePr>
        <p:xfrm>
          <a:off x="6372230" y="1448747"/>
          <a:ext cx="2160000" cy="39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0012FCBC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0012FCC0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n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0012FCC4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0012FD18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0012FD1C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n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0012FD20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0012FD74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n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0012FD78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2230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sz="half" idx="1"/>
          </p:nvPr>
        </p:nvSpPr>
        <p:spPr>
          <a:noFill/>
        </p:spPr>
        <p:txBody>
          <a:bodyPr/>
          <a:lstStyle/>
          <a:p>
            <a:pPr marL="0" lvl="0" indent="0" eaLnBrk="1" hangingPunct="1">
              <a:spcBef>
                <a:spcPts val="0"/>
              </a:spcBef>
              <a:buNone/>
            </a:pPr>
            <a:r>
              <a:rPr lang="en-US" altLang="zh-TW" kern="120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main()</a:t>
            </a:r>
          </a:p>
          <a:p>
            <a:pPr marL="0" lvl="0" indent="0" eaLnBrk="1" hangingPunct="1">
              <a:spcBef>
                <a:spcPts val="0"/>
              </a:spcBef>
              <a:buNone/>
            </a:pPr>
            <a:r>
              <a:rPr lang="en-US" altLang="zh-TW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{</a:t>
            </a:r>
          </a:p>
          <a:p>
            <a:pPr marL="0" lvl="0" indent="0" eaLnBrk="1" hangingPunct="1">
              <a:spcBef>
                <a:spcPts val="0"/>
              </a:spcBef>
              <a:buNone/>
            </a:pPr>
            <a:r>
              <a:rPr lang="en-US" altLang="zh-TW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kern="120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n = </a:t>
            </a:r>
            <a:r>
              <a:rPr lang="en-US" altLang="zh-TW" kern="12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3</a:t>
            </a:r>
            <a:r>
              <a:rPr lang="en-US" altLang="zh-TW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marL="0" lvl="0" indent="0" eaLnBrk="1" hangingPunct="1">
              <a:spcBef>
                <a:spcPts val="0"/>
              </a:spcBef>
              <a:buNone/>
            </a:pPr>
            <a:r>
              <a:rPr lang="en-US" altLang="zh-TW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kern="12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f( n ) &lt;&lt; </a:t>
            </a:r>
            <a:r>
              <a:rPr lang="en-US" altLang="zh-TW" kern="12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endl</a:t>
            </a:r>
            <a:r>
              <a:rPr lang="en-US" altLang="zh-TW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marL="0" lvl="0" indent="0" eaLnBrk="1" hangingPunct="1">
              <a:spcBef>
                <a:spcPts val="0"/>
              </a:spcBef>
              <a:buNone/>
            </a:pPr>
            <a:r>
              <a:rPr lang="en-US" altLang="zh-TW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}</a:t>
            </a:r>
            <a:endParaRPr lang="en-US" altLang="zh-TW" dirty="0" smtClean="0">
              <a:solidFill>
                <a:schemeClr val="hlink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endParaRPr lang="en-US" altLang="zh-TW" dirty="0" smtClean="0">
              <a:solidFill>
                <a:schemeClr val="hlink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f( </a:t>
            </a:r>
            <a:r>
              <a:rPr lang="en-US" altLang="zh-TW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n )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if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( n &lt;= 1 )</a:t>
            </a:r>
            <a:endParaRPr lang="en-US" altLang="zh-TW" dirty="0" smtClean="0">
              <a:solidFill>
                <a:srgbClr val="339933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   </a:t>
            </a:r>
            <a:r>
              <a:rPr lang="en-US" altLang="zh-TW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return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n;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else</a:t>
            </a:r>
            <a:endParaRPr lang="en-US" altLang="zh-TW" dirty="0" smtClean="0">
              <a:solidFill>
                <a:srgbClr val="339933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   </a:t>
            </a:r>
            <a:r>
              <a:rPr lang="en-US" altLang="zh-TW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return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f( n - </a:t>
            </a:r>
            <a:r>
              <a:rPr lang="en-US" altLang="zh-TW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1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) + f( n - </a:t>
            </a:r>
            <a:r>
              <a:rPr lang="en-US" altLang="zh-TW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2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);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}</a:t>
            </a:r>
            <a:endParaRPr lang="zh-TW" altLang="en-US" dirty="0" smtClean="0">
              <a:solidFill>
                <a:srgbClr val="339933"/>
              </a:solidFill>
              <a:latin typeface="Lucida Console" pitchFamily="49" charset="0"/>
              <a:ea typeface="新細明體" pitchFamily="18" charset="-12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8559385"/>
              </p:ext>
            </p:extLst>
          </p:nvPr>
        </p:nvGraphicFramePr>
        <p:xfrm>
          <a:off x="6372230" y="1448747"/>
          <a:ext cx="2160000" cy="39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0012FC14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0012FC18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n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0012FC1C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0012FCBC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0012FCC0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n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0012FCC4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0012FD18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0012FD1C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n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0012FD20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0012FD74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n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0012FD78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172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sz="half" idx="1"/>
          </p:nvPr>
        </p:nvSpPr>
        <p:spPr>
          <a:noFill/>
        </p:spPr>
        <p:txBody>
          <a:bodyPr/>
          <a:lstStyle/>
          <a:p>
            <a:pPr marL="0" lvl="0" indent="0" eaLnBrk="1" hangingPunct="1">
              <a:spcBef>
                <a:spcPts val="0"/>
              </a:spcBef>
              <a:buNone/>
            </a:pPr>
            <a:r>
              <a:rPr lang="en-US" altLang="zh-TW" kern="120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main()</a:t>
            </a:r>
          </a:p>
          <a:p>
            <a:pPr marL="0" lvl="0" indent="0" eaLnBrk="1" hangingPunct="1">
              <a:spcBef>
                <a:spcPts val="0"/>
              </a:spcBef>
              <a:buNone/>
            </a:pPr>
            <a:r>
              <a:rPr lang="en-US" altLang="zh-TW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{</a:t>
            </a:r>
          </a:p>
          <a:p>
            <a:pPr marL="0" lvl="0" indent="0" eaLnBrk="1" hangingPunct="1">
              <a:spcBef>
                <a:spcPts val="0"/>
              </a:spcBef>
              <a:buNone/>
            </a:pPr>
            <a:r>
              <a:rPr lang="en-US" altLang="zh-TW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kern="120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n = </a:t>
            </a:r>
            <a:r>
              <a:rPr lang="en-US" altLang="zh-TW" kern="12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3</a:t>
            </a:r>
            <a:r>
              <a:rPr lang="en-US" altLang="zh-TW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marL="0" lvl="0" indent="0" eaLnBrk="1" hangingPunct="1">
              <a:spcBef>
                <a:spcPts val="0"/>
              </a:spcBef>
              <a:buNone/>
            </a:pPr>
            <a:r>
              <a:rPr lang="en-US" altLang="zh-TW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kern="12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f( n ) &lt;&lt; </a:t>
            </a:r>
            <a:r>
              <a:rPr lang="en-US" altLang="zh-TW" kern="12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endl</a:t>
            </a:r>
            <a:r>
              <a:rPr lang="en-US" altLang="zh-TW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marL="0" lvl="0" indent="0" eaLnBrk="1" hangingPunct="1">
              <a:spcBef>
                <a:spcPts val="0"/>
              </a:spcBef>
              <a:buNone/>
            </a:pPr>
            <a:r>
              <a:rPr lang="en-US" altLang="zh-TW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}</a:t>
            </a:r>
            <a:endParaRPr lang="en-US" altLang="zh-TW" dirty="0" smtClean="0">
              <a:solidFill>
                <a:schemeClr val="hlink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endParaRPr lang="en-US" altLang="zh-TW" dirty="0" smtClean="0">
              <a:solidFill>
                <a:schemeClr val="hlink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f( </a:t>
            </a:r>
            <a:r>
              <a:rPr lang="en-US" altLang="zh-TW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n )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if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( n &lt;= 1 )</a:t>
            </a:r>
            <a:endParaRPr lang="en-US" altLang="zh-TW" dirty="0" smtClean="0">
              <a:solidFill>
                <a:srgbClr val="339933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   </a:t>
            </a:r>
            <a:r>
              <a:rPr lang="en-US" altLang="zh-TW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return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n;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else</a:t>
            </a:r>
            <a:endParaRPr lang="en-US" altLang="zh-TW" dirty="0" smtClean="0">
              <a:solidFill>
                <a:srgbClr val="339933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   </a:t>
            </a:r>
            <a:r>
              <a:rPr lang="en-US" altLang="zh-TW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return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f( n - </a:t>
            </a:r>
            <a:r>
              <a:rPr lang="en-US" altLang="zh-TW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1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) + f( n - </a:t>
            </a:r>
            <a:r>
              <a:rPr lang="en-US" altLang="zh-TW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2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);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}</a:t>
            </a:r>
            <a:endParaRPr lang="zh-TW" altLang="en-US" dirty="0" smtClean="0">
              <a:solidFill>
                <a:srgbClr val="339933"/>
              </a:solidFill>
              <a:latin typeface="Lucida Console" pitchFamily="49" charset="0"/>
              <a:ea typeface="新細明體" pitchFamily="18" charset="-12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1212469"/>
              </p:ext>
            </p:extLst>
          </p:nvPr>
        </p:nvGraphicFramePr>
        <p:xfrm>
          <a:off x="6372230" y="1448747"/>
          <a:ext cx="2160000" cy="39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0012FCBC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0012FCC0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n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0012FCC4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0012FD18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0012FD1C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n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0012FD20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0012FD74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n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0012FD78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9113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sz="half" idx="1"/>
          </p:nvPr>
        </p:nvSpPr>
        <p:spPr>
          <a:noFill/>
        </p:spPr>
        <p:txBody>
          <a:bodyPr/>
          <a:lstStyle/>
          <a:p>
            <a:pPr marL="0" lvl="0" indent="0" eaLnBrk="1" hangingPunct="1">
              <a:spcBef>
                <a:spcPts val="0"/>
              </a:spcBef>
              <a:buNone/>
            </a:pPr>
            <a:r>
              <a:rPr lang="en-US" altLang="zh-TW" kern="120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main()</a:t>
            </a:r>
          </a:p>
          <a:p>
            <a:pPr marL="0" lvl="0" indent="0" eaLnBrk="1" hangingPunct="1">
              <a:spcBef>
                <a:spcPts val="0"/>
              </a:spcBef>
              <a:buNone/>
            </a:pPr>
            <a:r>
              <a:rPr lang="en-US" altLang="zh-TW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{</a:t>
            </a:r>
          </a:p>
          <a:p>
            <a:pPr marL="0" lvl="0" indent="0" eaLnBrk="1" hangingPunct="1">
              <a:spcBef>
                <a:spcPts val="0"/>
              </a:spcBef>
              <a:buNone/>
            </a:pPr>
            <a:r>
              <a:rPr lang="en-US" altLang="zh-TW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kern="120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n = </a:t>
            </a:r>
            <a:r>
              <a:rPr lang="en-US" altLang="zh-TW" kern="12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3</a:t>
            </a:r>
            <a:r>
              <a:rPr lang="en-US" altLang="zh-TW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marL="0" lvl="0" indent="0" eaLnBrk="1" hangingPunct="1">
              <a:spcBef>
                <a:spcPts val="0"/>
              </a:spcBef>
              <a:buNone/>
            </a:pPr>
            <a:r>
              <a:rPr lang="en-US" altLang="zh-TW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kern="12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f( n ) &lt;&lt; </a:t>
            </a:r>
            <a:r>
              <a:rPr lang="en-US" altLang="zh-TW" kern="12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endl</a:t>
            </a:r>
            <a:r>
              <a:rPr lang="en-US" altLang="zh-TW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marL="0" lvl="0" indent="0" eaLnBrk="1" hangingPunct="1">
              <a:spcBef>
                <a:spcPts val="0"/>
              </a:spcBef>
              <a:buNone/>
            </a:pPr>
            <a:r>
              <a:rPr lang="en-US" altLang="zh-TW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}</a:t>
            </a:r>
            <a:endParaRPr lang="en-US" altLang="zh-TW" dirty="0" smtClean="0">
              <a:solidFill>
                <a:schemeClr val="hlink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endParaRPr lang="en-US" altLang="zh-TW" dirty="0" smtClean="0">
              <a:solidFill>
                <a:schemeClr val="hlink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f( </a:t>
            </a:r>
            <a:r>
              <a:rPr lang="en-US" altLang="zh-TW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n )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if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( n &lt;= 1 )</a:t>
            </a:r>
            <a:endParaRPr lang="en-US" altLang="zh-TW" dirty="0" smtClean="0">
              <a:solidFill>
                <a:srgbClr val="339933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   </a:t>
            </a:r>
            <a:r>
              <a:rPr lang="en-US" altLang="zh-TW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return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n;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else</a:t>
            </a:r>
            <a:endParaRPr lang="en-US" altLang="zh-TW" dirty="0" smtClean="0">
              <a:solidFill>
                <a:srgbClr val="339933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   </a:t>
            </a:r>
            <a:r>
              <a:rPr lang="en-US" altLang="zh-TW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return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f( n - </a:t>
            </a:r>
            <a:r>
              <a:rPr lang="en-US" altLang="zh-TW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1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) + f( n - </a:t>
            </a:r>
            <a:r>
              <a:rPr lang="en-US" altLang="zh-TW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2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);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}</a:t>
            </a:r>
            <a:endParaRPr lang="zh-TW" altLang="en-US" dirty="0" smtClean="0">
              <a:solidFill>
                <a:srgbClr val="339933"/>
              </a:solidFill>
              <a:latin typeface="Lucida Console" pitchFamily="49" charset="0"/>
              <a:ea typeface="新細明體" pitchFamily="18" charset="-12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464857"/>
              </p:ext>
            </p:extLst>
          </p:nvPr>
        </p:nvGraphicFramePr>
        <p:xfrm>
          <a:off x="6372230" y="1448747"/>
          <a:ext cx="2160000" cy="39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0012FD18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0012FD1C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n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0012FD20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0012FD74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n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0012FD78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883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sz="half" idx="1"/>
          </p:nvPr>
        </p:nvSpPr>
        <p:spPr>
          <a:noFill/>
        </p:spPr>
        <p:txBody>
          <a:bodyPr/>
          <a:lstStyle/>
          <a:p>
            <a:pPr marL="0" lvl="0" indent="0" eaLnBrk="1" hangingPunct="1">
              <a:spcBef>
                <a:spcPts val="0"/>
              </a:spcBef>
              <a:buNone/>
            </a:pPr>
            <a:r>
              <a:rPr lang="en-US" altLang="zh-TW" kern="120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main()</a:t>
            </a:r>
          </a:p>
          <a:p>
            <a:pPr marL="0" lvl="0" indent="0" eaLnBrk="1" hangingPunct="1">
              <a:spcBef>
                <a:spcPts val="0"/>
              </a:spcBef>
              <a:buNone/>
            </a:pPr>
            <a:r>
              <a:rPr lang="en-US" altLang="zh-TW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{</a:t>
            </a:r>
          </a:p>
          <a:p>
            <a:pPr marL="0" lvl="0" indent="0" eaLnBrk="1" hangingPunct="1">
              <a:spcBef>
                <a:spcPts val="0"/>
              </a:spcBef>
              <a:buNone/>
            </a:pPr>
            <a:r>
              <a:rPr lang="en-US" altLang="zh-TW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kern="120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n = </a:t>
            </a:r>
            <a:r>
              <a:rPr lang="en-US" altLang="zh-TW" kern="12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3</a:t>
            </a:r>
            <a:r>
              <a:rPr lang="en-US" altLang="zh-TW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marL="0" lvl="0" indent="0" eaLnBrk="1" hangingPunct="1">
              <a:spcBef>
                <a:spcPts val="0"/>
              </a:spcBef>
              <a:buNone/>
            </a:pPr>
            <a:r>
              <a:rPr lang="en-US" altLang="zh-TW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kern="12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f( n ) &lt;&lt; </a:t>
            </a:r>
            <a:r>
              <a:rPr lang="en-US" altLang="zh-TW" kern="12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endl</a:t>
            </a:r>
            <a:r>
              <a:rPr lang="en-US" altLang="zh-TW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marL="0" lvl="0" indent="0" eaLnBrk="1" hangingPunct="1">
              <a:spcBef>
                <a:spcPts val="0"/>
              </a:spcBef>
              <a:buNone/>
            </a:pPr>
            <a:r>
              <a:rPr lang="en-US" altLang="zh-TW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}</a:t>
            </a:r>
            <a:endParaRPr lang="en-US" altLang="zh-TW" dirty="0" smtClean="0">
              <a:solidFill>
                <a:schemeClr val="hlink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endParaRPr lang="en-US" altLang="zh-TW" dirty="0" smtClean="0">
              <a:solidFill>
                <a:schemeClr val="hlink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f( </a:t>
            </a:r>
            <a:r>
              <a:rPr lang="en-US" altLang="zh-TW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n )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if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( n &lt;= 1 )</a:t>
            </a:r>
            <a:endParaRPr lang="en-US" altLang="zh-TW" dirty="0" smtClean="0">
              <a:solidFill>
                <a:srgbClr val="339933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   </a:t>
            </a:r>
            <a:r>
              <a:rPr lang="en-US" altLang="zh-TW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return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n;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else</a:t>
            </a:r>
            <a:endParaRPr lang="en-US" altLang="zh-TW" dirty="0" smtClean="0">
              <a:solidFill>
                <a:srgbClr val="339933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   </a:t>
            </a:r>
            <a:r>
              <a:rPr lang="en-US" altLang="zh-TW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return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f( n - </a:t>
            </a:r>
            <a:r>
              <a:rPr lang="en-US" altLang="zh-TW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1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) + f( n - </a:t>
            </a:r>
            <a:r>
              <a:rPr lang="en-US" altLang="zh-TW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2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);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}</a:t>
            </a:r>
            <a:endParaRPr lang="zh-TW" altLang="en-US" dirty="0" smtClean="0">
              <a:solidFill>
                <a:srgbClr val="339933"/>
              </a:solidFill>
              <a:latin typeface="Lucida Console" pitchFamily="49" charset="0"/>
              <a:ea typeface="新細明體" pitchFamily="18" charset="-12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167204"/>
              </p:ext>
            </p:extLst>
          </p:nvPr>
        </p:nvGraphicFramePr>
        <p:xfrm>
          <a:off x="6372230" y="1448747"/>
          <a:ext cx="2160000" cy="39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0012FCBC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0012FCC0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n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0012FCC4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0012FD18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0012FD1C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n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0012FD20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0012FD74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n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0012FD78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464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sz="half" idx="1"/>
          </p:nvPr>
        </p:nvSpPr>
        <p:spPr>
          <a:noFill/>
        </p:spPr>
        <p:txBody>
          <a:bodyPr/>
          <a:lstStyle/>
          <a:p>
            <a:pPr marL="0" lvl="0" indent="0" eaLnBrk="1" hangingPunct="1">
              <a:spcBef>
                <a:spcPts val="0"/>
              </a:spcBef>
              <a:buNone/>
            </a:pPr>
            <a:r>
              <a:rPr lang="en-US" altLang="zh-TW" kern="120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main()</a:t>
            </a:r>
          </a:p>
          <a:p>
            <a:pPr marL="0" lvl="0" indent="0" eaLnBrk="1" hangingPunct="1">
              <a:spcBef>
                <a:spcPts val="0"/>
              </a:spcBef>
              <a:buNone/>
            </a:pPr>
            <a:r>
              <a:rPr lang="en-US" altLang="zh-TW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{</a:t>
            </a:r>
          </a:p>
          <a:p>
            <a:pPr marL="0" lvl="0" indent="0" eaLnBrk="1" hangingPunct="1">
              <a:spcBef>
                <a:spcPts val="0"/>
              </a:spcBef>
              <a:buNone/>
            </a:pPr>
            <a:r>
              <a:rPr lang="en-US" altLang="zh-TW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kern="120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n = </a:t>
            </a:r>
            <a:r>
              <a:rPr lang="en-US" altLang="zh-TW" kern="12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3</a:t>
            </a:r>
            <a:r>
              <a:rPr lang="en-US" altLang="zh-TW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marL="0" lvl="0" indent="0" eaLnBrk="1" hangingPunct="1">
              <a:spcBef>
                <a:spcPts val="0"/>
              </a:spcBef>
              <a:buNone/>
            </a:pPr>
            <a:r>
              <a:rPr lang="en-US" altLang="zh-TW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kern="12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f( n ) &lt;&lt; </a:t>
            </a:r>
            <a:r>
              <a:rPr lang="en-US" altLang="zh-TW" kern="12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endl</a:t>
            </a:r>
            <a:r>
              <a:rPr lang="en-US" altLang="zh-TW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marL="0" lvl="0" indent="0" eaLnBrk="1" hangingPunct="1">
              <a:spcBef>
                <a:spcPts val="0"/>
              </a:spcBef>
              <a:buNone/>
            </a:pPr>
            <a:r>
              <a:rPr lang="en-US" altLang="zh-TW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}</a:t>
            </a:r>
            <a:endParaRPr lang="en-US" altLang="zh-TW" dirty="0" smtClean="0">
              <a:solidFill>
                <a:schemeClr val="hlink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endParaRPr lang="en-US" altLang="zh-TW" dirty="0" smtClean="0">
              <a:solidFill>
                <a:schemeClr val="hlink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f( </a:t>
            </a:r>
            <a:r>
              <a:rPr lang="en-US" altLang="zh-TW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n )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if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( n &lt;= 1 )</a:t>
            </a:r>
            <a:endParaRPr lang="en-US" altLang="zh-TW" dirty="0" smtClean="0">
              <a:solidFill>
                <a:srgbClr val="339933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   </a:t>
            </a:r>
            <a:r>
              <a:rPr lang="en-US" altLang="zh-TW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return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n;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else</a:t>
            </a:r>
            <a:endParaRPr lang="en-US" altLang="zh-TW" dirty="0" smtClean="0">
              <a:solidFill>
                <a:srgbClr val="339933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   </a:t>
            </a:r>
            <a:r>
              <a:rPr lang="en-US" altLang="zh-TW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return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f( n - </a:t>
            </a:r>
            <a:r>
              <a:rPr lang="en-US" altLang="zh-TW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1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) + f( n - </a:t>
            </a:r>
            <a:r>
              <a:rPr lang="en-US" altLang="zh-TW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2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);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}</a:t>
            </a:r>
            <a:endParaRPr lang="zh-TW" altLang="en-US" dirty="0" smtClean="0">
              <a:solidFill>
                <a:srgbClr val="339933"/>
              </a:solidFill>
              <a:latin typeface="Lucida Console" pitchFamily="49" charset="0"/>
              <a:ea typeface="新細明體" pitchFamily="18" charset="-12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3220315"/>
              </p:ext>
            </p:extLst>
          </p:nvPr>
        </p:nvGraphicFramePr>
        <p:xfrm>
          <a:off x="6372230" y="1448747"/>
          <a:ext cx="2160000" cy="39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0012FD18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0012FD1C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n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0012FD20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0012FD74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n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0012FD78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74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sz="half" idx="1"/>
          </p:nvPr>
        </p:nvSpPr>
        <p:spPr>
          <a:noFill/>
        </p:spPr>
        <p:txBody>
          <a:bodyPr/>
          <a:lstStyle/>
          <a:p>
            <a:pPr marL="0" lvl="0" indent="0" eaLnBrk="1" hangingPunct="1">
              <a:spcBef>
                <a:spcPts val="0"/>
              </a:spcBef>
              <a:buNone/>
            </a:pPr>
            <a:r>
              <a:rPr lang="en-US" altLang="zh-TW" kern="120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main()</a:t>
            </a:r>
          </a:p>
          <a:p>
            <a:pPr marL="0" lvl="0" indent="0" eaLnBrk="1" hangingPunct="1">
              <a:spcBef>
                <a:spcPts val="0"/>
              </a:spcBef>
              <a:buNone/>
            </a:pPr>
            <a:r>
              <a:rPr lang="en-US" altLang="zh-TW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{</a:t>
            </a:r>
          </a:p>
          <a:p>
            <a:pPr marL="0" lvl="0" indent="0" eaLnBrk="1" hangingPunct="1">
              <a:spcBef>
                <a:spcPts val="0"/>
              </a:spcBef>
              <a:buNone/>
            </a:pPr>
            <a:r>
              <a:rPr lang="en-US" altLang="zh-TW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kern="120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n = </a:t>
            </a:r>
            <a:r>
              <a:rPr lang="en-US" altLang="zh-TW" kern="12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3</a:t>
            </a:r>
            <a:r>
              <a:rPr lang="en-US" altLang="zh-TW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marL="0" lvl="0" indent="0" eaLnBrk="1" hangingPunct="1">
              <a:spcBef>
                <a:spcPts val="0"/>
              </a:spcBef>
              <a:buNone/>
            </a:pPr>
            <a:r>
              <a:rPr lang="en-US" altLang="zh-TW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kern="12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f( n ) &lt;&lt; </a:t>
            </a:r>
            <a:r>
              <a:rPr lang="en-US" altLang="zh-TW" kern="120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endl</a:t>
            </a:r>
            <a:r>
              <a:rPr lang="en-US" altLang="zh-TW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marL="0" lvl="0" indent="0" eaLnBrk="1" hangingPunct="1">
              <a:spcBef>
                <a:spcPts val="0"/>
              </a:spcBef>
              <a:buNone/>
            </a:pPr>
            <a:r>
              <a:rPr lang="en-US" altLang="zh-TW" kern="120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}</a:t>
            </a:r>
            <a:endParaRPr lang="en-US" altLang="zh-TW" dirty="0" smtClean="0">
              <a:solidFill>
                <a:schemeClr val="hlink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endParaRPr lang="en-US" altLang="zh-TW" dirty="0" smtClean="0">
              <a:solidFill>
                <a:schemeClr val="hlink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f( </a:t>
            </a:r>
            <a:r>
              <a:rPr lang="en-US" altLang="zh-TW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n )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if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( n &lt;= 1 )</a:t>
            </a:r>
            <a:endParaRPr lang="en-US" altLang="zh-TW" dirty="0" smtClean="0">
              <a:solidFill>
                <a:srgbClr val="339933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   </a:t>
            </a:r>
            <a:r>
              <a:rPr lang="en-US" altLang="zh-TW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return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n;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else</a:t>
            </a:r>
            <a:endParaRPr lang="en-US" altLang="zh-TW" dirty="0" smtClean="0">
              <a:solidFill>
                <a:srgbClr val="339933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   </a:t>
            </a:r>
            <a:r>
              <a:rPr lang="en-US" altLang="zh-TW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return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f( n - </a:t>
            </a:r>
            <a:r>
              <a:rPr lang="en-US" altLang="zh-TW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1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) + f( n - </a:t>
            </a:r>
            <a:r>
              <a:rPr lang="en-US" altLang="zh-TW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2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);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}</a:t>
            </a:r>
            <a:endParaRPr lang="zh-TW" altLang="en-US" dirty="0" smtClean="0">
              <a:solidFill>
                <a:srgbClr val="339933"/>
              </a:solidFill>
              <a:latin typeface="Lucida Console" pitchFamily="49" charset="0"/>
              <a:ea typeface="新細明體" pitchFamily="18" charset="-12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547921"/>
              </p:ext>
            </p:extLst>
          </p:nvPr>
        </p:nvGraphicFramePr>
        <p:xfrm>
          <a:off x="6372230" y="1448747"/>
          <a:ext cx="2160000" cy="39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0012FD74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n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0012FD78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790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f(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Lucida Console"/>
              </a:rPr>
              <a:t>n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808080"/>
                </a:solidFill>
                <a:latin typeface="Lucida Console"/>
              </a:rPr>
              <a:t>n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&lt;= 1 )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1;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/>
            <a:r>
              <a:rPr lang="pt-BR" altLang="zh-TW" dirty="0">
                <a:solidFill>
                  <a:srgbClr val="000000"/>
                </a:solidFill>
                <a:latin typeface="Lucida Console"/>
              </a:rPr>
              <a:t>      </a:t>
            </a:r>
            <a:r>
              <a:rPr lang="pt-BR" altLang="zh-TW" sz="1000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pt-BR" altLang="zh-TW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pt-BR" altLang="zh-TW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pt-BR" altLang="zh-TW" dirty="0">
                <a:solidFill>
                  <a:srgbClr val="808080"/>
                </a:solidFill>
                <a:latin typeface="Lucida Console"/>
              </a:rPr>
              <a:t>n</a:t>
            </a:r>
            <a:r>
              <a:rPr lang="pt-BR" altLang="zh-TW" dirty="0">
                <a:solidFill>
                  <a:srgbClr val="000000"/>
                </a:solidFill>
                <a:latin typeface="Lucida Console"/>
              </a:rPr>
              <a:t> * f( </a:t>
            </a:r>
            <a:r>
              <a:rPr lang="pt-BR" altLang="zh-TW" dirty="0">
                <a:solidFill>
                  <a:srgbClr val="808080"/>
                </a:solidFill>
                <a:latin typeface="Lucida Console"/>
              </a:rPr>
              <a:t>n</a:t>
            </a:r>
            <a:r>
              <a:rPr lang="pt-BR" altLang="zh-TW" dirty="0">
                <a:solidFill>
                  <a:srgbClr val="000000"/>
                </a:solidFill>
                <a:latin typeface="Lucida Console"/>
              </a:rPr>
              <a:t> - 1 );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}</a:t>
            </a:r>
            <a:endParaRPr lang="en-US" altLang="zh-TW" kern="1200" dirty="0">
              <a:solidFill>
                <a:srgbClr val="000000"/>
              </a:solidFill>
              <a:latin typeface="Lucida Console"/>
              <a:cs typeface="Courier New" pitchFamily="49" charset="0"/>
            </a:endParaRPr>
          </a:p>
        </p:txBody>
      </p:sp>
      <p:sp>
        <p:nvSpPr>
          <p:cNvPr id="73743" name="Text Box 15"/>
          <p:cNvSpPr txBox="1">
            <a:spLocks noChangeArrowheads="1"/>
          </p:cNvSpPr>
          <p:nvPr/>
        </p:nvSpPr>
        <p:spPr bwMode="auto">
          <a:xfrm>
            <a:off x="5112069" y="2708908"/>
            <a:ext cx="360000" cy="360047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8000"/>
                </a:solidFill>
                <a:latin typeface="+mn-ea"/>
              </a:rPr>
              <a:t>3</a:t>
            </a:r>
            <a:endParaRPr lang="en-US" altLang="zh-TW" sz="1600" b="0" dirty="0">
              <a:solidFill>
                <a:srgbClr val="008000"/>
              </a:solidFill>
              <a:latin typeface="+mn-ea"/>
            </a:endParaRPr>
          </a:p>
        </p:txBody>
      </p:sp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5112069" y="3609023"/>
            <a:ext cx="360000" cy="360047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endParaRPr lang="en-US" altLang="zh-TW" sz="1600" b="0" dirty="0">
              <a:solidFill>
                <a:srgbClr val="008000"/>
              </a:solidFill>
              <a:latin typeface="+mn-ea"/>
            </a:endParaRPr>
          </a:p>
        </p:txBody>
      </p:sp>
      <p:sp>
        <p:nvSpPr>
          <p:cNvPr id="7" name="Text Box 15"/>
          <p:cNvSpPr txBox="1">
            <a:spLocks noChangeArrowheads="1"/>
          </p:cNvSpPr>
          <p:nvPr/>
        </p:nvSpPr>
        <p:spPr bwMode="auto">
          <a:xfrm>
            <a:off x="5112069" y="2708908"/>
            <a:ext cx="360000" cy="360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8000"/>
                </a:solidFill>
                <a:latin typeface="+mn-ea"/>
              </a:rPr>
              <a:t>3</a:t>
            </a:r>
            <a:endParaRPr lang="en-US" altLang="zh-TW" sz="1600" b="0" dirty="0">
              <a:solidFill>
                <a:srgbClr val="008000"/>
              </a:solidFill>
              <a:latin typeface="+mn-ea"/>
            </a:endParaRPr>
          </a:p>
        </p:txBody>
      </p:sp>
      <p:sp>
        <p:nvSpPr>
          <p:cNvPr id="12" name="Text Box 15"/>
          <p:cNvSpPr txBox="1">
            <a:spLocks noChangeArrowheads="1"/>
          </p:cNvSpPr>
          <p:nvPr/>
        </p:nvSpPr>
        <p:spPr bwMode="auto">
          <a:xfrm>
            <a:off x="6552253" y="5049207"/>
            <a:ext cx="360000" cy="360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8000"/>
                </a:solidFill>
                <a:latin typeface="+mn-ea"/>
              </a:rPr>
              <a:t>2</a:t>
            </a:r>
            <a:endParaRPr lang="en-US" altLang="zh-TW" sz="1600" b="0" dirty="0">
              <a:solidFill>
                <a:srgbClr val="008000"/>
              </a:solidFill>
              <a:latin typeface="+mn-ea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n;</a:t>
            </a:r>
            <a:endParaRPr lang="zh-TW" altLang="en-US" dirty="0">
              <a:solidFill>
                <a:srgbClr val="000000"/>
              </a:solidFill>
              <a:latin typeface="Lucida Console"/>
            </a:endParaRPr>
          </a:p>
          <a:p>
            <a:pPr lvl="0"/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   cout </a:t>
            </a:r>
            <a:r>
              <a:rPr lang="fr-FR" altLang="zh-TW" dirty="0">
                <a:solidFill>
                  <a:srgbClr val="008080"/>
                </a:solidFill>
                <a:latin typeface="Lucida Console"/>
              </a:rPr>
              <a:t>&lt;&lt;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fr-FR" altLang="zh-TW" dirty="0">
                <a:solidFill>
                  <a:srgbClr val="A31515"/>
                </a:solidFill>
                <a:latin typeface="Lucida Console"/>
              </a:rPr>
              <a:t>"Enter a positive Integer: "</a:t>
            </a:r>
            <a:r>
              <a:rPr lang="fr-FR" altLang="zh-TW" dirty="0">
                <a:solidFill>
                  <a:srgbClr val="000000"/>
                </a:solidFill>
                <a:latin typeface="Lucida Console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cin </a:t>
            </a:r>
            <a:r>
              <a:rPr lang="en-US" altLang="zh-TW" dirty="0">
                <a:solidFill>
                  <a:srgbClr val="008080"/>
                </a:solidFill>
                <a:latin typeface="Lucida Console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n;</a:t>
            </a:r>
          </a:p>
          <a:p>
            <a:pPr lvl="0"/>
            <a:r>
              <a:rPr lang="pt-BR" altLang="zh-TW" dirty="0">
                <a:solidFill>
                  <a:srgbClr val="000000"/>
                </a:solidFill>
                <a:latin typeface="Lucida Console"/>
              </a:rPr>
              <a:t>   cout </a:t>
            </a:r>
            <a:r>
              <a:rPr lang="pt-BR" altLang="zh-TW" dirty="0">
                <a:solidFill>
                  <a:srgbClr val="008080"/>
                </a:solidFill>
                <a:latin typeface="Lucida Console"/>
              </a:rPr>
              <a:t>&lt;&lt;</a:t>
            </a:r>
            <a:r>
              <a:rPr lang="pt-BR" altLang="zh-TW" dirty="0">
                <a:solidFill>
                  <a:srgbClr val="000000"/>
                </a:solidFill>
                <a:latin typeface="Lucida Console"/>
              </a:rPr>
              <a:t> n </a:t>
            </a:r>
            <a:r>
              <a:rPr lang="pt-BR" altLang="zh-TW" dirty="0">
                <a:solidFill>
                  <a:srgbClr val="008080"/>
                </a:solidFill>
                <a:latin typeface="Lucida Console"/>
              </a:rPr>
              <a:t>&lt;&lt;</a:t>
            </a:r>
            <a:r>
              <a:rPr lang="pt-BR" altLang="zh-TW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pt-BR" altLang="zh-TW" dirty="0">
                <a:solidFill>
                  <a:srgbClr val="A31515"/>
                </a:solidFill>
                <a:latin typeface="Lucida Console"/>
              </a:rPr>
              <a:t>"! = "</a:t>
            </a:r>
            <a:r>
              <a:rPr lang="pt-BR" altLang="zh-TW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pt-BR" altLang="zh-TW" dirty="0">
                <a:solidFill>
                  <a:srgbClr val="008080"/>
                </a:solidFill>
                <a:latin typeface="Lucida Console"/>
              </a:rPr>
              <a:t>&lt;&lt;</a:t>
            </a:r>
            <a:r>
              <a:rPr lang="pt-BR" altLang="zh-TW" dirty="0">
                <a:solidFill>
                  <a:srgbClr val="000000"/>
                </a:solidFill>
                <a:latin typeface="Lucida Console"/>
              </a:rPr>
              <a:t> f( n ) </a:t>
            </a:r>
            <a:r>
              <a:rPr lang="pt-BR" altLang="zh-TW" dirty="0">
                <a:solidFill>
                  <a:srgbClr val="008080"/>
                </a:solidFill>
                <a:latin typeface="Lucida Console"/>
              </a:rPr>
              <a:t>&lt;&lt;</a:t>
            </a:r>
            <a:r>
              <a:rPr lang="pt-BR" altLang="zh-TW" dirty="0">
                <a:solidFill>
                  <a:srgbClr val="000000"/>
                </a:solidFill>
                <a:latin typeface="Lucida Console"/>
              </a:rPr>
              <a:t> endl;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}</a:t>
            </a:r>
            <a:endParaRPr lang="zh-TW" altLang="en-US" dirty="0">
              <a:solidFill>
                <a:srgbClr val="000000"/>
              </a:solidFill>
              <a:latin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861201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43905E-6 L 0 0.1311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54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/>
      <p:bldP spid="12" grpId="0"/>
    </p:bldLst>
  </p:timing>
</p:sld>
</file>

<file path=ppt/theme/theme1.xml><?xml version="1.0" encoding="utf-8"?>
<a:theme xmlns:a="http://schemas.openxmlformats.org/drawingml/2006/main" name="ppt_template_07-25-2002">
  <a:themeElements>
    <a:clrScheme name="">
      <a:dk1>
        <a:srgbClr val="000000"/>
      </a:dk1>
      <a:lt1>
        <a:srgbClr val="FFFFFF"/>
      </a:lt1>
      <a:dk2>
        <a:srgbClr val="000000"/>
      </a:dk2>
      <a:lt2>
        <a:srgbClr val="FF0000"/>
      </a:lt2>
      <a:accent1>
        <a:srgbClr val="0099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CAFF"/>
      </a:accent5>
      <a:accent6>
        <a:srgbClr val="2D2DB9"/>
      </a:accent6>
      <a:hlink>
        <a:srgbClr val="0000FF"/>
      </a:hlink>
      <a:folHlink>
        <a:srgbClr val="B2B2B2"/>
      </a:folHlink>
    </a:clrScheme>
    <a:fontScheme name="自訂 6">
      <a:majorFont>
        <a:latin typeface="Times New Roman"/>
        <a:ea typeface="Times New Roman"/>
        <a:cs typeface=""/>
      </a:majorFont>
      <a:minorFont>
        <a:latin typeface="Times New Roman"/>
        <a:ea typeface="Lucida Consol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  <a:cs typeface="Times New Roman" pitchFamily="18" charset="0"/>
          </a:defRPr>
        </a:defPPr>
      </a:lstStyle>
    </a:lnDef>
  </a:objectDefaults>
  <a:extraClrSchemeLst>
    <a:extraClrScheme>
      <a:clrScheme name="ppt_template_07-25-2002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template_07-25-2002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008000"/>
    </a:lt2>
    <a:accent1>
      <a:srgbClr val="FFE699"/>
    </a:accent1>
    <a:accent2>
      <a:srgbClr val="FF0000"/>
    </a:accent2>
    <a:accent3>
      <a:srgbClr val="FFFFFF"/>
    </a:accent3>
    <a:accent4>
      <a:srgbClr val="000000"/>
    </a:accent4>
    <a:accent5>
      <a:srgbClr val="FFF0CA"/>
    </a:accent5>
    <a:accent6>
      <a:srgbClr val="E70000"/>
    </a:accent6>
    <a:hlink>
      <a:srgbClr val="CCCCFF"/>
    </a:hlink>
    <a:folHlink>
      <a:srgbClr val="99CCFF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008000"/>
    </a:lt2>
    <a:accent1>
      <a:srgbClr val="FFE699"/>
    </a:accent1>
    <a:accent2>
      <a:srgbClr val="FF0000"/>
    </a:accent2>
    <a:accent3>
      <a:srgbClr val="FFFFFF"/>
    </a:accent3>
    <a:accent4>
      <a:srgbClr val="000000"/>
    </a:accent4>
    <a:accent5>
      <a:srgbClr val="FFF0CA"/>
    </a:accent5>
    <a:accent6>
      <a:srgbClr val="E70000"/>
    </a:accent6>
    <a:hlink>
      <a:srgbClr val="CCCCFF"/>
    </a:hlink>
    <a:folHlink>
      <a:srgbClr val="99CC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Designs\ppt_template_07-25-2002.pot</Template>
  <TotalTime>13366</TotalTime>
  <Words>8783</Words>
  <Application>Microsoft Office PowerPoint</Application>
  <PresentationFormat>如螢幕大小 (4:3)</PresentationFormat>
  <Paragraphs>2311</Paragraphs>
  <Slides>86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86</vt:i4>
      </vt:variant>
    </vt:vector>
  </HeadingPairs>
  <TitlesOfParts>
    <vt:vector size="98" baseType="lpstr">
      <vt:lpstr>AvantGarde</vt:lpstr>
      <vt:lpstr>細明體</vt:lpstr>
      <vt:lpstr>新細明體</vt:lpstr>
      <vt:lpstr>Arial</vt:lpstr>
      <vt:lpstr>Cambria Math</vt:lpstr>
      <vt:lpstr>Courier New</vt:lpstr>
      <vt:lpstr>Helvetica</vt:lpstr>
      <vt:lpstr>Lucida Console</vt:lpstr>
      <vt:lpstr>MT Extra</vt:lpstr>
      <vt:lpstr>Symbol</vt:lpstr>
      <vt:lpstr>Times New Roman</vt:lpstr>
      <vt:lpstr>ppt_template_07-25-2002</vt:lpstr>
      <vt:lpstr>Ch 4. Introduction to Recursion</vt:lpstr>
      <vt:lpstr>Recursive functions</vt:lpstr>
      <vt:lpstr>Iterative Function Factorial</vt:lpstr>
      <vt:lpstr>Iterative Function Factorial</vt:lpstr>
      <vt:lpstr>Recursive Function Factorial</vt:lpstr>
      <vt:lpstr>Recursive Function Factorial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Recursive Fibonacci Function</vt:lpstr>
      <vt:lpstr>Recursive Fibonacci Function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Deitel &amp; Associates, Incorporated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3 - Functions</dc:title>
  <dc:creator>kalid</dc:creator>
  <cp:lastModifiedBy>james</cp:lastModifiedBy>
  <cp:revision>1509</cp:revision>
  <dcterms:created xsi:type="dcterms:W3CDTF">2002-07-31T17:44:31Z</dcterms:created>
  <dcterms:modified xsi:type="dcterms:W3CDTF">2024-10-06T11:02:34Z</dcterms:modified>
</cp:coreProperties>
</file>