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2" r:id="rId2"/>
    <p:sldId id="854" r:id="rId3"/>
    <p:sldId id="863" r:id="rId4"/>
    <p:sldId id="864" r:id="rId5"/>
    <p:sldId id="861" r:id="rId6"/>
    <p:sldId id="865" r:id="rId7"/>
    <p:sldId id="862" r:id="rId8"/>
    <p:sldId id="866" r:id="rId9"/>
    <p:sldId id="867" r:id="rId10"/>
    <p:sldId id="868" r:id="rId11"/>
    <p:sldId id="869" r:id="rId12"/>
    <p:sldId id="860" r:id="rId13"/>
    <p:sldId id="871" r:id="rId14"/>
    <p:sldId id="872" r:id="rId15"/>
    <p:sldId id="873" r:id="rId16"/>
    <p:sldId id="874" r:id="rId17"/>
    <p:sldId id="875" r:id="rId18"/>
    <p:sldId id="876" r:id="rId19"/>
    <p:sldId id="877" r:id="rId20"/>
    <p:sldId id="878" r:id="rId21"/>
    <p:sldId id="870" r:id="rId22"/>
    <p:sldId id="880" r:id="rId23"/>
    <p:sldId id="881" r:id="rId24"/>
    <p:sldId id="882" r:id="rId25"/>
    <p:sldId id="883" r:id="rId26"/>
    <p:sldId id="884" r:id="rId27"/>
    <p:sldId id="885" r:id="rId28"/>
    <p:sldId id="886" r:id="rId29"/>
    <p:sldId id="887" r:id="rId30"/>
    <p:sldId id="888" r:id="rId31"/>
    <p:sldId id="889" r:id="rId32"/>
    <p:sldId id="890" r:id="rId33"/>
    <p:sldId id="891" r:id="rId34"/>
    <p:sldId id="892" r:id="rId35"/>
    <p:sldId id="893" r:id="rId36"/>
    <p:sldId id="894" r:id="rId37"/>
    <p:sldId id="895" r:id="rId38"/>
    <p:sldId id="896" r:id="rId39"/>
    <p:sldId id="897" r:id="rId40"/>
    <p:sldId id="533" r:id="rId41"/>
    <p:sldId id="902" r:id="rId42"/>
    <p:sldId id="903" r:id="rId43"/>
    <p:sldId id="904" r:id="rId44"/>
    <p:sldId id="905" r:id="rId45"/>
    <p:sldId id="906" r:id="rId46"/>
    <p:sldId id="907" r:id="rId47"/>
    <p:sldId id="908" r:id="rId48"/>
    <p:sldId id="909" r:id="rId49"/>
    <p:sldId id="910" r:id="rId50"/>
    <p:sldId id="911" r:id="rId51"/>
    <p:sldId id="912" r:id="rId52"/>
    <p:sldId id="913" r:id="rId53"/>
    <p:sldId id="914" r:id="rId54"/>
    <p:sldId id="915" r:id="rId55"/>
    <p:sldId id="916" r:id="rId56"/>
    <p:sldId id="917" r:id="rId57"/>
    <p:sldId id="918" r:id="rId58"/>
    <p:sldId id="919" r:id="rId59"/>
    <p:sldId id="801" r:id="rId6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E1F4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5046" autoAdjust="0"/>
  </p:normalViewPr>
  <p:slideViewPr>
    <p:cSldViewPr showGuides="1">
      <p:cViewPr varScale="1">
        <p:scale>
          <a:sx n="110" d="100"/>
          <a:sy n="110" d="100"/>
        </p:scale>
        <p:origin x="1328" y="184"/>
      </p:cViewPr>
      <p:guideLst>
        <p:guide orient="horz" pos="420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40" y="2708909"/>
            <a:ext cx="7200901" cy="1440184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9142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6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9" y="548632"/>
            <a:ext cx="3960506" cy="1440185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0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8" y="548632"/>
            <a:ext cx="5220667" cy="1440185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2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23" y="548632"/>
            <a:ext cx="2340299" cy="1620207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215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548631"/>
            <a:ext cx="8641104" cy="5760737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664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040644" cy="5760736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441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4140529" cy="5760736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660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6300806" cy="1620207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4272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3420437" cy="5760736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6547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49" y="188585"/>
            <a:ext cx="7200901" cy="126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49" y="1628770"/>
            <a:ext cx="7200901" cy="468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6" r:id="rId3"/>
    <p:sldLayoutId id="2147483664" r:id="rId4"/>
    <p:sldLayoutId id="2147483659" r:id="rId5"/>
    <p:sldLayoutId id="2147483665" r:id="rId6"/>
    <p:sldLayoutId id="2147483669" r:id="rId7"/>
    <p:sldLayoutId id="2147483668" r:id="rId8"/>
    <p:sldLayoutId id="2147483667" r:id="rId9"/>
    <p:sldLayoutId id="2147483656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4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10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5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2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7774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99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01002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3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43112"/>
              </p:ext>
            </p:extLst>
          </p:nvPr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41601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69194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9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86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67852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8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23851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8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is rewritten as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</a:t>
            </a:r>
            <a:r>
              <a:rPr lang="en-US" altLang="zh-TW" dirty="0" err="1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number ) )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returns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is rewritten as</a:t>
            </a:r>
            <a:r>
              <a:rPr lang="en-US" altLang="zh-TW" sz="2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is the same as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 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returns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23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6129"/>
              </p:ext>
            </p:extLst>
          </p:nvPr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76213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69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66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5654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71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38441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15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16974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69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21208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542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877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31981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510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9509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789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66173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lang="zh-TW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37529"/>
              </p:ext>
            </p:extLst>
          </p:nvPr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74170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105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75061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027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299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38944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68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94283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84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24097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69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97032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443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595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22847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84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74179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89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1707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lang="zh-TW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37529"/>
              </p:ext>
            </p:extLst>
          </p:nvPr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74170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429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getline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984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967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89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726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583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366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04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88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1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79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lang="zh-TW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37529"/>
              </p:ext>
            </p:extLst>
          </p:nvPr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74170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906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75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603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140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510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32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807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30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558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4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pc="-3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4 );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0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0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0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1977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912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1200"/>
              </a:spcBef>
              <a:defRPr/>
            </a:pP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If the state of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good, and the first character in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not 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then after the execution of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inFile.getline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removed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if found,</a:t>
            </a:r>
          </a:p>
          <a:p>
            <a:pPr marL="270000" lvl="1" indent="-270000" eaLnBrk="1" hangingPunct="1">
              <a:spcBef>
                <a:spcPts val="600"/>
              </a:spcBef>
              <a:tabLst>
                <a:tab pos="2509838" algn="l"/>
              </a:tabLst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inFile.getline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the state of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set to fail if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 is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not found,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 &gt;</a:t>
            </a:r>
            <a:r>
              <a:rPr lang="en-US" altLang="zh-TW" sz="1800" spc="300" dirty="0">
                <a:solidFill>
                  <a:srgbClr val="000000"/>
                </a:solidFill>
                <a:latin typeface="Lucida Console" pitchFamily="49" charset="0"/>
              </a:rPr>
              <a:t>&gt;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not removed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0" eaLnBrk="1" hangingPunct="1">
              <a:spcBef>
                <a:spcPts val="1200"/>
              </a:spcBef>
              <a:defRPr/>
            </a:pP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If the state of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good, and the first character in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then the execution of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inFile.getline</a:t>
            </a:r>
            <a:r>
              <a:rPr lang="en-US" altLang="zh-TW" sz="22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removes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reads an empty string and keeps the state good,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 &gt;&gt;</a:t>
            </a:r>
            <a:r>
              <a:rPr lang="en-US" altLang="zh-TW" sz="22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removes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do correct read operation and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keeps the state good.</a:t>
            </a:r>
          </a:p>
        </p:txBody>
      </p:sp>
    </p:spTree>
    <p:extLst>
      <p:ext uri="{BB962C8B-B14F-4D97-AF65-F5344CB8AC3E}">
        <p14:creationId xmlns:p14="http://schemas.microsoft.com/office/powerpoint/2010/main" val="263150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inFile.fail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</a:p>
          <a:p>
            <a:pPr lvl="0" eaLnBrk="1" hangingPunct="1"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lvl="0" eaLnBrk="1" hangingPunct="1"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lang="zh-TW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81790"/>
              </p:ext>
            </p:extLst>
          </p:nvPr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74170"/>
              </p:ext>
            </p:extLst>
          </p:nvPr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75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1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74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latin typeface="Lucida Console" panose="020B060904050402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548632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391977" y="1808793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1977" y="3429000"/>
            <a:ext cx="108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391977" y="4869184"/>
            <a:ext cx="10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11954" y="5949322"/>
            <a:ext cx="1440184" cy="54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Output</a:t>
            </a:r>
            <a:endParaRPr kumimoji="1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72230" y="3789046"/>
            <a:ext cx="198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299" y="4869184"/>
            <a:ext cx="900000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12184" y="908678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2888931"/>
          <a:ext cx="3242808" cy="360000"/>
        </p:xfrm>
        <a:graphic>
          <a:graphicData uri="http://schemas.openxmlformats.org/drawingml/2006/table">
            <a:tbl>
              <a:tblPr/>
              <a:tblGrid>
                <a:gridCol w="360312">
                  <a:extLst>
                    <a:ext uri="{9D8B030D-6E8A-4147-A177-3AD203B41FA5}">
                      <a16:colId xmlns:a16="http://schemas.microsoft.com/office/drawing/2014/main" val="1187148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35885556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12566805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392980706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3372809478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8055365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07190130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233696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394112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51022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Lucida Console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6796</Words>
  <Application>Microsoft Macintosh PowerPoint</Application>
  <PresentationFormat>如螢幕大小 (4:3)</PresentationFormat>
  <Paragraphs>2411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4" baseType="lpstr">
      <vt:lpstr>Arial</vt:lpstr>
      <vt:lpstr>Courier New</vt:lpstr>
      <vt:lpstr>Lucida Console</vt:lpstr>
      <vt:lpstr>Times New Roman</vt:lpstr>
      <vt:lpstr>預設簡報設計</vt:lpstr>
      <vt:lpstr>Stream Extraction Operator &gt;&gt;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getline()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賴昱琪 12361175</cp:lastModifiedBy>
  <cp:revision>196</cp:revision>
  <dcterms:created xsi:type="dcterms:W3CDTF">2005-11-26T01:03:57Z</dcterms:created>
  <dcterms:modified xsi:type="dcterms:W3CDTF">2024-11-24T15:41:48Z</dcterms:modified>
</cp:coreProperties>
</file>