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50" r:id="rId3"/>
    <p:sldId id="451" r:id="rId4"/>
    <p:sldId id="623" r:id="rId5"/>
    <p:sldId id="510" r:id="rId6"/>
    <p:sldId id="591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599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09" r:id="rId26"/>
    <p:sldId id="453" r:id="rId27"/>
    <p:sldId id="452" r:id="rId28"/>
    <p:sldId id="529" r:id="rId29"/>
    <p:sldId id="532" r:id="rId30"/>
    <p:sldId id="531" r:id="rId31"/>
    <p:sldId id="533" r:id="rId32"/>
    <p:sldId id="534" r:id="rId33"/>
    <p:sldId id="535" r:id="rId34"/>
    <p:sldId id="536" r:id="rId35"/>
    <p:sldId id="537" r:id="rId36"/>
    <p:sldId id="538" r:id="rId37"/>
    <p:sldId id="539" r:id="rId38"/>
    <p:sldId id="540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5DFFF"/>
    <a:srgbClr val="92D050"/>
    <a:srgbClr val="FFCCFF"/>
    <a:srgbClr val="5DD5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134" y="72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8641104" cy="900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268730"/>
            <a:ext cx="8641104" cy="5400684"/>
          </a:xfrm>
        </p:spPr>
        <p:txBody>
          <a:bodyPr>
            <a:normAutofit/>
          </a:bodyPr>
          <a:lstStyle>
            <a:lvl1pPr marL="285750" indent="-285750">
              <a:buFont typeface="Arial" pitchFamily="34" charset="0"/>
              <a:buChar char="•"/>
              <a:defRPr sz="2400">
                <a:latin typeface="+mj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5761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643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612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188586"/>
            <a:ext cx="8641104" cy="3060391"/>
          </a:xfrm>
        </p:spPr>
        <p:txBody>
          <a:bodyPr>
            <a:normAutofit/>
          </a:bodyPr>
          <a:lstStyle>
            <a:lvl1pPr>
              <a:defRPr sz="1600">
                <a:latin typeface="Lucida Console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448" y="3609022"/>
            <a:ext cx="8641103" cy="3059563"/>
          </a:xfrm>
        </p:spPr>
        <p:txBody>
          <a:bodyPr>
            <a:normAutofit/>
          </a:bodyPr>
          <a:lstStyle>
            <a:lvl1pPr>
              <a:defRPr sz="1600">
                <a:latin typeface="Lucida Console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29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1471" y="368609"/>
            <a:ext cx="8281058" cy="180023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600">
                <a:latin typeface="Lucida Console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31471" y="2528885"/>
            <a:ext cx="8281058" cy="180023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600">
                <a:latin typeface="Lucida Console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6" name="內容版面配置區 3"/>
          <p:cNvSpPr>
            <a:spLocks noGrp="1"/>
          </p:cNvSpPr>
          <p:nvPr>
            <p:ph sz="half" idx="10"/>
          </p:nvPr>
        </p:nvSpPr>
        <p:spPr>
          <a:xfrm>
            <a:off x="431471" y="4689160"/>
            <a:ext cx="8281058" cy="180023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>
              <a:defRPr sz="1600">
                <a:latin typeface="Lucida Console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493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11494" y="188586"/>
            <a:ext cx="7921012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11494" y="1268730"/>
            <a:ext cx="7921012" cy="504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6" r:id="rId4"/>
    <p:sldLayoutId id="2147483659" r:id="rId5"/>
    <p:sldLayoutId id="2147483660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Use Pointers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1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180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34294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46864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33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180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95614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46864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2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91635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50855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40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1808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50855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82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90011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38355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47478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64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90011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52392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062609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38694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557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2951793" y="728652"/>
            <a:ext cx="2880367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4820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82808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2158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46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 smtClean="0">
                <a:latin typeface="+mn-lt"/>
              </a:rPr>
              <a:t>      0      0</a:t>
            </a:r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2951793" y="728652"/>
            <a:ext cx="2880367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90087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4593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8162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91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 smtClean="0">
                <a:latin typeface="+mn-lt"/>
              </a:rPr>
              <a:t>      0      0</a:t>
            </a:r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2951793" y="1088700"/>
            <a:ext cx="2880368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57460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68142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90719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96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 smtClean="0">
                <a:latin typeface="+mn-lt"/>
              </a:rPr>
              <a:t>      0      0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1      0</a:t>
            </a:r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2951793" y="1088700"/>
            <a:ext cx="2880368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07289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22885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6535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53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11494" y="368609"/>
            <a:ext cx="7921012" cy="2880368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n[ 10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10; i++ )                  </a:t>
            </a:r>
          </a:p>
          <a:p>
            <a:r>
              <a:rPr lang="da-DK" altLang="zh-TW" dirty="0">
                <a:solidFill>
                  <a:prstClr val="black"/>
                </a:solidFill>
                <a:latin typeface="Lucida Console"/>
              </a:rPr>
              <a:t>      n[ i ] = 0</a:t>
            </a:r>
            <a:r>
              <a:rPr lang="da-DK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da-DK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cout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10; j++ )                    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n[ 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611493" y="3429000"/>
            <a:ext cx="7921013" cy="3060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n[ 10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*p = &amp;n[ 0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10; i++ )          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p[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cout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j = 0; j &lt; 10; j++ )                            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p[ 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187157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 smtClean="0">
                <a:latin typeface="+mn-lt"/>
              </a:rPr>
              <a:t>      0      0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1      0</a:t>
            </a:r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180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71054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60538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3605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337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 smtClean="0">
                <a:latin typeface="+mn-lt"/>
              </a:rPr>
              <a:t>      0      0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2      0</a:t>
            </a:r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180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85586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60538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358808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557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 smtClean="0">
                <a:latin typeface="+mn-lt"/>
              </a:rPr>
              <a:t>      0      0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2      0</a:t>
            </a:r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528665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544219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356704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102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 smtClean="0">
                <a:latin typeface="+mn-lt"/>
              </a:rPr>
              <a:t>      0      0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2      0</a:t>
            </a:r>
          </a:p>
          <a:p>
            <a:r>
              <a:rPr lang="en-US" altLang="zh-TW" b="1" dirty="0" smtClean="0">
                <a:latin typeface="+mn-lt"/>
              </a:rPr>
              <a:t>      3      0</a:t>
            </a:r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528665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544219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34492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36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 smtClean="0">
                <a:latin typeface="+mn-lt"/>
              </a:rPr>
              <a:t>      0      0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1      0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2      0</a:t>
            </a:r>
          </a:p>
          <a:p>
            <a:r>
              <a:rPr lang="en-US" altLang="zh-TW" b="1" dirty="0" smtClean="0">
                <a:latin typeface="+mn-lt"/>
              </a:rPr>
              <a:t>      3      0</a:t>
            </a:r>
            <a:endParaRPr lang="en-US" altLang="zh-TW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90011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9346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18077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27899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940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671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1470" y="548632"/>
            <a:ext cx="8281059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n[ 10 ] = { 32, 27, 64, 18, 95, 14, 90, 70, 60, 37 };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10; i++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n[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609023"/>
            <a:ext cx="8281058" cy="2700346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n[ 10 ] = { 32, 27, 64, 18, 95, 14, 90, 70, 60, 37 };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*p = n;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10;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*( p +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54376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1470" y="548632"/>
            <a:ext cx="8281059" cy="2700345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n[ 10 ] = { 32, 27, 64, 18, 95, 14, 90, 70, 60, 37 };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*p = n;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10; i++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*( p +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609023"/>
            <a:ext cx="8281058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n[ 10 ] = { 32, 27, 64, 18, 95, 14, 90, 70, 60, 37 };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0, *p = n; p &lt; 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n + 10; 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i++,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45851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61988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86452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24065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771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95283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92757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628026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93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1495" y="368608"/>
            <a:ext cx="7921012" cy="3060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n[ 10 ];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*p = &amp;n[ 0 ];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10; i++ )                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p[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0;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10; j++ )                          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p[ 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3" y="3609022"/>
            <a:ext cx="7921013" cy="2880369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n[ 10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 smtClean="0">
                <a:solidFill>
                  <a:schemeClr val="bg1"/>
                </a:solidFill>
                <a:latin typeface="Lucida Console"/>
              </a:rPr>
              <a:t>n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schemeClr val="bg1"/>
                </a:solidFill>
                <a:latin typeface="Lucida Console"/>
              </a:rPr>
              <a:t>n + 10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latin typeface="Lucida Console"/>
              </a:rPr>
              <a:t>*p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</a:t>
            </a:r>
            <a:r>
              <a:rPr lang="en-US" altLang="zh-TW" dirty="0">
                <a:solidFill>
                  <a:schemeClr val="bg1"/>
                </a:solidFill>
                <a:latin typeface="Lucida Console"/>
              </a:rPr>
              <a:t>&amp;n[ 0 ]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j &lt; 10; 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chemeClr val="bg1"/>
                </a:solidFill>
                <a:latin typeface="Lucida Console"/>
              </a:rPr>
              <a:t>*p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1633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2951793" y="728652"/>
            <a:ext cx="2880367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30315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46301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49779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305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0     32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2951793" y="728652"/>
            <a:ext cx="2880367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43223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70566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87274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295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0     32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2951793" y="1088700"/>
            <a:ext cx="2880368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16219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4252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562267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093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0     32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1     27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2951793" y="1088700"/>
            <a:ext cx="2880368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83537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00496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59828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329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0     32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1     27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180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23731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05251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991354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591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0     32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1     27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2     64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180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55705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467414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66365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947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0     32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1     27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2     64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06787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597497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026916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031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0     32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1     27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2     64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3     18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6143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23137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90965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171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4149092"/>
            <a:ext cx="7020896" cy="2340299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</a:t>
            </a:r>
            <a:r>
              <a:rPr lang="en-US" altLang="zh-TW" dirty="0">
                <a:latin typeface="Lucida Console"/>
              </a:rPr>
              <a:t> = { 32, 27, 64, </a:t>
            </a:r>
            <a:r>
              <a:rPr lang="en-US" altLang="zh-TW" dirty="0" smtClean="0">
                <a:latin typeface="Lucida Console"/>
              </a:rPr>
              <a:t>18 }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i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= 0, *p =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++,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15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r>
              <a:rPr lang="en-US" altLang="zh-TW" b="1" dirty="0">
                <a:latin typeface="+mn-lt"/>
              </a:rPr>
              <a:t>Element  </a:t>
            </a:r>
            <a:r>
              <a:rPr lang="en-US" altLang="zh-TW" b="1" dirty="0" smtClean="0">
                <a:latin typeface="+mn-lt"/>
              </a:rPr>
              <a:t>Value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0     32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1     27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2     64</a:t>
            </a:r>
          </a:p>
          <a:p>
            <a:r>
              <a:rPr lang="en-US" altLang="zh-TW" b="1" dirty="0">
                <a:latin typeface="+mn-lt"/>
              </a:rPr>
              <a:t> </a:t>
            </a:r>
            <a:r>
              <a:rPr lang="en-US" altLang="zh-TW" b="1" dirty="0" smtClean="0">
                <a:latin typeface="+mn-lt"/>
              </a:rPr>
              <a:t>     3     18</a:t>
            </a:r>
          </a:p>
          <a:p>
            <a:endParaRPr lang="en-US" altLang="zh-TW" b="1" dirty="0">
              <a:latin typeface="+mn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2951793" y="1268721"/>
            <a:ext cx="2880368" cy="90011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83348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43927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5339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54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1495" y="368608"/>
            <a:ext cx="7921012" cy="3060391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n[ 10 ];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*p = &amp;n[ 0 ];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0; i &lt; 10; i++ )                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p[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0;</a:t>
            </a:r>
          </a:p>
          <a:p>
            <a:pPr lvl="0"/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0; j &lt; 10; j++ )                          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p[ j ]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1493" y="3609022"/>
            <a:ext cx="7921013" cy="2880369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n[ 10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 &lt; 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n + 10;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10; 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( 13 )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17209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00449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25136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48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2951793" y="728652"/>
            <a:ext cx="2880367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43242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083632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99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2951793" y="728652"/>
            <a:ext cx="2880367" cy="54007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47676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083632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38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2951793" y="1088700"/>
            <a:ext cx="2880368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95976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3699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98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6192207" y="2528885"/>
            <a:ext cx="2340300" cy="1620207"/>
          </a:xfr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lIns="144000" tIns="108000"/>
          <a:lstStyle/>
          <a:p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31471" y="3429000"/>
            <a:ext cx="7020896" cy="3060391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4 ];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 *p = </a:t>
            </a: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n; p &lt; n + 4</a:t>
            </a:r>
            <a:r>
              <a:rPr lang="pt-BR" altLang="zh-TW" dirty="0" smtClean="0">
                <a:solidFill>
                  <a:prstClr val="black"/>
                </a:solidFill>
                <a:latin typeface="Lucida Console"/>
              </a:rPr>
              <a:t>; p++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*p = 0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"Element"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</a:t>
            </a:r>
            <a:r>
              <a:rPr lang="en-US" altLang="zh-TW" dirty="0">
                <a:solidFill>
                  <a:srgbClr val="A31515"/>
                </a:solidFill>
                <a:latin typeface="Lucida Console"/>
              </a:rPr>
              <a:t>"Value"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j = 0, *p = &amp;n[ 0 ]; j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4;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j++, p++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 &lt;&lt; j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7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&lt;&lt; *p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7" name="Line 43"/>
          <p:cNvSpPr>
            <a:spLocks noChangeShapeType="1"/>
          </p:cNvSpPr>
          <p:nvPr/>
        </p:nvSpPr>
        <p:spPr bwMode="auto">
          <a:xfrm flipV="1">
            <a:off x="2951793" y="1088700"/>
            <a:ext cx="2880368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552253" y="4149092"/>
            <a:ext cx="1620207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8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zh-TW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65071"/>
              </p:ext>
            </p:extLst>
          </p:nvPr>
        </p:nvGraphicFramePr>
        <p:xfrm>
          <a:off x="4572000" y="548632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33699"/>
              </p:ext>
            </p:extLst>
          </p:nvPr>
        </p:nvGraphicFramePr>
        <p:xfrm>
          <a:off x="1331586" y="1088701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37041"/>
              </p:ext>
            </p:extLst>
          </p:nvPr>
        </p:nvGraphicFramePr>
        <p:xfrm>
          <a:off x="1331586" y="1988816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57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3946</TotalTime>
  <Words>4731</Words>
  <Application>Microsoft Office PowerPoint</Application>
  <PresentationFormat>如螢幕大小 (4:3)</PresentationFormat>
  <Paragraphs>1094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3" baseType="lpstr">
      <vt:lpstr>新細明體</vt:lpstr>
      <vt:lpstr>Arial</vt:lpstr>
      <vt:lpstr>Lucida Console</vt:lpstr>
      <vt:lpstr>Times New Roman</vt:lpstr>
      <vt:lpstr>Office 佈景主題</vt:lpstr>
      <vt:lpstr>Use Pointers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267</cp:revision>
  <dcterms:created xsi:type="dcterms:W3CDTF">2013-03-13T12:22:18Z</dcterms:created>
  <dcterms:modified xsi:type="dcterms:W3CDTF">2024-10-14T03:21:15Z</dcterms:modified>
</cp:coreProperties>
</file>