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430" r:id="rId2"/>
    <p:sldId id="449" r:id="rId3"/>
    <p:sldId id="502" r:id="rId4"/>
    <p:sldId id="501" r:id="rId5"/>
    <p:sldId id="503" r:id="rId6"/>
    <p:sldId id="504" r:id="rId7"/>
    <p:sldId id="627" r:id="rId8"/>
    <p:sldId id="450" r:id="rId9"/>
    <p:sldId id="451" r:id="rId10"/>
    <p:sldId id="629" r:id="rId11"/>
    <p:sldId id="507" r:id="rId12"/>
    <p:sldId id="506" r:id="rId13"/>
    <p:sldId id="628" r:id="rId14"/>
    <p:sldId id="508" r:id="rId15"/>
    <p:sldId id="509" r:id="rId16"/>
    <p:sldId id="510" r:id="rId17"/>
    <p:sldId id="511" r:id="rId18"/>
    <p:sldId id="512" r:id="rId19"/>
    <p:sldId id="445" r:id="rId20"/>
    <p:sldId id="426" r:id="rId21"/>
    <p:sldId id="670" r:id="rId22"/>
    <p:sldId id="454" r:id="rId23"/>
    <p:sldId id="526" r:id="rId24"/>
    <p:sldId id="527" r:id="rId25"/>
    <p:sldId id="538" r:id="rId26"/>
    <p:sldId id="528" r:id="rId27"/>
    <p:sldId id="529" r:id="rId28"/>
    <p:sldId id="530" r:id="rId29"/>
    <p:sldId id="531" r:id="rId30"/>
    <p:sldId id="532" r:id="rId31"/>
    <p:sldId id="533" r:id="rId32"/>
    <p:sldId id="534" r:id="rId33"/>
    <p:sldId id="535" r:id="rId34"/>
    <p:sldId id="536" r:id="rId35"/>
    <p:sldId id="470" r:id="rId36"/>
    <p:sldId id="540" r:id="rId37"/>
    <p:sldId id="671" r:id="rId38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pos="17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FFC000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8" autoAdjust="0"/>
    <p:restoredTop sz="94637" autoAdjust="0"/>
  </p:normalViewPr>
  <p:slideViewPr>
    <p:cSldViewPr showGuides="1">
      <p:cViewPr varScale="1">
        <p:scale>
          <a:sx n="99" d="100"/>
          <a:sy n="99" d="100"/>
        </p:scale>
        <p:origin x="216" y="72"/>
      </p:cViewPr>
      <p:guideLst>
        <p:guide orient="horz" pos="232"/>
        <p:guide pos="17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D3C260D0-C252-41E8-98D7-B863FBE1BF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5639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CDE5D175-BA27-434C-9C0D-A714486DB73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6764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2708908"/>
            <a:ext cx="8281058" cy="1440184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9262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1471" y="4329115"/>
            <a:ext cx="3960506" cy="2340299"/>
          </a:xfrm>
        </p:spPr>
        <p:txBody>
          <a:bodyPr wrap="none"/>
          <a:lstStyle>
            <a:lvl1pPr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231701" y="2348861"/>
            <a:ext cx="5040643" cy="2340299"/>
          </a:xfrm>
        </p:spPr>
        <p:txBody>
          <a:bodyPr/>
          <a:lstStyle>
            <a:lvl1pPr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476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4329115"/>
            <a:ext cx="4320551" cy="2340299"/>
          </a:xfrm>
        </p:spPr>
        <p:txBody>
          <a:bodyPr wrap="none"/>
          <a:lstStyle>
            <a:lvl1pPr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231701" y="2348861"/>
            <a:ext cx="5040643" cy="2340299"/>
          </a:xfrm>
        </p:spPr>
        <p:txBody>
          <a:bodyPr/>
          <a:lstStyle>
            <a:lvl1pPr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5461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12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2"/>
            <a:ext cx="8281059" cy="5760736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988817"/>
            <a:ext cx="5760735" cy="3960506"/>
          </a:xfrm>
        </p:spPr>
        <p:txBody>
          <a:bodyPr/>
          <a:lstStyle>
            <a:lvl1pPr>
              <a:spcBef>
                <a:spcPts val="20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1880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17" y="3429000"/>
            <a:ext cx="4140529" cy="288036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7852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429000"/>
            <a:ext cx="4140529" cy="288036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892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2708908"/>
            <a:ext cx="3600461" cy="3240414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6204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988815"/>
            <a:ext cx="3780484" cy="4500575"/>
          </a:xfrm>
        </p:spPr>
        <p:txBody>
          <a:bodyPr tIns="0"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0165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368609"/>
            <a:ext cx="4140529" cy="6120782"/>
          </a:xfrm>
        </p:spPr>
        <p:txBody>
          <a:bodyPr/>
          <a:lstStyle>
            <a:lvl1pPr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2022" y="368609"/>
            <a:ext cx="4140529" cy="6120782"/>
          </a:xfrm>
        </p:spPr>
        <p:txBody>
          <a:bodyPr/>
          <a:lstStyle>
            <a:lvl1pPr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1471" y="3969069"/>
            <a:ext cx="4140529" cy="2520322"/>
          </a:xfrm>
        </p:spPr>
        <p:txBody>
          <a:bodyPr/>
          <a:lstStyle>
            <a:lvl1pPr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231702" y="2888932"/>
            <a:ext cx="5040643" cy="1800230"/>
          </a:xfrm>
        </p:spPr>
        <p:txBody>
          <a:bodyPr/>
          <a:lstStyle>
            <a:lvl1pPr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22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6"/>
            <a:ext cx="8641104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268724"/>
            <a:ext cx="8641104" cy="522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2" r:id="rId2"/>
    <p:sldLayoutId id="2147483742" r:id="rId3"/>
    <p:sldLayoutId id="2147483740" r:id="rId4"/>
    <p:sldLayoutId id="2147483741" r:id="rId5"/>
    <p:sldLayoutId id="2147483739" r:id="rId6"/>
    <p:sldLayoutId id="2147483738" r:id="rId7"/>
    <p:sldLayoutId id="2147483724" r:id="rId8"/>
    <p:sldLayoutId id="2147483743" r:id="rId9"/>
    <p:sldLayoutId id="2147483744" r:id="rId10"/>
    <p:sldLayoutId id="2147483745" r:id="rId11"/>
    <p:sldLayoutId id="2147483737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ts val="0"/>
        </a:spcBef>
        <a:spcAft>
          <a:spcPct val="0"/>
        </a:spcAft>
        <a:buNone/>
        <a:defRPr sz="1600" b="0">
          <a:solidFill>
            <a:schemeClr val="tx1"/>
          </a:solidFill>
          <a:latin typeface="Lucida Console" panose="020B0609040504020204" pitchFamily="49" charset="0"/>
          <a:ea typeface="+mn-ea"/>
          <a:cs typeface="Courier New" panose="02070309020205020404" pitchFamily="49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 smtClean="0">
                <a:ea typeface="新細明體" pitchFamily="18" charset="-120"/>
              </a:rPr>
              <a:t>Dynamically allocate a variable</a:t>
            </a:r>
            <a:endParaRPr lang="zh-TW" altLang="en-US" sz="44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6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fib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number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921454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95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6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number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fib[ 0 ] = 1;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number; i++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number; i++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82926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6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32925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number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85304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4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35" name="Line 91"/>
          <p:cNvSpPr>
            <a:spLocks noChangeShapeType="1"/>
          </p:cNvSpPr>
          <p:nvPr/>
        </p:nvSpPr>
        <p:spPr bwMode="auto">
          <a:xfrm>
            <a:off x="3311840" y="908676"/>
            <a:ext cx="2700344" cy="72009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20784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number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475313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2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35" name="Line 91"/>
          <p:cNvSpPr>
            <a:spLocks noChangeShapeType="1"/>
          </p:cNvSpPr>
          <p:nvPr/>
        </p:nvSpPr>
        <p:spPr bwMode="auto">
          <a:xfrm>
            <a:off x="3311840" y="908676"/>
            <a:ext cx="2700344" cy="72009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16156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number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94469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3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35" name="Line 91"/>
          <p:cNvSpPr>
            <a:spLocks noChangeShapeType="1"/>
          </p:cNvSpPr>
          <p:nvPr/>
        </p:nvSpPr>
        <p:spPr bwMode="auto">
          <a:xfrm>
            <a:off x="3311840" y="908676"/>
            <a:ext cx="2700344" cy="72009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26385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number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63400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5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35" name="Line 91"/>
          <p:cNvSpPr>
            <a:spLocks noChangeShapeType="1"/>
          </p:cNvSpPr>
          <p:nvPr/>
        </p:nvSpPr>
        <p:spPr bwMode="auto">
          <a:xfrm>
            <a:off x="3311840" y="908676"/>
            <a:ext cx="2700344" cy="72009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03364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number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9244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0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35" name="Line 91"/>
          <p:cNvSpPr>
            <a:spLocks noChangeShapeType="1"/>
          </p:cNvSpPr>
          <p:nvPr/>
        </p:nvSpPr>
        <p:spPr bwMode="auto">
          <a:xfrm>
            <a:off x="3311840" y="908676"/>
            <a:ext cx="2700344" cy="72009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594635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number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86793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40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6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number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fib[ 0 ] = 1;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number; i++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number; i++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80752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4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41" y="2708908"/>
            <a:ext cx="7200920" cy="1440184"/>
          </a:xfrm>
          <a:noFill/>
        </p:spPr>
        <p:txBody>
          <a:bodyPr/>
          <a:lstStyle/>
          <a:p>
            <a:pPr eaLnBrk="1" hangingPunct="1"/>
            <a:r>
              <a:rPr lang="en-US" altLang="zh-TW" sz="4400" dirty="0" smtClean="0">
                <a:ea typeface="新細明體" pitchFamily="18" charset="-120"/>
              </a:rPr>
              <a:t>Passing dynamically allocated arrays to functions</a:t>
            </a:r>
            <a:endParaRPr lang="zh-TW" altLang="en-US" sz="44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40" y="3068954"/>
            <a:ext cx="3960506" cy="306039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97121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40" y="548632"/>
            <a:ext cx="7200920" cy="5220668"/>
          </a:xfrm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cout &lt;&lt; "Enter a positive number ( 2 - 46 ): ";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cin &gt;&gt; n;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i = 0; i &lt; n; i++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cout &lt;&lt; fib[i] &lt;&lt; endl;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for(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i = 2; i &lt; n; i++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f[i] = f[i-2] + f[i-1];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"Enter a positive number ( 2 - 46 ):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</a:p>
          <a:p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779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b="0" dirty="0" smtClean="0">
              <a:ea typeface="新細明體" pitchFamily="18" charset="-120"/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54490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41805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46611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6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943600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64651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057641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4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835139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27895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0668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1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01531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73830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82083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42090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74628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2334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6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99547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1451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278933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0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51537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85856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51347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6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32" name="Line 60"/>
          <p:cNvSpPr>
            <a:spLocks noChangeShapeType="1"/>
          </p:cNvSpPr>
          <p:nvPr/>
        </p:nvSpPr>
        <p:spPr bwMode="auto">
          <a:xfrm flipV="1">
            <a:off x="3131817" y="908677"/>
            <a:ext cx="1800230" cy="54006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40" y="3068954"/>
            <a:ext cx="3960506" cy="306039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264902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914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05549"/>
              </p:ext>
            </p:extLst>
          </p:nvPr>
        </p:nvGraphicFramePr>
        <p:xfrm>
          <a:off x="4932046" y="728655"/>
          <a:ext cx="288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100868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91476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36351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6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86197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08353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0843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7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81539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95005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92055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5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393532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49754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19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32740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Returns dynamically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allocated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arrays back to the calling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4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40" y="548631"/>
            <a:ext cx="7200920" cy="5400691"/>
          </a:xfrm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 = 0;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"Enter a positive number ( 2 - 46 ): ";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&gt;&gt; n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 =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[ n ]</a:t>
            </a:r>
            <a:endParaRPr lang="en-US" altLang="zh-TW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for(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384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"Enter a positive number ( 2 - 46 ):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647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32" name="Line 60"/>
          <p:cNvSpPr>
            <a:spLocks noChangeShapeType="1"/>
          </p:cNvSpPr>
          <p:nvPr/>
        </p:nvSpPr>
        <p:spPr bwMode="auto">
          <a:xfrm flipV="1">
            <a:off x="3131817" y="908677"/>
            <a:ext cx="1800230" cy="54006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40" y="3068954"/>
            <a:ext cx="3960506" cy="306039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71472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914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84827"/>
              </p:ext>
            </p:extLst>
          </p:nvPr>
        </p:nvGraphicFramePr>
        <p:xfrm>
          <a:off x="4932046" y="728655"/>
          <a:ext cx="288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4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32" name="Line 60"/>
          <p:cNvSpPr>
            <a:spLocks noChangeShapeType="1"/>
          </p:cNvSpPr>
          <p:nvPr/>
        </p:nvSpPr>
        <p:spPr bwMode="auto">
          <a:xfrm flipV="1">
            <a:off x="3131817" y="908677"/>
            <a:ext cx="1800230" cy="54006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 b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40" y="3068954"/>
            <a:ext cx="3960506" cy="306039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18292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914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23175"/>
              </p:ext>
            </p:extLst>
          </p:nvPr>
        </p:nvGraphicFramePr>
        <p:xfrm>
          <a:off x="4932046" y="728655"/>
          <a:ext cx="288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32" name="Line 60"/>
          <p:cNvSpPr>
            <a:spLocks noChangeShapeType="1"/>
          </p:cNvSpPr>
          <p:nvPr/>
        </p:nvSpPr>
        <p:spPr bwMode="auto">
          <a:xfrm flipV="1">
            <a:off x="3131817" y="908677"/>
            <a:ext cx="1800230" cy="54006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40" y="3068953"/>
            <a:ext cx="3960506" cy="306039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94872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914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42483"/>
              </p:ext>
            </p:extLst>
          </p:nvPr>
        </p:nvGraphicFramePr>
        <p:xfrm>
          <a:off x="4932046" y="728655"/>
          <a:ext cx="288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/>
              <a:t>20</a:t>
            </a:r>
          </a:p>
          <a:p>
            <a:pPr algn="l"/>
            <a:r>
              <a:rPr lang="en-US" altLang="zh-TW" dirty="0" smtClean="0"/>
              <a:t>00480060</a:t>
            </a:r>
            <a:endParaRPr lang="zh-TW" altLang="en-US" dirty="0"/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40" y="3068954"/>
            <a:ext cx="3960506" cy="306039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smtClean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 smtClean="0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8096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dirty="0" smtClean="0"/>
              <a:t>20</a:t>
            </a:r>
          </a:p>
          <a:p>
            <a:pPr algn="l"/>
            <a:r>
              <a:rPr lang="en-US" altLang="zh-TW" dirty="0" smtClean="0"/>
              <a:t>00480060</a:t>
            </a:r>
            <a:endParaRPr lang="zh-TW" altLang="en-US" dirty="0"/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02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40" y="2708908"/>
            <a:ext cx="7200920" cy="1440184"/>
          </a:xfrm>
        </p:spPr>
        <p:txBody>
          <a:bodyPr/>
          <a:lstStyle/>
          <a:p>
            <a:pPr eaLnBrk="1" hangingPunct="1"/>
            <a:r>
              <a:rPr lang="en-US" altLang="zh-TW" sz="4400" dirty="0" smtClean="0">
                <a:ea typeface="新細明體" pitchFamily="18" charset="-120"/>
              </a:rPr>
              <a:t>Dynamically allocate an array - Fibonacci numbers</a:t>
            </a:r>
            <a:endParaRPr lang="zh-TW" altLang="en-US" sz="44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6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number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fib[ 0 ] =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number;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number;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b="0" dirty="0" smtClean="0"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96892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5549</TotalTime>
  <Words>4222</Words>
  <Application>Microsoft Office PowerPoint</Application>
  <PresentationFormat>如螢幕大小 (4:3)</PresentationFormat>
  <Paragraphs>1060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4" baseType="lpstr">
      <vt:lpstr>細明體</vt:lpstr>
      <vt:lpstr>新細明體</vt:lpstr>
      <vt:lpstr>標楷體</vt:lpstr>
      <vt:lpstr>Courier New</vt:lpstr>
      <vt:lpstr>Lucida Console</vt:lpstr>
      <vt:lpstr>Times New Roman</vt:lpstr>
      <vt:lpstr>ppt_template_07-25-2002</vt:lpstr>
      <vt:lpstr>Dynamically allocate a variable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Dynamically allocate an array - Fibonacci numbers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Passing dynamically allocated arrays to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Returns dynamically allocated arrays back to the calling function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1469</cp:revision>
  <dcterms:created xsi:type="dcterms:W3CDTF">2000-06-12T17:02:08Z</dcterms:created>
  <dcterms:modified xsi:type="dcterms:W3CDTF">2024-10-14T03:16:27Z</dcterms:modified>
</cp:coreProperties>
</file>