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588" r:id="rId2"/>
    <p:sldId id="579" r:id="rId3"/>
    <p:sldId id="580" r:id="rId4"/>
    <p:sldId id="581" r:id="rId5"/>
    <p:sldId id="582" r:id="rId6"/>
    <p:sldId id="583" r:id="rId7"/>
    <p:sldId id="587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604" r:id="rId16"/>
    <p:sldId id="612" r:id="rId17"/>
    <p:sldId id="611" r:id="rId18"/>
    <p:sldId id="610" r:id="rId19"/>
    <p:sldId id="609" r:id="rId20"/>
    <p:sldId id="608" r:id="rId21"/>
    <p:sldId id="607" r:id="rId22"/>
    <p:sldId id="606" r:id="rId23"/>
    <p:sldId id="605" r:id="rId24"/>
    <p:sldId id="613" r:id="rId25"/>
    <p:sldId id="614" r:id="rId26"/>
    <p:sldId id="617" r:id="rId27"/>
    <p:sldId id="616" r:id="rId28"/>
    <p:sldId id="619" r:id="rId29"/>
    <p:sldId id="615" r:id="rId30"/>
    <p:sldId id="620" r:id="rId31"/>
    <p:sldId id="622" r:id="rId32"/>
    <p:sldId id="618" r:id="rId33"/>
    <p:sldId id="623" r:id="rId34"/>
    <p:sldId id="624" r:id="rId35"/>
    <p:sldId id="621" r:id="rId36"/>
    <p:sldId id="625" r:id="rId37"/>
    <p:sldId id="626" r:id="rId38"/>
    <p:sldId id="627" r:id="rId39"/>
    <p:sldId id="628" r:id="rId40"/>
    <p:sldId id="633" r:id="rId41"/>
    <p:sldId id="632" r:id="rId42"/>
    <p:sldId id="630" r:id="rId43"/>
    <p:sldId id="629" r:id="rId44"/>
    <p:sldId id="634" r:id="rId45"/>
    <p:sldId id="635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2B91AF"/>
    <a:srgbClr val="0000CC"/>
    <a:srgbClr val="A31515"/>
    <a:srgbClr val="008000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3" autoAdjust="0"/>
    <p:restoredTop sz="94713" autoAdjust="0"/>
  </p:normalViewPr>
  <p:slideViewPr>
    <p:cSldViewPr showGuides="1">
      <p:cViewPr varScale="1">
        <p:scale>
          <a:sx n="110" d="100"/>
          <a:sy n="110" d="100"/>
        </p:scale>
        <p:origin x="1432" y="184"/>
      </p:cViewPr>
      <p:guideLst>
        <p:guide orient="horz" pos="1162"/>
        <p:guide pos="3334"/>
      </p:guideLst>
    </p:cSldViewPr>
  </p:slideViewPr>
  <p:outlineViewPr>
    <p:cViewPr>
      <p:scale>
        <a:sx n="33" d="100"/>
        <a:sy n="33" d="100"/>
      </p:scale>
      <p:origin x="0" y="3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98064796-976C-44C4-93B5-A641EA3915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4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88566518-062F-4194-8F71-0A4052115E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52000" y="2708910"/>
            <a:ext cx="8640000" cy="1440000"/>
          </a:xfrm>
        </p:spPr>
        <p:txBody>
          <a:bodyPr/>
          <a:lstStyle>
            <a:lvl1pPr>
              <a:defRPr kumimoji="0" sz="5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3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069000"/>
            <a:ext cx="8280000" cy="324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249000"/>
            <a:ext cx="6480000" cy="306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91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16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8999"/>
            <a:ext cx="8280000" cy="4859725"/>
          </a:xfrm>
        </p:spPr>
        <p:txBody>
          <a:bodyPr lIns="54000" rIns="3600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287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2001" y="18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1" y="1268413"/>
            <a:ext cx="828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按一下以編輯母片本文樣式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42" r:id="rId2"/>
    <p:sldLayoutId id="2147484139" r:id="rId3"/>
    <p:sldLayoutId id="2147484144" r:id="rId4"/>
    <p:sldLayoutId id="2147484143" r:id="rId5"/>
    <p:sldLayoutId id="2147484135" r:id="rId6"/>
    <p:sldLayoutId id="2147484138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SzPct val="100000"/>
        <a:buFontTx/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ID-</a:t>
            </a:r>
            <a:r>
              <a:rPr lang="en-US" altLang="zh-TW" dirty="0" err="1"/>
              <a:t>hw9</a:t>
            </a:r>
            <a:r>
              <a:rPr lang="en-US" altLang="zh-TW" dirty="0"/>
              <a:t>-1, 3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1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8332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2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55334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0966"/>
              </p:ext>
            </p:extLst>
          </p:nvPr>
        </p:nvGraphicFramePr>
        <p:xfrm>
          <a:off x="972000" y="549000"/>
          <a:ext cx="46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5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69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69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43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48190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8" idx="1"/>
          </p:cNvCxnSpPr>
          <p:nvPr/>
        </p:nvCxnSpPr>
        <p:spPr bwMode="auto">
          <a:xfrm flipV="1">
            <a:off x="3492000" y="126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1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9776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8" idx="1"/>
          </p:cNvCxnSpPr>
          <p:nvPr/>
        </p:nvCxnSpPr>
        <p:spPr bwMode="auto">
          <a:xfrm flipV="1">
            <a:off x="3492000" y="126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045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179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0518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2" idx="1"/>
          </p:cNvCxnSpPr>
          <p:nvPr/>
        </p:nvCxnSpPr>
        <p:spPr bwMode="auto">
          <a:xfrm flipV="1">
            <a:off x="3492000" y="198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8618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3966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30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08814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2" idx="1"/>
          </p:cNvCxnSpPr>
          <p:nvPr/>
        </p:nvCxnSpPr>
        <p:spPr bwMode="auto">
          <a:xfrm flipV="1">
            <a:off x="3492000" y="198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47123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93992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942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4568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5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24028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3" idx="1"/>
          </p:cNvCxnSpPr>
          <p:nvPr/>
        </p:nvCxnSpPr>
        <p:spPr bwMode="auto">
          <a:xfrm>
            <a:off x="3492000" y="234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3673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77572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4774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9818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349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3" idx="1"/>
          </p:cNvCxnSpPr>
          <p:nvPr/>
        </p:nvCxnSpPr>
        <p:spPr bwMode="auto">
          <a:xfrm>
            <a:off x="3492000" y="234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61209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63916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17357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9879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13041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4" idx="1"/>
          </p:cNvCxnSpPr>
          <p:nvPr/>
        </p:nvCxnSpPr>
        <p:spPr bwMode="auto">
          <a:xfrm>
            <a:off x="3492000" y="234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35003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56574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70933"/>
              </p:ext>
            </p:extLst>
          </p:nvPr>
        </p:nvGraphicFramePr>
        <p:xfrm>
          <a:off x="4572000" y="324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64469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1672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0205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4" idx="1"/>
          </p:cNvCxnSpPr>
          <p:nvPr/>
        </p:nvCxnSpPr>
        <p:spPr bwMode="auto">
          <a:xfrm>
            <a:off x="3492000" y="234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91124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61532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14207"/>
              </p:ext>
            </p:extLst>
          </p:nvPr>
        </p:nvGraphicFramePr>
        <p:xfrm>
          <a:off x="4572000" y="324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00499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1512000" y="342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1363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98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01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2379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2379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>
            <a:off x="1512000" y="1269000"/>
            <a:ext cx="3060000" cy="108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0420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2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433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42550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6955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0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433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3361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>
            <a:off x="1512000" y="1989000"/>
            <a:ext cx="306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8487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3361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49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805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2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805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 flipV="1">
            <a:off x="1512000" y="2349000"/>
            <a:ext cx="306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0351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57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40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0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40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 flipV="1">
            <a:off x="1512000" y="2349000"/>
            <a:ext cx="3060000" cy="108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5079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04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9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96360"/>
              </p:ext>
            </p:extLst>
          </p:nvPr>
        </p:nvGraphicFramePr>
        <p:xfrm>
          <a:off x="169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14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06021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65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96360"/>
              </p:ext>
            </p:extLst>
          </p:nvPr>
        </p:nvGraphicFramePr>
        <p:xfrm>
          <a:off x="169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3" idx="1"/>
          </p:cNvCxnSpPr>
          <p:nvPr/>
        </p:nvCxnSpPr>
        <p:spPr bwMode="auto">
          <a:xfrm flipV="1">
            <a:off x="4032000" y="126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87917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96360"/>
              </p:ext>
            </p:extLst>
          </p:nvPr>
        </p:nvGraphicFramePr>
        <p:xfrm>
          <a:off x="169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1872000" y="126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7" name="直線單箭頭接點 16"/>
          <p:cNvCxnSpPr>
            <a:endCxn id="3" idx="1"/>
          </p:cNvCxnSpPr>
          <p:nvPr/>
        </p:nvCxnSpPr>
        <p:spPr bwMode="auto">
          <a:xfrm flipV="1">
            <a:off x="4032000" y="126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68651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 bwMode="auto">
          <a:xfrm>
            <a:off x="4032000" y="162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4061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1710"/>
              </p:ext>
            </p:extLst>
          </p:nvPr>
        </p:nvGraphicFramePr>
        <p:xfrm>
          <a:off x="169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1872000" y="126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88944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 bwMode="auto">
          <a:xfrm>
            <a:off x="4032000" y="162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4061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34"/>
              </p:ext>
            </p:extLst>
          </p:nvPr>
        </p:nvGraphicFramePr>
        <p:xfrm>
          <a:off x="169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1872000" y="126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1872000" y="198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0593834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 bwMode="auto">
          <a:xfrm>
            <a:off x="4032000" y="162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568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34"/>
              </p:ext>
            </p:extLst>
          </p:nvPr>
        </p:nvGraphicFramePr>
        <p:xfrm>
          <a:off x="169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 bwMode="auto">
          <a:xfrm>
            <a:off x="1872000" y="126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1872000" y="198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82851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3728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u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3852000" y="144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144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6" name="直線單箭頭接點 5"/>
          <p:cNvCxnSpPr>
            <a:endCxn id="7" idx="1"/>
          </p:cNvCxnSpPr>
          <p:nvPr/>
        </p:nvCxnSpPr>
        <p:spPr bwMode="auto">
          <a:xfrm>
            <a:off x="4032000" y="162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5568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1872000" y="126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1" name="直線單箭頭接點 10"/>
          <p:cNvCxnSpPr/>
          <p:nvPr/>
        </p:nvCxnSpPr>
        <p:spPr bwMode="auto">
          <a:xfrm>
            <a:off x="1872000" y="1989000"/>
            <a:ext cx="270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881298"/>
              </p:ext>
            </p:extLst>
          </p:nvPr>
        </p:nvGraphicFramePr>
        <p:xfrm>
          <a:off x="169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>
            <a:endCxn id="7" idx="1"/>
          </p:cNvCxnSpPr>
          <p:nvPr/>
        </p:nvCxnSpPr>
        <p:spPr bwMode="auto">
          <a:xfrm flipV="1">
            <a:off x="1872000" y="1989000"/>
            <a:ext cx="270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31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202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218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ID-</a:t>
            </a:r>
            <a:r>
              <a:rPr lang="en-US" altLang="zh-TW" dirty="0" err="1"/>
              <a:t>hw9</a:t>
            </a:r>
            <a:r>
              <a:rPr lang="en-US" altLang="zh-TW" dirty="0"/>
              <a:t>-2, 4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i, length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3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7419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2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0467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2552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7446</TotalTime>
  <Words>4362</Words>
  <Application>Microsoft Macintosh PowerPoint</Application>
  <PresentationFormat>如螢幕大小 (4:3)</PresentationFormat>
  <Paragraphs>1404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細明體</vt:lpstr>
      <vt:lpstr>Lucida Console</vt:lpstr>
      <vt:lpstr>Times New Roman</vt:lpstr>
      <vt:lpstr>Dads Tie</vt:lpstr>
      <vt:lpstr>Student ID-hw9-1, 3</vt:lpstr>
      <vt:lpstr>PowerPoint 簡報</vt:lpstr>
      <vt:lpstr>PowerPoint 簡報</vt:lpstr>
      <vt:lpstr>PowerPoint 簡報</vt:lpstr>
      <vt:lpstr>PowerPoint 簡報</vt:lpstr>
      <vt:lpstr>PowerPoint 簡報</vt:lpstr>
      <vt:lpstr>Student ID-hw9-2, 4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賴昱琪 12361175</cp:lastModifiedBy>
  <cp:revision>586</cp:revision>
  <dcterms:created xsi:type="dcterms:W3CDTF">1998-07-14T00:39:48Z</dcterms:created>
  <dcterms:modified xsi:type="dcterms:W3CDTF">2024-11-18T06:42:13Z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