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461" r:id="rId2"/>
    <p:sldId id="452" r:id="rId3"/>
    <p:sldId id="489" r:id="rId4"/>
    <p:sldId id="685" r:id="rId5"/>
    <p:sldId id="684" r:id="rId6"/>
    <p:sldId id="683" r:id="rId7"/>
    <p:sldId id="682" r:id="rId8"/>
    <p:sldId id="496" r:id="rId9"/>
    <p:sldId id="681" r:id="rId10"/>
    <p:sldId id="680" r:id="rId11"/>
    <p:sldId id="679" r:id="rId12"/>
    <p:sldId id="678" r:id="rId13"/>
    <p:sldId id="677" r:id="rId14"/>
    <p:sldId id="676" r:id="rId15"/>
    <p:sldId id="675" r:id="rId16"/>
    <p:sldId id="674" r:id="rId17"/>
    <p:sldId id="671" r:id="rId18"/>
    <p:sldId id="673" r:id="rId19"/>
    <p:sldId id="672" r:id="rId20"/>
    <p:sldId id="507" r:id="rId21"/>
    <p:sldId id="510" r:id="rId22"/>
    <p:sldId id="509" r:id="rId23"/>
    <p:sldId id="508" r:id="rId24"/>
    <p:sldId id="512" r:id="rId25"/>
    <p:sldId id="691" r:id="rId26"/>
    <p:sldId id="690" r:id="rId27"/>
    <p:sldId id="689" r:id="rId28"/>
    <p:sldId id="688" r:id="rId29"/>
    <p:sldId id="686" r:id="rId30"/>
    <p:sldId id="467" r:id="rId31"/>
    <p:sldId id="463" r:id="rId32"/>
    <p:sldId id="533" r:id="rId33"/>
    <p:sldId id="535" r:id="rId34"/>
    <p:sldId id="536" r:id="rId35"/>
    <p:sldId id="534" r:id="rId36"/>
    <p:sldId id="537" r:id="rId37"/>
    <p:sldId id="538" r:id="rId38"/>
    <p:sldId id="539" r:id="rId39"/>
    <p:sldId id="532" r:id="rId40"/>
    <p:sldId id="540" r:id="rId41"/>
    <p:sldId id="541" r:id="rId42"/>
    <p:sldId id="542" r:id="rId43"/>
    <p:sldId id="543" r:id="rId44"/>
    <p:sldId id="544" r:id="rId45"/>
    <p:sldId id="545" r:id="rId46"/>
    <p:sldId id="687" r:id="rId47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FF"/>
    <a:srgbClr val="FFE699"/>
    <a:srgbClr val="008000"/>
    <a:srgbClr val="FF3300"/>
    <a:srgbClr val="3366FF"/>
    <a:srgbClr val="0066FF"/>
    <a:srgbClr val="CCECFF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1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19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30A0201-B565-4115-B437-16772CBF22B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022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DDEF122-6E4E-4DF9-887D-E610F88196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1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708908"/>
            <a:ext cx="8641104" cy="1440184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428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548632"/>
            <a:ext cx="5940747" cy="432055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51199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8632"/>
            <a:ext cx="7921012" cy="2700000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7921012" cy="2880368"/>
          </a:xfrm>
        </p:spPr>
        <p:txBody>
          <a:bodyPr/>
          <a:lstStyle>
            <a:lvl1pPr marL="0" indent="0">
              <a:buFontTx/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772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7" y="368609"/>
            <a:ext cx="4140529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09"/>
            <a:ext cx="4140529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83072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368609"/>
            <a:ext cx="7921012" cy="2340299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18334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368610"/>
            <a:ext cx="7200920" cy="180023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61795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771770" y="1628770"/>
            <a:ext cx="3600460" cy="2340299"/>
          </a:xfrm>
        </p:spPr>
        <p:txBody>
          <a:bodyPr tIns="7200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411724" y="4869184"/>
            <a:ext cx="4320552" cy="1260161"/>
          </a:xfrm>
        </p:spPr>
        <p:txBody>
          <a:bodyPr tIns="7200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971540" y="3068954"/>
            <a:ext cx="7200920" cy="720092"/>
          </a:xfrm>
        </p:spPr>
        <p:txBody>
          <a:bodyPr anchor="ctr" anchorCtr="1"/>
          <a:lstStyle>
            <a:lvl1pPr marL="0" indent="0">
              <a:buFontTx/>
              <a:buNone/>
              <a:defRPr sz="24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322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8"/>
            <a:ext cx="7921012" cy="9001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1654" y="3609023"/>
            <a:ext cx="5400691" cy="1260161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48748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8"/>
            <a:ext cx="4320552" cy="9001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40" y="1448746"/>
            <a:ext cx="2520322" cy="468059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5502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8"/>
            <a:ext cx="4320552" cy="900121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6" y="1448747"/>
            <a:ext cx="4500575" cy="414052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01001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0" y="368610"/>
            <a:ext cx="8281059" cy="90012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51793" y="3068954"/>
            <a:ext cx="3240415" cy="234029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5365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88585"/>
            <a:ext cx="8641080" cy="6300805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01037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548630"/>
            <a:ext cx="6480828" cy="5760737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692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368608"/>
            <a:ext cx="8641080" cy="9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412748"/>
            <a:ext cx="8641080" cy="489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6" r:id="rId2"/>
    <p:sldLayoutId id="2147483682" r:id="rId3"/>
    <p:sldLayoutId id="2147483694" r:id="rId4"/>
    <p:sldLayoutId id="2147483692" r:id="rId5"/>
    <p:sldLayoutId id="2147483693" r:id="rId6"/>
    <p:sldLayoutId id="2147483690" r:id="rId7"/>
    <p:sldLayoutId id="2147483683" r:id="rId8"/>
    <p:sldLayoutId id="2147483691" r:id="rId9"/>
    <p:sldLayoutId id="2147483688" r:id="rId10"/>
    <p:sldLayoutId id="2147483686" r:id="rId11"/>
    <p:sldLayoutId id="2147483687" r:id="rId12"/>
    <p:sldLayoutId id="2147483684" r:id="rId13"/>
    <p:sldLayoutId id="2147483685" r:id="rId14"/>
    <p:sldLayoutId id="2147483678" r:id="rId15"/>
    <p:sldLayoutId id="2147483680" r:id="rId16"/>
    <p:sldLayoutId id="2147483681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dirty="0" smtClean="0">
                <a:ea typeface="新細明體" pitchFamily="18" charset="-120"/>
              </a:rPr>
              <a:t>Fibonacci numbers</a:t>
            </a:r>
            <a:endParaRPr lang="zh-TW" altLang="en-US" sz="5400" dirty="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71282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1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0069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4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00069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80933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83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80933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77867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27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477867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8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85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3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85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30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485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03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1, 1, 2, 3, 5, 8, 13, 21, 34, 55,...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fib[i] = fib[i-2] + fib[i-1]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87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fib[i] =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fib[i-2]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+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fib[i-1]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63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 2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 &lt; num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; </a:t>
            </a: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i++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93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fib[0]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fib[1] = 1;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fib[2] = fib[0] + fib[1];</a:t>
            </a: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fib[3] = fib[1] + fib[2];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fib[4] = fib[2] + fib[3];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it-IT" altLang="zh-TW" dirty="0">
                <a:solidFill>
                  <a:srgbClr val="000000"/>
                </a:solidFill>
                <a:ea typeface="新細明體" pitchFamily="18" charset="-120"/>
              </a:rPr>
              <a:t>fib[5] = fib[3] + fib[4];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480"/>
              </a:spcBef>
            </a:pP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       </a:t>
            </a:r>
            <a:r>
              <a:rPr lang="en-US" altLang="zh-TW" sz="3200" dirty="0">
                <a:solidFill>
                  <a:srgbClr val="000000"/>
                </a:solidFill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sp>
        <p:nvSpPr>
          <p:cNvPr id="10244" name="Rectangle 58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for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it-IT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i = 2; i &lt; num; i++ )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    fib[i] = fib[i-2] + fib[i-1];</a:t>
            </a:r>
            <a:endParaRPr lang="zh-TW" altLang="en-US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624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59266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6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124020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7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96625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18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1664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6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fib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i ] = fib[ i - 2 ] + fib[ i - 1 ];</a:t>
            </a:r>
            <a:endParaRPr lang="en-US" altLang="zh-TW" sz="2000" dirty="0" smtClean="0"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81268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1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fib[ 1000 ];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 ( 2 - 46 ):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fib[ 0 ]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2 };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0 };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marL="342900" lvl="0" indent="-342900" eaLnBrk="1" hangingPunct="1">
              <a:spcBef>
                <a:spcPts val="30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220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61475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5400" smtClean="0">
                <a:ea typeface="新細明體" pitchFamily="18" charset="-120"/>
              </a:rPr>
              <a:t>Don’t use arrays</a:t>
            </a:r>
            <a:endParaRPr lang="zh-TW" altLang="en-US" sz="5400" smtClean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94652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9207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18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21480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cout &lt;&lt; n3 &lt;&lt;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81902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33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6847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7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66281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4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 eaLnBrk="1" hangingPunct="1">
              <a:spcBef>
                <a:spcPts val="300"/>
              </a:spcBef>
            </a:pPr>
            <a:endParaRPr lang="pt-BR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n1 = n2;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n2 = n3;</a:t>
            </a:r>
          </a:p>
          <a:p>
            <a:pPr lvl="0" eaLnBrk="1" hangingPunct="1">
              <a:spcBef>
                <a:spcPts val="300"/>
              </a:spcBef>
            </a:pPr>
            <a:r>
              <a:rPr lang="pt-BR" altLang="zh-TW" dirty="0">
                <a:solidFill>
                  <a:srgbClr val="000000"/>
                </a:solidFill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944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pt-BR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n1 = n2;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n2 = n3;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pt-BR" altLang="zh-TW" dirty="0" smtClean="0">
                <a:latin typeface="Lucida Console" pitchFamily="49" charset="0"/>
                <a:ea typeface="新細明體" pitchFamily="18" charset="-120"/>
              </a:rPr>
              <a:t>n3 = n1 + n2;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97738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7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27202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60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118263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88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99059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5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504992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56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256384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55795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86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5044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2867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n1{ 1 };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n2{ 1 };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++i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678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8641"/>
              </p:ext>
            </p:extLst>
          </p:nvPr>
        </p:nvGraphicFramePr>
        <p:xfrm>
          <a:off x="5652138" y="548632"/>
          <a:ext cx="288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n1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n2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n1{ 1 };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n2{ 1 };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2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number ( 1 - 46 ):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n2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i{ 4 }; i &lt;= number; ++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i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{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n1 = n2;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n2 =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   </a:t>
            </a:r>
            <a:r>
              <a:rPr lang="en-US" altLang="zh-TW" kern="120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n3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= n1 + n2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kern="120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</a:p>
          <a:p>
            <a:pPr marL="342900" lvl="0" indent="-342900" eaLnBrk="1" hangingPunct="1">
              <a:spcBef>
                <a:spcPts val="0"/>
              </a:spcBef>
            </a:pPr>
            <a:r>
              <a:rPr lang="en-US" altLang="zh-TW" kern="12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5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717191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0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33916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4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34529"/>
              </p:ext>
            </p:extLst>
          </p:nvPr>
        </p:nvGraphicFramePr>
        <p:xfrm>
          <a:off x="2411724" y="3068954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3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01378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Fibonacci numbers 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fib[0]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latin typeface="Lucida Console" pitchFamily="49" charset="0"/>
                <a:ea typeface="新細明體" pitchFamily="18" charset="-120"/>
              </a:rPr>
              <a:t>fib[1] = 1;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fib[2] = fib[0] + fib[1];</a:t>
            </a: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fib[3] = fib[1] + fib[2];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fib[4] = fib[2] + fib[3];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it-IT" altLang="zh-TW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</a:rPr>
              <a:t>fib[5] = fib[3] + fib[4];</a:t>
            </a:r>
            <a:endParaRPr lang="en-US" altLang="zh-TW" dirty="0" smtClean="0">
              <a:solidFill>
                <a:schemeClr val="bg1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  <a:r>
              <a:rPr lang="en-US" altLang="zh-TW" sz="24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     </a:t>
            </a:r>
            <a:r>
              <a:rPr lang="en-US" altLang="zh-TW" sz="3200" dirty="0" smtClean="0">
                <a:solidFill>
                  <a:schemeClr val="bg1"/>
                </a:solidFill>
                <a:latin typeface="Lucida Console" pitchFamily="49" charset="0"/>
                <a:ea typeface="新細明體" pitchFamily="18" charset="-120"/>
                <a:sym typeface="MT Extra" pitchFamily="18" charset="2"/>
              </a:rPr>
              <a:t>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757773"/>
              </p:ext>
            </p:extLst>
          </p:nvPr>
        </p:nvGraphicFramePr>
        <p:xfrm>
          <a:off x="2231701" y="2168839"/>
          <a:ext cx="396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fib</a:t>
                      </a:r>
                    </a:p>
                  </a:txBody>
                  <a:tcPr marL="90000" marR="9000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5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6656</TotalTime>
  <Words>3250</Words>
  <Application>Microsoft Office PowerPoint</Application>
  <PresentationFormat>如螢幕大小 (4:3)</PresentationFormat>
  <Paragraphs>1136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3" baseType="lpstr">
      <vt:lpstr>細明體</vt:lpstr>
      <vt:lpstr>新細明體</vt:lpstr>
      <vt:lpstr>Courier New</vt:lpstr>
      <vt:lpstr>Lucida Console</vt:lpstr>
      <vt:lpstr>MT Extra</vt:lpstr>
      <vt:lpstr>Times New Roman</vt:lpstr>
      <vt:lpstr>ppt_template_07-25-2002</vt:lpstr>
      <vt:lpstr>Fibonacci numbers</vt:lpstr>
      <vt:lpstr>Fibonacci numbers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Fibonacci numbers </vt:lpstr>
      <vt:lpstr>PowerPoint 簡報</vt:lpstr>
      <vt:lpstr>Don’t use arrays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1453</cp:revision>
  <dcterms:created xsi:type="dcterms:W3CDTF">2000-06-12T17:02:08Z</dcterms:created>
  <dcterms:modified xsi:type="dcterms:W3CDTF">2024-09-24T10:51:53Z</dcterms:modified>
</cp:coreProperties>
</file>