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588" r:id="rId2"/>
    <p:sldId id="579" r:id="rId3"/>
    <p:sldId id="580" r:id="rId4"/>
    <p:sldId id="581" r:id="rId5"/>
    <p:sldId id="582" r:id="rId6"/>
    <p:sldId id="583" r:id="rId7"/>
    <p:sldId id="587" r:id="rId8"/>
    <p:sldId id="589" r:id="rId9"/>
    <p:sldId id="590" r:id="rId10"/>
    <p:sldId id="591" r:id="rId11"/>
    <p:sldId id="592" r:id="rId12"/>
    <p:sldId id="593" r:id="rId13"/>
    <p:sldId id="594" r:id="rId14"/>
    <p:sldId id="595" r:id="rId15"/>
    <p:sldId id="604" r:id="rId16"/>
    <p:sldId id="612" r:id="rId17"/>
    <p:sldId id="611" r:id="rId18"/>
    <p:sldId id="610" r:id="rId19"/>
    <p:sldId id="609" r:id="rId20"/>
    <p:sldId id="608" r:id="rId21"/>
    <p:sldId id="607" r:id="rId22"/>
    <p:sldId id="606" r:id="rId23"/>
    <p:sldId id="605" r:id="rId24"/>
    <p:sldId id="613" r:id="rId25"/>
    <p:sldId id="614" r:id="rId26"/>
    <p:sldId id="617" r:id="rId27"/>
    <p:sldId id="616" r:id="rId28"/>
    <p:sldId id="619" r:id="rId29"/>
    <p:sldId id="615" r:id="rId30"/>
    <p:sldId id="620" r:id="rId31"/>
    <p:sldId id="622" r:id="rId32"/>
    <p:sldId id="618" r:id="rId33"/>
    <p:sldId id="623" r:id="rId34"/>
    <p:sldId id="624" r:id="rId35"/>
    <p:sldId id="621" r:id="rId36"/>
    <p:sldId id="625" r:id="rId37"/>
    <p:sldId id="626" r:id="rId38"/>
    <p:sldId id="627" r:id="rId39"/>
    <p:sldId id="633" r:id="rId40"/>
    <p:sldId id="642" r:id="rId41"/>
    <p:sldId id="641" r:id="rId42"/>
    <p:sldId id="636" r:id="rId43"/>
    <p:sldId id="637" r:id="rId44"/>
    <p:sldId id="638" r:id="rId45"/>
    <p:sldId id="639" r:id="rId46"/>
    <p:sldId id="640" r:id="rId4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2">
          <p15:clr>
            <a:srgbClr val="A4A3A4"/>
          </p15:clr>
        </p15:guide>
        <p15:guide id="2" pos="333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80"/>
    <a:srgbClr val="2B91AF"/>
    <a:srgbClr val="0000CC"/>
    <a:srgbClr val="A31515"/>
    <a:srgbClr val="008000"/>
    <a:srgbClr val="003366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3" autoAdjust="0"/>
    <p:restoredTop sz="94713" autoAdjust="0"/>
  </p:normalViewPr>
  <p:slideViewPr>
    <p:cSldViewPr showGuides="1">
      <p:cViewPr varScale="1">
        <p:scale>
          <a:sx n="110" d="100"/>
          <a:sy n="110" d="100"/>
        </p:scale>
        <p:origin x="1432" y="184"/>
      </p:cViewPr>
      <p:guideLst>
        <p:guide orient="horz" pos="1162"/>
        <p:guide pos="3334"/>
      </p:guideLst>
    </p:cSldViewPr>
  </p:slideViewPr>
  <p:outlineViewPr>
    <p:cViewPr>
      <p:scale>
        <a:sx n="33" d="100"/>
        <a:sy n="33" d="100"/>
      </p:scale>
      <p:origin x="0" y="34589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912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98064796-976C-44C4-93B5-A641EA3915E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70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16486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 b="0">
                <a:latin typeface="Times New Roman" charset="0"/>
                <a:ea typeface="新細明體" charset="-120"/>
              </a:defRPr>
            </a:lvl1pPr>
          </a:lstStyle>
          <a:p>
            <a:pPr>
              <a:defRPr/>
            </a:pPr>
            <a:fld id="{88566518-062F-4194-8F71-0A4052115E8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396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25"/>
          <p:cNvSpPr>
            <a:spLocks noGrp="1" noChangeArrowheads="1"/>
          </p:cNvSpPr>
          <p:nvPr>
            <p:ph type="ctrTitle"/>
          </p:nvPr>
        </p:nvSpPr>
        <p:spPr>
          <a:xfrm>
            <a:off x="252000" y="2708910"/>
            <a:ext cx="8640000" cy="1440000"/>
          </a:xfrm>
        </p:spPr>
        <p:txBody>
          <a:bodyPr/>
          <a:lstStyle>
            <a:lvl1pPr>
              <a:defRPr kumimoji="0" sz="5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7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  <a:latin typeface="Lucida Console" panose="020B0609040504020204" pitchFamily="49" charset="0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1360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069000"/>
            <a:ext cx="8280000" cy="3240000"/>
          </a:xfrm>
        </p:spPr>
        <p:txBody>
          <a:bodyPr lIns="54000" rIns="3600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31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772000" y="1989000"/>
            <a:ext cx="5940000" cy="4500000"/>
          </a:xfrm>
        </p:spPr>
        <p:txBody>
          <a:bodyPr wrap="none" lIns="54000" rIns="3600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91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 lIns="54000" rIns="36000"/>
          <a:lstStyle>
            <a:lvl1pPr marL="0" indent="0">
              <a:buNone/>
              <a:defRPr sz="1600" b="0">
                <a:solidFill>
                  <a:schemeClr val="tx1"/>
                </a:solidFill>
                <a:latin typeface="+mn-lt"/>
                <a:cs typeface="Courier New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842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448999"/>
            <a:ext cx="8280000" cy="4859725"/>
          </a:xfrm>
        </p:spPr>
        <p:txBody>
          <a:bodyPr lIns="54000" rIns="36000"/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1287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5"/>
          <p:cNvSpPr>
            <a:spLocks noGrp="1" noChangeArrowheads="1"/>
          </p:cNvSpPr>
          <p:nvPr>
            <p:ph type="title"/>
          </p:nvPr>
        </p:nvSpPr>
        <p:spPr bwMode="auto">
          <a:xfrm>
            <a:off x="432001" y="18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1027" name="Rectangle 26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1" y="1268413"/>
            <a:ext cx="8280000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按一下以編輯母片本文樣式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7" r:id="rId1"/>
    <p:sldLayoutId id="2147484142" r:id="rId2"/>
    <p:sldLayoutId id="2147484139" r:id="rId3"/>
    <p:sldLayoutId id="2147484144" r:id="rId4"/>
    <p:sldLayoutId id="2147484143" r:id="rId5"/>
    <p:sldLayoutId id="2147484135" r:id="rId6"/>
    <p:sldLayoutId id="2147484138" r:id="rId7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標楷體" pitchFamily="49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新細明體" charset="-12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SzPct val="100000"/>
        <a:buFontTx/>
        <a:buNone/>
        <a:defRPr kumimoji="1" sz="1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1001(1003)-Identify identifiers 1(3)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length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10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8332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612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155334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77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160966"/>
              </p:ext>
            </p:extLst>
          </p:nvPr>
        </p:nvGraphicFramePr>
        <p:xfrm>
          <a:off x="972000" y="549000"/>
          <a:ext cx="468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155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1003-Identify identifiers 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698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 =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92690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143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748190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8" idx="1"/>
          </p:cNvCxnSpPr>
          <p:nvPr/>
        </p:nvCxnSpPr>
        <p:spPr bwMode="auto">
          <a:xfrm flipV="1">
            <a:off x="3492000" y="126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92103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289776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8" idx="1"/>
          </p:cNvCxnSpPr>
          <p:nvPr/>
        </p:nvCxnSpPr>
        <p:spPr bwMode="auto">
          <a:xfrm flipV="1">
            <a:off x="3492000" y="126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045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20179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640518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2" idx="1"/>
          </p:cNvCxnSpPr>
          <p:nvPr/>
        </p:nvCxnSpPr>
        <p:spPr bwMode="auto">
          <a:xfrm flipV="1">
            <a:off x="3492000" y="198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328618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63966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3306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908814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2" idx="1"/>
          </p:cNvCxnSpPr>
          <p:nvPr/>
        </p:nvCxnSpPr>
        <p:spPr bwMode="auto">
          <a:xfrm flipV="1">
            <a:off x="3492000" y="198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47123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493992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89428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44568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51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24028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3" idx="1"/>
          </p:cNvCxnSpPr>
          <p:nvPr/>
        </p:nvCxnSpPr>
        <p:spPr bwMode="auto">
          <a:xfrm>
            <a:off x="3492000" y="234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936731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377572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974774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998185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1349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3" idx="1"/>
          </p:cNvCxnSpPr>
          <p:nvPr/>
        </p:nvCxnSpPr>
        <p:spPr bwMode="auto">
          <a:xfrm>
            <a:off x="3492000" y="2349000"/>
            <a:ext cx="108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361209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63916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717357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1512000" y="270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9879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713041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4" idx="1"/>
          </p:cNvCxnSpPr>
          <p:nvPr/>
        </p:nvCxnSpPr>
        <p:spPr bwMode="auto">
          <a:xfrm>
            <a:off x="3492000" y="234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935003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756574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70933"/>
              </p:ext>
            </p:extLst>
          </p:nvPr>
        </p:nvGraphicFramePr>
        <p:xfrm>
          <a:off x="4572000" y="324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664469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1512000" y="270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16725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70205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21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1872000" y="216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>
            <a:endCxn id="14" idx="1"/>
          </p:cNvCxnSpPr>
          <p:nvPr/>
        </p:nvCxnSpPr>
        <p:spPr bwMode="auto">
          <a:xfrm>
            <a:off x="3492000" y="2349000"/>
            <a:ext cx="1080000" cy="108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791124"/>
              </p:ext>
            </p:extLst>
          </p:nvPr>
        </p:nvGraphicFramePr>
        <p:xfrm>
          <a:off x="4572000" y="180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61532"/>
              </p:ext>
            </p:extLst>
          </p:nvPr>
        </p:nvGraphicFramePr>
        <p:xfrm>
          <a:off x="4572000" y="252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314207"/>
              </p:ext>
            </p:extLst>
          </p:nvPr>
        </p:nvGraphicFramePr>
        <p:xfrm>
          <a:off x="4572000" y="324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00499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1512000" y="126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1512000" y="198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>
            <a:off x="1512000" y="270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20" name="直線單箭頭接點 19"/>
          <p:cNvCxnSpPr/>
          <p:nvPr/>
        </p:nvCxnSpPr>
        <p:spPr bwMode="auto">
          <a:xfrm>
            <a:off x="1512000" y="3429000"/>
            <a:ext cx="306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613634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 =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+mn-lt"/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identifier;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60984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013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2379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200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2379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>
            <a:off x="1512000" y="1269000"/>
            <a:ext cx="3060000" cy="108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704201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858359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8279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433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42550"/>
              </p:ext>
            </p:extLst>
          </p:nvPr>
        </p:nvGraphicFramePr>
        <p:xfrm>
          <a:off x="133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86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296955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06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27433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3361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>
            <a:off x="1512000" y="1989000"/>
            <a:ext cx="306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984879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233361"/>
              </p:ext>
            </p:extLst>
          </p:nvPr>
        </p:nvGraphicFramePr>
        <p:xfrm>
          <a:off x="133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7749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5805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92834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722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5805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92834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 flipV="1">
            <a:off x="1512000" y="2349000"/>
            <a:ext cx="3060000" cy="36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40003516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92834"/>
              </p:ext>
            </p:extLst>
          </p:nvPr>
        </p:nvGraphicFramePr>
        <p:xfrm>
          <a:off x="133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6957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340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3335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4019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3407"/>
              </p:ext>
            </p:extLst>
          </p:nvPr>
        </p:nvGraphicFramePr>
        <p:xfrm>
          <a:off x="4572000" y="216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y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1" name="直線單箭頭接點 10"/>
          <p:cNvCxnSpPr/>
          <p:nvPr/>
        </p:nvCxnSpPr>
        <p:spPr bwMode="auto">
          <a:xfrm>
            <a:off x="3492000" y="1449000"/>
            <a:ext cx="1080000" cy="90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3335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>
            <a:endCxn id="8" idx="1"/>
          </p:cNvCxnSpPr>
          <p:nvPr/>
        </p:nvCxnSpPr>
        <p:spPr bwMode="auto">
          <a:xfrm flipV="1">
            <a:off x="1512000" y="2349000"/>
            <a:ext cx="3060000" cy="108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150794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692000" y="4149000"/>
            <a:ext cx="5760000" cy="2340000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identifier;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3312000" y="126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772000" y="90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83335"/>
              </p:ext>
            </p:extLst>
          </p:nvPr>
        </p:nvGraphicFramePr>
        <p:xfrm>
          <a:off x="1332000" y="909000"/>
          <a:ext cx="360000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699720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20499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extractIdentifiers(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             </a:t>
            </a:r>
            <a:r>
              <a:rPr lang="fr-FR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vector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&lt; </a:t>
            </a:r>
            <a:r>
              <a:rPr lang="fr-FR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 &gt; &amp;</a:t>
            </a:r>
            <a:r>
              <a:rPr lang="fr-FR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begin;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 = -1;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6099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43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17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106021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665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032000" y="90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317506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3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96329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032000" y="90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9757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432000" y="549000"/>
            <a:ext cx="180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77383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31169"/>
              </p:ext>
            </p:extLst>
          </p:nvPr>
        </p:nvGraphicFramePr>
        <p:xfrm>
          <a:off x="115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 bwMode="auto">
          <a:xfrm>
            <a:off x="4032000" y="90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497573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>
            <a:off x="1332000" y="1269000"/>
            <a:ext cx="324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2" name="文字方塊 11"/>
          <p:cNvSpPr txBox="1"/>
          <p:nvPr/>
        </p:nvSpPr>
        <p:spPr>
          <a:xfrm>
            <a:off x="612000" y="549000"/>
            <a:ext cx="1440000" cy="36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8480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032000" y="90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58779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>
            <a:off x="1332000" y="1269000"/>
            <a:ext cx="324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90558"/>
              </p:ext>
            </p:extLst>
          </p:nvPr>
        </p:nvGraphicFramePr>
        <p:xfrm>
          <a:off x="1152000" y="909000"/>
          <a:ext cx="36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12000" y="549000"/>
            <a:ext cx="1440000" cy="36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86921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032000" y="90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458779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>
            <a:off x="1332000" y="1269000"/>
            <a:ext cx="324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26519"/>
              </p:ext>
            </p:extLst>
          </p:nvPr>
        </p:nvGraphicFramePr>
        <p:xfrm>
          <a:off x="115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>
            <a:endCxn id="10" idx="1"/>
          </p:cNvCxnSpPr>
          <p:nvPr/>
        </p:nvCxnSpPr>
        <p:spPr bwMode="auto">
          <a:xfrm flipV="1">
            <a:off x="1332000" y="1269000"/>
            <a:ext cx="324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12000" y="549000"/>
            <a:ext cx="1440000" cy="36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23605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032000" y="90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39801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>
            <a:off x="1332000" y="1269000"/>
            <a:ext cx="324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226519"/>
              </p:ext>
            </p:extLst>
          </p:nvPr>
        </p:nvGraphicFramePr>
        <p:xfrm>
          <a:off x="1152000" y="909000"/>
          <a:ext cx="360000" cy="14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>
            <a:endCxn id="10" idx="1"/>
          </p:cNvCxnSpPr>
          <p:nvPr/>
        </p:nvCxnSpPr>
        <p:spPr bwMode="auto">
          <a:xfrm flipV="1">
            <a:off x="1332000" y="1269000"/>
            <a:ext cx="324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4" name="文字方塊 13"/>
          <p:cNvSpPr txBox="1"/>
          <p:nvPr/>
        </p:nvSpPr>
        <p:spPr>
          <a:xfrm>
            <a:off x="612000" y="549000"/>
            <a:ext cx="1440000" cy="36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170050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*identifier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[ 100 ];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while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true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begin; i &lt; end;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identifier[ i - begin ]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identifier[ end - begin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!keyword( identifier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identifiers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.push_back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identifier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3852000" y="729000"/>
            <a:ext cx="360000" cy="360000"/>
          </a:xfrm>
          <a:prstGeom prst="rect">
            <a:avLst/>
          </a:prstGeom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新細明體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2412000" y="729000"/>
            <a:ext cx="1440000" cy="3600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lang="en-US" altLang="zh-TW" sz="1600" b="0" dirty="0">
                <a:latin typeface="+mn-lt"/>
              </a:rPr>
              <a:t>identifier</a:t>
            </a:r>
            <a:endParaRPr lang="zh-TW" altLang="en-US" sz="1600" b="0" dirty="0">
              <a:latin typeface="+mn-lt"/>
            </a:endParaRPr>
          </a:p>
        </p:txBody>
      </p:sp>
      <p:cxnSp>
        <p:nvCxnSpPr>
          <p:cNvPr id="17" name="直線單箭頭接點 16"/>
          <p:cNvCxnSpPr/>
          <p:nvPr/>
        </p:nvCxnSpPr>
        <p:spPr bwMode="auto">
          <a:xfrm>
            <a:off x="4032000" y="909000"/>
            <a:ext cx="540000" cy="36000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839801"/>
              </p:ext>
            </p:extLst>
          </p:nvPr>
        </p:nvGraphicFramePr>
        <p:xfrm>
          <a:off x="4572000" y="1089000"/>
          <a:ext cx="360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m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\0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 bwMode="auto">
          <a:xfrm>
            <a:off x="1332000" y="1269000"/>
            <a:ext cx="3240000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3" name="直線單箭頭接點 12"/>
          <p:cNvCxnSpPr>
            <a:endCxn id="10" idx="1"/>
          </p:cNvCxnSpPr>
          <p:nvPr/>
        </p:nvCxnSpPr>
        <p:spPr bwMode="auto">
          <a:xfrm flipV="1">
            <a:off x="1332000" y="1269000"/>
            <a:ext cx="3240000" cy="72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100432"/>
              </p:ext>
            </p:extLst>
          </p:nvPr>
        </p:nvGraphicFramePr>
        <p:xfrm>
          <a:off x="1152000" y="909000"/>
          <a:ext cx="360000" cy="21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45194375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00259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89942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endParaRPr lang="zh-TW" altLang="en-US" sz="1600" dirty="0">
                        <a:latin typeface="+mn-lt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46507"/>
                  </a:ext>
                </a:extLst>
              </a:tr>
            </a:tbl>
          </a:graphicData>
        </a:graphic>
      </p:graphicFrame>
      <p:cxnSp>
        <p:nvCxnSpPr>
          <p:cNvPr id="15" name="直線單箭頭接點 14"/>
          <p:cNvCxnSpPr>
            <a:endCxn id="10" idx="1"/>
          </p:cNvCxnSpPr>
          <p:nvPr/>
        </p:nvCxnSpPr>
        <p:spPr bwMode="auto">
          <a:xfrm flipV="1">
            <a:off x="1332000" y="1269000"/>
            <a:ext cx="3240000" cy="1440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sp>
        <p:nvSpPr>
          <p:cNvPr id="16" name="文字方塊 15"/>
          <p:cNvSpPr txBox="1"/>
          <p:nvPr/>
        </p:nvSpPr>
        <p:spPr>
          <a:xfrm>
            <a:off x="612000" y="549000"/>
            <a:ext cx="1440000" cy="3600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zh-TW" sz="1600" b="0" dirty="0">
                <a:latin typeface="+mn-lt"/>
              </a:rPr>
              <a:t>identifiers</a:t>
            </a:r>
            <a:endParaRPr lang="zh-TW" altLang="en-US" sz="1600" b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61937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6202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674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char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strlen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+ 1 ]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[ i ] 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'\0'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34218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443424"/>
              </p:ext>
            </p:extLst>
          </p:nvPr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5327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1002(1004)-Identify identifiers 2(4)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length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length - 1;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i, length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9735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17419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6828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delComment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string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length =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length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2B91AF"/>
                </a:solidFill>
                <a:ea typeface="細明體" panose="02020509000000000000" pitchFamily="49" charset="-120"/>
                <a:cs typeface="+mn-cs"/>
              </a:rPr>
              <a:t>size_t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= 0; i &lt; length - 1;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&amp;&amp;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[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i + 1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  <a:cs typeface="+mn-cs"/>
              </a:rPr>
              <a:t>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==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  <a:cs typeface="+mn-cs"/>
              </a:rPr>
              <a:t>'/'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 err="1">
                <a:solidFill>
                  <a:srgbClr val="808080"/>
                </a:solidFill>
                <a:ea typeface="細明體" panose="02020509000000000000" pitchFamily="49" charset="-120"/>
                <a:cs typeface="+mn-cs"/>
              </a:rPr>
              <a:t>sourceLine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.erase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( i, length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  <a:cs typeface="+mn-cs"/>
              </a:rPr>
              <a:t>break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   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  <a:cs typeface="+mn-cs"/>
              </a:rPr>
              <a:t>}</a:t>
            </a:r>
            <a:endParaRPr lang="zh-TW" altLang="en-US" dirty="0">
              <a:solidFill>
                <a:srgbClr val="000000"/>
              </a:solidFill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04676"/>
              </p:ext>
            </p:extLst>
          </p:nvPr>
        </p:nvGraphicFramePr>
        <p:xfrm>
          <a:off x="972000" y="549000"/>
          <a:ext cx="7200000" cy="1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19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s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z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_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2B91AF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2B91AF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;</a:t>
                      </a:r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/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d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i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T="0" marB="0" anchor="ctr" anchorCtr="1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972000" y="1809000"/>
          <a:ext cx="7200000" cy="7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29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30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31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32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33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34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35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36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37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38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600" b="0" spc="-15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39</a:t>
                      </a:r>
                      <a:endParaRPr lang="zh-TW" altLang="en-US" sz="16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c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n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t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o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1800" b="0" dirty="0">
                        <a:solidFill>
                          <a:srgbClr val="C00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v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r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 err="1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i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a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b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l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b="0" dirty="0">
                          <a:solidFill>
                            <a:srgbClr val="008000"/>
                          </a:solidFill>
                          <a:latin typeface="+mn-lt"/>
                          <a:cs typeface="Courier New" pitchFamily="49" charset="0"/>
                        </a:rPr>
                        <a:t>e</a:t>
                      </a:r>
                      <a:endParaRPr lang="zh-TW" altLang="en-US" sz="1800" b="0" dirty="0">
                        <a:solidFill>
                          <a:srgbClr val="008000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zh-TW" sz="17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Courier New" pitchFamily="49" charset="0"/>
                        </a:rPr>
                        <a:t>\0</a:t>
                      </a:r>
                      <a:endParaRPr lang="zh-TW" altLang="en-US" sz="1700" b="0" spc="-150" dirty="0">
                        <a:solidFill>
                          <a:schemeClr val="tx1"/>
                        </a:solidFill>
                        <a:latin typeface="+mn-lt"/>
                        <a:cs typeface="Courier New" pitchFamily="49" charset="0"/>
                      </a:endParaRPr>
                    </a:p>
                  </a:txBody>
                  <a:tcPr marL="0" marR="0" marT="0" marB="0"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9592552"/>
      </p:ext>
    </p:extLst>
  </p:cSld>
  <p:clrMapOvr>
    <a:masterClrMapping/>
  </p:clrMapOvr>
</p:sld>
</file>

<file path=ppt/theme/theme1.xml><?xml version="1.0" encoding="utf-8"?>
<a:theme xmlns:a="http://schemas.openxmlformats.org/drawingml/2006/main" name="Dads Tie">
  <a:themeElements>
    <a:clrScheme name="Dads Tie.pot 2">
      <a:dk1>
        <a:srgbClr val="000000"/>
      </a:dk1>
      <a:lt1>
        <a:srgbClr val="FFFFFF"/>
      </a:lt1>
      <a:dk2>
        <a:srgbClr val="003366"/>
      </a:dk2>
      <a:lt2>
        <a:srgbClr val="5490A8"/>
      </a:lt2>
      <a:accent1>
        <a:srgbClr val="0099CC"/>
      </a:accent1>
      <a:accent2>
        <a:srgbClr val="3366CC"/>
      </a:accent2>
      <a:accent3>
        <a:srgbClr val="FFFFFF"/>
      </a:accent3>
      <a:accent4>
        <a:srgbClr val="000000"/>
      </a:accent4>
      <a:accent5>
        <a:srgbClr val="AACAE2"/>
      </a:accent5>
      <a:accent6>
        <a:srgbClr val="2D5CB9"/>
      </a:accent6>
      <a:hlink>
        <a:srgbClr val="99CCFF"/>
      </a:hlink>
      <a:folHlink>
        <a:srgbClr val="E1E1B7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CC33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新細明體" charset="-120"/>
          </a:defRPr>
        </a:defPPr>
      </a:lstStyle>
    </a:lnDef>
  </a:objectDefaults>
  <a:extraClrSchemeLst>
    <a:extraClrScheme>
      <a:clrScheme name="Dads Tie.pot 1">
        <a:dk1>
          <a:srgbClr val="5490A8"/>
        </a:dk1>
        <a:lt1>
          <a:srgbClr val="DDDDDD"/>
        </a:lt1>
        <a:dk2>
          <a:srgbClr val="00172E"/>
        </a:dk2>
        <a:lt2>
          <a:srgbClr val="CCECFF"/>
        </a:lt2>
        <a:accent1>
          <a:srgbClr val="0099CC"/>
        </a:accent1>
        <a:accent2>
          <a:srgbClr val="3366CC"/>
        </a:accent2>
        <a:accent3>
          <a:srgbClr val="AAABAD"/>
        </a:accent3>
        <a:accent4>
          <a:srgbClr val="BDBDBD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ds Tie.pot 2">
        <a:dk1>
          <a:srgbClr val="000000"/>
        </a:dk1>
        <a:lt1>
          <a:srgbClr val="FFFFFF"/>
        </a:lt1>
        <a:dk2>
          <a:srgbClr val="003366"/>
        </a:dk2>
        <a:lt2>
          <a:srgbClr val="5490A8"/>
        </a:lt2>
        <a:accent1>
          <a:srgbClr val="0099CC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2D5CB9"/>
        </a:accent6>
        <a:hlink>
          <a:srgbClr val="99CCFF"/>
        </a:hlink>
        <a:folHlink>
          <a:srgbClr val="E1E1B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4">
        <a:dk1>
          <a:srgbClr val="000000"/>
        </a:dk1>
        <a:lt1>
          <a:srgbClr val="FFFFFF"/>
        </a:lt1>
        <a:dk2>
          <a:srgbClr val="666633"/>
        </a:dk2>
        <a:lt2>
          <a:srgbClr val="908A6C"/>
        </a:lt2>
        <a:accent1>
          <a:srgbClr val="8080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C0C0AA"/>
        </a:accent5>
        <a:accent6>
          <a:srgbClr val="8A5C2D"/>
        </a:accent6>
        <a:hlink>
          <a:srgbClr val="CCCC00"/>
        </a:hlink>
        <a:folHlink>
          <a:srgbClr val="D6DE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5">
        <a:dk1>
          <a:srgbClr val="000000"/>
        </a:dk1>
        <a:lt1>
          <a:srgbClr val="FFFFFF"/>
        </a:lt1>
        <a:dk2>
          <a:srgbClr val="181848"/>
        </a:dk2>
        <a:lt2>
          <a:srgbClr val="656F97"/>
        </a:lt2>
        <a:accent1>
          <a:srgbClr val="6666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B8FF"/>
        </a:accent5>
        <a:accent6>
          <a:srgbClr val="2D2D8A"/>
        </a:accent6>
        <a:hlink>
          <a:srgbClr val="9A9ABC"/>
        </a:hlink>
        <a:folHlink>
          <a:srgbClr val="D2B6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ds Tie.pot 6">
        <a:dk1>
          <a:srgbClr val="CC0066"/>
        </a:dk1>
        <a:lt1>
          <a:srgbClr val="FFFFFF"/>
        </a:lt1>
        <a:dk2>
          <a:srgbClr val="000000"/>
        </a:dk2>
        <a:lt2>
          <a:srgbClr val="CC0099"/>
        </a:lt2>
        <a:accent1>
          <a:srgbClr val="FF9900"/>
        </a:accent1>
        <a:accent2>
          <a:srgbClr val="CC66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B95C00"/>
        </a:accent6>
        <a:hlink>
          <a:srgbClr val="0099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Office\Templates\簡報設計範本\Dads Tie.pot</Template>
  <TotalTime>7533</TotalTime>
  <Words>4413</Words>
  <Application>Microsoft Macintosh PowerPoint</Application>
  <PresentationFormat>如螢幕大小 (4:3)</PresentationFormat>
  <Paragraphs>1471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0" baseType="lpstr">
      <vt:lpstr>細明體</vt:lpstr>
      <vt:lpstr>Lucida Console</vt:lpstr>
      <vt:lpstr>Times New Roman</vt:lpstr>
      <vt:lpstr>Dads Tie</vt:lpstr>
      <vt:lpstr>1001(1003)-Identify identifiers 1(3)</vt:lpstr>
      <vt:lpstr>PowerPoint 簡報</vt:lpstr>
      <vt:lpstr>PowerPoint 簡報</vt:lpstr>
      <vt:lpstr>PowerPoint 簡報</vt:lpstr>
      <vt:lpstr>PowerPoint 簡報</vt:lpstr>
      <vt:lpstr>PowerPoint 簡報</vt:lpstr>
      <vt:lpstr>1002(1004)-Identify identifiers 2(4)</vt:lpstr>
      <vt:lpstr>PowerPoint 簡報</vt:lpstr>
      <vt:lpstr>PowerPoint 簡報</vt:lpstr>
      <vt:lpstr>PowerPoint 簡報</vt:lpstr>
      <vt:lpstr>PowerPoint 簡報</vt:lpstr>
      <vt:lpstr>PowerPoint 簡報</vt:lpstr>
      <vt:lpstr>1003-Identify identifiers 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無投影片標題</dc:title>
  <dc:creator>STSL</dc:creator>
  <cp:lastModifiedBy>賴昱琪 12361175</cp:lastModifiedBy>
  <cp:revision>593</cp:revision>
  <dcterms:created xsi:type="dcterms:W3CDTF">1998-07-14T00:39:48Z</dcterms:created>
  <dcterms:modified xsi:type="dcterms:W3CDTF">2024-11-18T13:02:25Z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>hh_chen@csie.ntu.edu.tw</vt:lpwstr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2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U:\get\Personal\資料結構\ppt</vt:lpwstr>
  </property>
  <property fmtid="{D5CDD505-2E9C-101B-9397-08002B2CF9AE}" pid="22" name="EncodingType">
    <vt:i4>5</vt:i4>
  </property>
</Properties>
</file>