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2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248760"/>
            <a:ext cx="9070560" cy="136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200">
                <a:latin typeface="Arial"/>
              </a:rPr>
              <a:t>https://stackoverflow.com/questions/22583391/peak-signal-detection-in-realtime-timeseries-data/22640362#22640362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200" y="1737360"/>
            <a:ext cx="10078560" cy="56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320" y="1152720"/>
            <a:ext cx="10078560" cy="56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Freq = 50hz, n = 500 sample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200" y="1828440"/>
            <a:ext cx="10078560" cy="56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320" y="1083240"/>
            <a:ext cx="10078560" cy="56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5step=5.1m(real),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latin typeface="Arial"/>
              </a:rPr>
              <a:t>Steps=6, </a:t>
            </a:r>
            <a:r>
              <a:rPr lang="en-US" sz="4400">
                <a:latin typeface="Arial"/>
              </a:rPr>
              <a:t>5.256m(estimate)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737360"/>
            <a:ext cx="8960400" cy="511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>
                <a:latin typeface="Arial"/>
              </a:rPr>
              <a:t>7step=6.66m(real),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latin typeface="Arial"/>
              </a:rPr>
              <a:t>Steps=6, 5.8664m(estimate)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920240"/>
            <a:ext cx="8159400" cy="475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1440" y="1645920"/>
            <a:ext cx="10080360" cy="567000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-274320" y="235440"/>
            <a:ext cx="10698480" cy="122760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latin typeface="Arial"/>
              </a:rPr>
              <a:t>6step=5.42m(real),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latin typeface="Arial"/>
              </a:rPr>
              <a:t>Steps=6, 5.8289m(estimate)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6880" y="1410120"/>
            <a:ext cx="7552800" cy="5628960"/>
          </a:xfrm>
          <a:prstGeom prst="rect">
            <a:avLst/>
          </a:prstGeom>
          <a:ln>
            <a:noFill/>
          </a:ln>
        </p:spPr>
      </p:pic>
      <p:sp>
        <p:nvSpPr>
          <p:cNvPr id="91" name="TextShape 1"/>
          <p:cNvSpPr txBox="1"/>
          <p:nvPr/>
        </p:nvSpPr>
        <p:spPr>
          <a:xfrm>
            <a:off x="914400" y="182880"/>
            <a:ext cx="7498080" cy="12272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latin typeface="Arial"/>
              </a:rPr>
              <a:t>A: Real=2.81(0.93)+2.61(0.87)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latin typeface="Arial"/>
              </a:rPr>
              <a:t>B: estimate=3.0528+2.7761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