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e284cc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e284cc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6251a32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6251a32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dbe40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dbe40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13627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13627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136273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136273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136273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136273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6251a32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6251a32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e284cc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e284cc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6251a3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6251a3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6251a32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6251a32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6251a32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6251a32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dbe407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3dbe407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dbe407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dbe40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dbe407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dbe407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2022/04/12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2"/>
          <p:cNvCxnSpPr/>
          <p:nvPr/>
        </p:nvCxnSpPr>
        <p:spPr>
          <a:xfrm>
            <a:off x="4350550" y="557225"/>
            <a:ext cx="32400" cy="426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41677" t="0"/>
          <a:stretch/>
        </p:blipFill>
        <p:spPr>
          <a:xfrm>
            <a:off x="425200" y="1133713"/>
            <a:ext cx="3353999" cy="3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32975" t="0"/>
          <a:stretch/>
        </p:blipFill>
        <p:spPr>
          <a:xfrm>
            <a:off x="4764875" y="1083188"/>
            <a:ext cx="4282674" cy="321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15072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com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伺服器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進行翻譯處理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因為正式的Google API翻譯是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需要申請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不是免費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的，所以使用免費的翻譯(同是Google API)：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https://translate.googleapis.com/translate_a/single?client=gtx&amp;sl=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&amp;tl=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zh_tw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&amp;dt=t&amp;q=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hello</a:t>
            </a:r>
            <a:endParaRPr b="1"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sl：原語言 	tl：翻譯為何語言	  q=要翻譯的內容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翻譯的結果會匯出一個JSON檔，再對JSON檔進行解析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[[["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你好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","hello",null,null,10]],null,"en",null,null,null,1,[],[["en"],null,[1],["en"]]]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翻譯處理&amp;&amp;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遇到問題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因在翻譯處理時會自動去掉換行符號，故在翻譯前先將需要換行的地方做標記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 \n -&gt;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*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再依據標記去將各行分開，並去除頭尾空白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[Bug]目前發現過長字串沒有辦法完整翻譯(已解決)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發現是因為字串中含有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#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字元，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翻譯就會判定為結束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，故無法翻譯後面的字串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將#先用$替代，翻譯完成後再轉回來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新增可以跳轉到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介紹2FA使用的按鈕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0" y="152400"/>
            <a:ext cx="27120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新增可以跳轉到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介紹2FA使用的按鈕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400" y="152400"/>
            <a:ext cx="27046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49" y="1219372"/>
            <a:ext cx="2126200" cy="37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125" y="1236063"/>
            <a:ext cx="2126200" cy="37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013" y="1225113"/>
            <a:ext cx="2126200" cy="376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6900" y="1227087"/>
            <a:ext cx="2091900" cy="372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75" y="152400"/>
            <a:ext cx="74539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4" y="187475"/>
            <a:ext cx="8297951" cy="4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35925"/>
            <a:ext cx="85206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進度說明(一)：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Domain name的抓取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Domain name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因發現Whois還是只能透過Domain name去取得資料(就算透過Socket的連線也是一樣)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調用Google guava 中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com.google.common.net package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的class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InternetDomainName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去抓取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735925"/>
            <a:ext cx="85206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進度說明(二)：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Whois結果字串處理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抓取需要的資料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因為伺服器不同，回傳的格式也不同，若用英文去抓取對應的關鍵字會比較麻煩，像是</a:t>
            </a: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註冊日期的寫法每個伺服器不太一樣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1847"/>
            <a:ext cx="5481650" cy="2546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9"/>
          <p:cNvGrpSpPr/>
          <p:nvPr/>
        </p:nvGrpSpPr>
        <p:grpSpPr>
          <a:xfrm>
            <a:off x="5506829" y="2034569"/>
            <a:ext cx="4444390" cy="2921242"/>
            <a:chOff x="5560475" y="1746650"/>
            <a:chExt cx="4742200" cy="311698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 b="0" l="0" r="0" t="91690"/>
            <a:stretch/>
          </p:blipFill>
          <p:spPr>
            <a:xfrm>
              <a:off x="5560475" y="4436263"/>
              <a:ext cx="4742200" cy="427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 b="47709" l="0" r="0" t="0"/>
            <a:stretch/>
          </p:blipFill>
          <p:spPr>
            <a:xfrm>
              <a:off x="5560475" y="1746650"/>
              <a:ext cx="4742200" cy="2689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/>
          <p:nvPr/>
        </p:nvSpPr>
        <p:spPr>
          <a:xfrm>
            <a:off x="300050" y="3879050"/>
            <a:ext cx="3225400" cy="50200"/>
          </a:xfrm>
          <a:custGeom>
            <a:rect b="b" l="l" r="r" t="t"/>
            <a:pathLst>
              <a:path extrusionOk="0" h="2008" w="129016">
                <a:moveTo>
                  <a:pt x="0" y="0"/>
                </a:moveTo>
                <a:cubicBezTo>
                  <a:pt x="42792" y="4283"/>
                  <a:pt x="86011" y="0"/>
                  <a:pt x="1290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9"/>
          <p:cNvSpPr/>
          <p:nvPr/>
        </p:nvSpPr>
        <p:spPr>
          <a:xfrm>
            <a:off x="5743575" y="4939900"/>
            <a:ext cx="2850350" cy="43675"/>
          </a:xfrm>
          <a:custGeom>
            <a:rect b="b" l="l" r="r" t="t"/>
            <a:pathLst>
              <a:path extrusionOk="0" h="1747" w="114014">
                <a:moveTo>
                  <a:pt x="0" y="0"/>
                </a:moveTo>
                <a:cubicBezTo>
                  <a:pt x="14436" y="2890"/>
                  <a:pt x="29426" y="1286"/>
                  <a:pt x="44148" y="1286"/>
                </a:cubicBezTo>
                <a:cubicBezTo>
                  <a:pt x="67437" y="1286"/>
                  <a:pt x="90725" y="1715"/>
                  <a:pt x="114014" y="171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抓取需要的資料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目前想到的解決方案，利用翻譯成中文的方式去抓取key word，例如：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registry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跟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都會被翻譯成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註冊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就不用建立英文的資料庫去做比對key word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(紀錄、創建等等字眼)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37868" t="0"/>
          <a:stretch/>
        </p:blipFill>
        <p:spPr>
          <a:xfrm>
            <a:off x="194163" y="407700"/>
            <a:ext cx="3600449" cy="4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35308" t="0"/>
          <a:stretch/>
        </p:blipFill>
        <p:spPr>
          <a:xfrm>
            <a:off x="4594713" y="408350"/>
            <a:ext cx="4355126" cy="439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4183863" y="408350"/>
            <a:ext cx="21600" cy="45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/>
          <p:nvPr/>
        </p:nvSpPr>
        <p:spPr>
          <a:xfrm>
            <a:off x="79529" y="4353167"/>
            <a:ext cx="679025" cy="518925"/>
          </a:xfrm>
          <a:custGeom>
            <a:rect b="b" l="l" r="r" t="t"/>
            <a:pathLst>
              <a:path extrusionOk="0" h="20757" w="27161">
                <a:moveTo>
                  <a:pt x="12679" y="20579"/>
                </a:moveTo>
                <a:cubicBezTo>
                  <a:pt x="9081" y="20579"/>
                  <a:pt x="4957" y="21288"/>
                  <a:pt x="1963" y="19293"/>
                </a:cubicBezTo>
                <a:cubicBezTo>
                  <a:pt x="-441" y="17691"/>
                  <a:pt x="-117" y="13499"/>
                  <a:pt x="677" y="10721"/>
                </a:cubicBezTo>
                <a:cubicBezTo>
                  <a:pt x="2787" y="3343"/>
                  <a:pt x="15100" y="-2658"/>
                  <a:pt x="21680" y="1291"/>
                </a:cubicBezTo>
                <a:cubicBezTo>
                  <a:pt x="26022" y="3896"/>
                  <a:pt x="28775" y="11651"/>
                  <a:pt x="25966" y="15864"/>
                </a:cubicBezTo>
                <a:cubicBezTo>
                  <a:pt x="23197" y="20016"/>
                  <a:pt x="16383" y="19293"/>
                  <a:pt x="11393" y="192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21"/>
          <p:cNvSpPr/>
          <p:nvPr/>
        </p:nvSpPr>
        <p:spPr>
          <a:xfrm>
            <a:off x="1507102" y="4404121"/>
            <a:ext cx="357439" cy="249343"/>
          </a:xfrm>
          <a:custGeom>
            <a:rect b="b" l="l" r="r" t="t"/>
            <a:pathLst>
              <a:path extrusionOk="0" h="20757" w="27161">
                <a:moveTo>
                  <a:pt x="12679" y="20579"/>
                </a:moveTo>
                <a:cubicBezTo>
                  <a:pt x="9081" y="20579"/>
                  <a:pt x="4957" y="21288"/>
                  <a:pt x="1963" y="19293"/>
                </a:cubicBezTo>
                <a:cubicBezTo>
                  <a:pt x="-441" y="17691"/>
                  <a:pt x="-117" y="13499"/>
                  <a:pt x="677" y="10721"/>
                </a:cubicBezTo>
                <a:cubicBezTo>
                  <a:pt x="2787" y="3343"/>
                  <a:pt x="15100" y="-2658"/>
                  <a:pt x="21680" y="1291"/>
                </a:cubicBezTo>
                <a:cubicBezTo>
                  <a:pt x="26022" y="3896"/>
                  <a:pt x="28775" y="11651"/>
                  <a:pt x="25966" y="15864"/>
                </a:cubicBezTo>
                <a:cubicBezTo>
                  <a:pt x="23197" y="20016"/>
                  <a:pt x="16383" y="19293"/>
                  <a:pt x="11393" y="192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15072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tw伺服器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