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82c61fb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82c61f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82c61f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82c61f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82c61f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82c61f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82c61f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82c61f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82c61f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82c61f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f94299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f94299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00511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00511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005111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e005111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b371074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b371074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b37107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b37107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35617a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35617a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b371074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b371074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b371074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b371074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35617a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35617a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2c3e5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2c3e5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2c3e58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2c3e58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82c61f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82c61f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82c61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82c6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82c61fb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82c61fb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82c61f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82c61f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icrosoft JhengHei"/>
              <a:buNone/>
              <a:defRPr sz="4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eltser.com/lookup-malicious-website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oogle.com/url?q=https://testsafebrowsing.appspot.com/s/malware.html" TargetMode="External"/><Relationship Id="rId4" Type="http://schemas.openxmlformats.org/officeDocument/2006/relationships/hyperlink" Target="https://testsafebrowsing.appspot.com/s/phishing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irustotal.com/gui/home/ur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8950" y="1862125"/>
            <a:ext cx="4113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2022/05/24報告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74" y="446300"/>
            <a:ext cx="7416774" cy="45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1118000" y="46100"/>
            <a:ext cx="76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Google Safe Browsing檢查不出來的Valid Phish結果：12/92個防毒引擎列為有害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21475"/>
            <a:ext cx="85206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優點：</a:t>
            </a:r>
            <a:br>
              <a:rPr lang="zh-TW"/>
            </a:br>
            <a:r>
              <a:rPr lang="zh-TW"/>
              <a:t>API為免費使用(有使用限制)</a:t>
            </a:r>
            <a:br>
              <a:rPr lang="zh-TW"/>
            </a:br>
            <a:r>
              <a:rPr lang="zh-TW"/>
              <a:t>利用列出防毒引擎的方式來做檢查，而非單一判斷結果為有害/無害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缺點：</a:t>
            </a:r>
            <a:br>
              <a:rPr lang="zh-TW"/>
            </a:br>
            <a:r>
              <a:rPr lang="zh-TW"/>
              <a:t>無害的網站可能在某防毒引擎下被列為有害</a:t>
            </a:r>
            <a:br>
              <a:rPr lang="zh-TW"/>
            </a:br>
            <a:r>
              <a:rPr lang="zh-TW"/>
              <a:t>需要依照有害/無害的比例，來提供使用者資訊</a:t>
            </a:r>
            <a:br>
              <a:rPr lang="zh-TW"/>
            </a:br>
            <a:r>
              <a:rPr lang="zh-TW"/>
              <a:t>請求可能會在queue中，需要重新連線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使用限制：</a:t>
            </a:r>
            <a:br>
              <a:rPr lang="zh-TW"/>
            </a:br>
            <a:r>
              <a:rPr lang="zh-TW"/>
              <a:t>需用於非商業用途</a:t>
            </a:r>
            <a:br>
              <a:rPr lang="zh-TW"/>
            </a:br>
            <a:r>
              <a:rPr lang="zh-TW"/>
              <a:t>一分鐘只能搜尋4次</a:t>
            </a:r>
            <a:br>
              <a:rPr lang="zh-TW"/>
            </a:br>
            <a:r>
              <a:rPr lang="zh-TW"/>
              <a:t>一天搜尋上限500次</a:t>
            </a:r>
            <a:br>
              <a:rPr lang="zh-TW"/>
            </a:br>
            <a:r>
              <a:rPr lang="zh-TW"/>
              <a:t>一個月搜尋上限15,500次</a:t>
            </a:r>
            <a:br>
              <a:rPr lang="zh-TW"/>
            </a:b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997" y="3428997"/>
            <a:ext cx="5408250" cy="151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</a:t>
            </a:r>
            <a:r>
              <a:rPr lang="zh-TW"/>
              <a:t>方法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藉由Scan URL method送出API KEY和URL，回傳一個Analysis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將AnalysisID和API KEY送出到判定網頁，才會回傳結果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7500950" y="1318000"/>
            <a:ext cx="1428900" cy="6858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需做2次</a:t>
            </a:r>
            <a:br>
              <a:rPr lang="zh-TW"/>
            </a:br>
            <a:r>
              <a:rPr lang="zh-TW"/>
              <a:t>OKHttp請求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3" y="2095973"/>
            <a:ext cx="6803476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抓取列出有害搜尋引擎的數量來進行判斷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2022174"/>
            <a:ext cx="7991224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抓取列出有害搜尋引擎的數量來進行判斷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8" y="2153848"/>
            <a:ext cx="6803476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實際使用結果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680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/>
              <a:t>重新請求連線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3" y="1512625"/>
            <a:ext cx="8935875" cy="3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尋找更適用、代替virustotal的API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https://zeltser.com/lookup-malicious-websites/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從這個網站找，並整理成xlsx檔案(未整理完)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目前找到類似可以代替的API有2個 只有經過curl測試，未投入到app上面測試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6882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</a:t>
            </a:r>
            <a:r>
              <a:rPr lang="zh-TW"/>
              <a:t>用性相關論文報告&amp;&amp;介紹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12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VirusTotal</a:t>
            </a:r>
            <a:r>
              <a:rPr lang="zh-TW" sz="3200"/>
              <a:t>防禦釣魚相關文章、文獻</a:t>
            </a:r>
            <a:endParaRPr sz="32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2012年9月7日 Google 已經收購了網路安全創業公司VirusTotal，旨在增強針對自身網際網路服務的保護措施 --from Wiki</a:t>
            </a:r>
            <a:br>
              <a:rPr lang="zh-TW"/>
            </a:b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fydu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增加掃描Qrcode功能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增加新手介紹功能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網址比對的地方，可以從whois輔助得到的網站資訊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規劃中: 找到免費 safe browsing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207250"/>
            <a:ext cx="8520600" cy="4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Google Safe Browsing</a:t>
            </a:r>
            <a:r>
              <a:rPr lang="zh-TW"/>
              <a:t>可以檢測出兩種threat</a:t>
            </a:r>
            <a:br>
              <a:rPr lang="zh-TW"/>
            </a:br>
            <a:r>
              <a:rPr lang="zh-TW"/>
              <a:t>1. malware warning</a:t>
            </a:r>
            <a:br>
              <a:rPr lang="zh-TW"/>
            </a:br>
            <a:r>
              <a:rPr lang="zh-TW"/>
              <a:t>2.social engineering warning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且瀏覽器面對這兩種不同威脅的頁面也不同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malware warning：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https://www.google.com/url?q=https://testsafebrowsing.appspot.com/s/malware.html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social engineering warning：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https://testsafebrowsing.appspot.com/s/phishing.html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07150"/>
            <a:ext cx="8520600" cy="4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malware(</a:t>
            </a:r>
            <a:r>
              <a:rPr lang="zh-TW" sz="1400"/>
              <a:t>惡意軟體)：</a:t>
            </a:r>
            <a:br>
              <a:rPr lang="zh-TW" sz="1400"/>
            </a:br>
            <a:r>
              <a:rPr lang="zh-TW" sz="1400"/>
              <a:t>病毒可能會以影像、問候語或音訊/視訊檔案等附件進入您的電腦。 病毒也可以透過網際網路上的下載項目進入電腦。 病毒可能會隱藏在免費/試用軟體或您下載的其他檔案中</a:t>
            </a:r>
            <a:br>
              <a:rPr lang="zh-TW" sz="1400"/>
            </a:b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Social Engineering(社交工程)：</a:t>
            </a:r>
            <a:br>
              <a:rPr lang="zh-TW" sz="1400"/>
            </a:br>
            <a:r>
              <a:rPr lang="zh-TW" sz="1400"/>
              <a:t>是以影響力或說服力來欺騙他人以獲得有用的資訊</a:t>
            </a:r>
            <a:br>
              <a:rPr lang="zh-TW" sz="1400"/>
            </a:br>
            <a:r>
              <a:rPr lang="zh-TW" sz="1400"/>
              <a:t>社交工程造成極大威脅的原因，在於惡意人士不需要具備頂尖的電腦專業技術，只要企業員工對於防範詐騙沒有足夠的認知，就可以輕易地避過了企業的軟硬體安全防護，而騙取到各項帳號密碼、個人資料、財務資料或公司重要資料等資訊</a:t>
            </a:r>
            <a:br>
              <a:rPr lang="zh-TW" sz="1400"/>
            </a:br>
            <a:r>
              <a:rPr lang="zh-TW" sz="1400"/>
              <a:t>（1）電子郵件隱藏電腦病毒</a:t>
            </a:r>
            <a:br>
              <a:rPr lang="zh-TW" sz="1400"/>
            </a:br>
            <a:r>
              <a:rPr lang="zh-TW" sz="1400"/>
              <a:t>（2）網路釣魚</a:t>
            </a:r>
            <a:br>
              <a:rPr lang="zh-TW" sz="1400"/>
            </a:br>
            <a:r>
              <a:rPr lang="zh-TW" sz="1400"/>
              <a:t>（3）圖片中的惡意程式</a:t>
            </a:r>
            <a:br>
              <a:rPr lang="zh-TW" sz="1400"/>
            </a:br>
            <a:r>
              <a:rPr lang="zh-TW" sz="1400"/>
              <a:t>（4）偽裝修補程式</a:t>
            </a:r>
            <a:br>
              <a:rPr lang="zh-TW" sz="1400"/>
            </a:br>
            <a:r>
              <a:rPr lang="zh-TW" sz="1400"/>
              <a:t>（5）即時通也是社交工程新途徑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價格: </a:t>
            </a:r>
            <a:r>
              <a:rPr lang="zh-TW"/>
              <a:t>皆為免費，bitwaden進階版要付費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(進階功能有:2FA,若忘記主密碼)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2FA:  </a:t>
            </a:r>
            <a:r>
              <a:rPr lang="zh-TW"/>
              <a:t>MYOTP免費; Bitwarden 要付費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bitwarden可於個人或商業團體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OTP: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bitwarden:TOTP+掃QRcode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MYOTP:TOTP,HOTP,STEAM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匯出: </a:t>
            </a:r>
            <a:r>
              <a:rPr lang="zh-TW"/>
              <a:t>bitwarden未加密, MyOTP有可選加密or不加密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/>
              <a:t>匯入:</a:t>
            </a:r>
            <a:r>
              <a:rPr lang="zh-TW"/>
              <a:t>bitwarden</a:t>
            </a:r>
            <a:r>
              <a:rPr lang="zh-TW"/>
              <a:t>可以從別的密碼庫匯出，在選擇格式匯入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MyOTP:可選擇多種匯入方式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Bitwarden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MyOTP vs Bitwarden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0050" y="2571750"/>
            <a:ext cx="49398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目前比bitwarden多的功能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增加新手介紹功能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可以從多種authenticator 匯入資料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0050" y="1235925"/>
            <a:ext cx="85206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7. </a:t>
            </a:r>
            <a:r>
              <a:rPr lang="zh-TW" sz="1500">
                <a:latin typeface="DFKai-SB"/>
                <a:ea typeface="DFKai-SB"/>
                <a:cs typeface="DFKai-SB"/>
                <a:sym typeface="DFKai-SB"/>
              </a:rPr>
              <a:t>MyOTP：可手動輸入、生物辨識解鎖</a:t>
            </a:r>
            <a:endParaRPr sz="1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latin typeface="DFKai-SB"/>
                <a:ea typeface="DFKai-SB"/>
                <a:cs typeface="DFKai-SB"/>
                <a:sym typeface="DFKai-SB"/>
              </a:rPr>
              <a:t>   bitwarden:PIN,指紋</a:t>
            </a:r>
            <a:endParaRPr sz="1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可以新增的小功能?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820250"/>
            <a:ext cx="50631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(1)</a:t>
            </a:r>
            <a:r>
              <a:rPr lang="zh-TW" sz="1300">
                <a:solidFill>
                  <a:schemeClr val="dk1"/>
                </a:solidFill>
              </a:rPr>
              <a:t>   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點一下灰色區塊就複製，就不需要長按打開工</a:t>
            </a:r>
            <a:b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具列，長按打開工具列</a:t>
            </a:r>
            <a:endParaRPr sz="17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(2)</a:t>
            </a:r>
            <a:r>
              <a:rPr lang="zh-TW" sz="1300">
                <a:solidFill>
                  <a:schemeClr val="dk1"/>
                </a:solidFill>
              </a:rPr>
              <a:t>   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新增一個重新產生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的鍵，假設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時間剩</a:t>
            </a:r>
            <a:r>
              <a:rPr lang="zh-TW" sz="1700">
                <a:solidFill>
                  <a:schemeClr val="dk1"/>
                </a:solidFill>
              </a:rPr>
              <a:t>5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秒不夠我們登入，我們還要等</a:t>
            </a:r>
            <a:r>
              <a:rPr lang="zh-TW" sz="1700">
                <a:solidFill>
                  <a:schemeClr val="dk1"/>
                </a:solidFill>
              </a:rPr>
              <a:t>5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秒跑完才能產生新的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密碼，因此新增馬上重新產生</a:t>
            </a:r>
            <a:r>
              <a:rPr lang="zh-TW" sz="1700">
                <a:solidFill>
                  <a:schemeClr val="dk1"/>
                </a:solidFill>
              </a:rPr>
              <a:t>OTP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的鍵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r>
              <a:rPr lang="zh-TW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用手機登入，可以自動填入(讓使用者自行選擇要不要開啟自動填入)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475" y="410225"/>
            <a:ext cx="3120325" cy="4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進度報告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使用免費API來做網址檢查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VirusTotal </a:t>
            </a:r>
            <a:r>
              <a:rPr lang="zh-TW"/>
              <a:t>(  )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https://www.virustotal.com/gui/home/url</a:t>
            </a:r>
            <a:br>
              <a:rPr lang="zh-TW"/>
            </a:br>
            <a: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VirusTotal.com是一個免費的病毒、蠕蟲、木馬和各種惡意軟體分析服務，可以針對可疑檔案和網址進行快速檢測。通過多種防毒引擎掃描檔案。使用多種反病毒引擎可以令使用者們通過各防毒引擎的偵測結果。</a:t>
            </a:r>
            <a:b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和Google Safe Browsing不同，VirusTotal結果是列出「防毒引擎 - 檢查狀態(Malware, Phishing等等不同狀態)」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285150"/>
            <a:ext cx="7604123" cy="47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411125" y="2422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YouTube檢查結果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：0個防毒引擎列為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有害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5490" l="0" r="0" t="0"/>
          <a:stretch/>
        </p:blipFill>
        <p:spPr>
          <a:xfrm>
            <a:off x="853950" y="285150"/>
            <a:ext cx="7436100" cy="457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971800" y="2851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學校e-learning檢查結果：有一個防毒引擎列為Malware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