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882c61f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882c61f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882c61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882c61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ec5f63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ec5f63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Microsoft JhengHei"/>
              <a:buNone/>
              <a:defRPr sz="3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672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  <a:defRPr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mtW2dKjcgEiF0SSP_UQZVbVKwXMAAHKR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8950" y="1862125"/>
            <a:ext cx="4113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2022/0</a:t>
            </a:r>
            <a:r>
              <a:rPr lang="zh-TW">
                <a:solidFill>
                  <a:srgbClr val="000000"/>
                </a:solidFill>
              </a:rPr>
              <a:t>6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zh-TW">
                <a:solidFill>
                  <a:srgbClr val="000000"/>
                </a:solidFill>
              </a:rPr>
              <a:t>07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進度報告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資料處理影片</a:t>
            </a:r>
            <a:endParaRPr/>
          </a:p>
        </p:txBody>
      </p:sp>
      <p:pic>
        <p:nvPicPr>
          <p:cNvPr id="73" name="Google Shape;73;p15" title="demoUI_052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025" y="126475"/>
            <a:ext cx="6360750" cy="47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資料處理影片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