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6" r:id="rId6"/>
    <p:sldId id="259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FE18C-67BD-4535-BAD3-55D5BA4BEF28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ABD05-5191-49AB-A578-D005DBF04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1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6939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0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3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3200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4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2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9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500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5E74F2-9D04-459E-816E-30B5225F4FC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6BFBC8-0F88-4C86-A2C0-11D76F8F1E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85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design-pattern/mvc-patter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design-pattern/mvc-patter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levenshtein-algorithm-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00847-E65C-4675-9B28-2196EA59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383371"/>
          </a:xfrm>
        </p:spPr>
        <p:txBody>
          <a:bodyPr/>
          <a:lstStyle/>
          <a:p>
            <a:r>
              <a:rPr lang="en-US" altLang="zh-CN" sz="5400" cap="none" dirty="0"/>
              <a:t>RESTful Corpus Platform</a:t>
            </a:r>
            <a:endParaRPr lang="zh-CN" altLang="en-US" sz="5400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3A4B8-2ADA-478E-B53A-AB81AC949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Jiajun Yu 11711102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40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7A00D4F-3B63-4A60-9FCA-C06ED0EF6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cap="none" dirty="0"/>
              <a:t>Thanks for listening!</a:t>
            </a:r>
            <a:endParaRPr lang="zh-CN" altLang="en-US" sz="6000" cap="none" dirty="0"/>
          </a:p>
        </p:txBody>
      </p:sp>
    </p:spTree>
    <p:extLst>
      <p:ext uri="{BB962C8B-B14F-4D97-AF65-F5344CB8AC3E}">
        <p14:creationId xmlns:p14="http://schemas.microsoft.com/office/powerpoint/2010/main" val="34680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AA054-F630-4F6A-9C24-CB13933F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26F08-1A29-4D2A-BFB3-460FB012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2625"/>
            <a:ext cx="9601200" cy="3914775"/>
          </a:xfrm>
        </p:spPr>
        <p:txBody>
          <a:bodyPr/>
          <a:lstStyle/>
          <a:p>
            <a:r>
              <a:rPr lang="en-US" altLang="zh-CN" dirty="0"/>
              <a:t>RESTful Architecture</a:t>
            </a:r>
          </a:p>
          <a:p>
            <a:r>
              <a:rPr lang="en-US" altLang="zh-CN" dirty="0"/>
              <a:t>MVC Architecture</a:t>
            </a:r>
          </a:p>
          <a:p>
            <a:r>
              <a:rPr lang="en-US" altLang="zh-CN" dirty="0"/>
              <a:t>Process of Server &amp; Client</a:t>
            </a:r>
          </a:p>
          <a:p>
            <a:r>
              <a:rPr lang="en-US" altLang="zh-CN" dirty="0"/>
              <a:t>Class Diagram</a:t>
            </a:r>
          </a:p>
          <a:p>
            <a:r>
              <a:rPr lang="en-US" altLang="zh-CN" dirty="0" err="1"/>
              <a:t>Levenshtein</a:t>
            </a:r>
            <a:r>
              <a:rPr lang="en-US" altLang="zh-CN" dirty="0"/>
              <a:t> Distance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66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D039F-33F3-4507-AE64-5203CA34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architecture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E26500-A900-44C9-AB15-B8056ECAA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646" y="1866819"/>
            <a:ext cx="9442558" cy="40291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29E479-B86C-4D2B-B840-5BF9A257F0E3}"/>
              </a:ext>
            </a:extLst>
          </p:cNvPr>
          <p:cNvSpPr txBox="1"/>
          <p:nvPr/>
        </p:nvSpPr>
        <p:spPr>
          <a:xfrm>
            <a:off x="2101811" y="350150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Client.java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54C01E-E234-4CDC-BD0A-421F1060E1B1}"/>
              </a:ext>
            </a:extLst>
          </p:cNvPr>
          <p:cNvSpPr txBox="1"/>
          <p:nvPr/>
        </p:nvSpPr>
        <p:spPr>
          <a:xfrm>
            <a:off x="7267575" y="230826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TextService.java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C46CF3-035C-40FF-BFC4-DCF78252F290}"/>
              </a:ext>
            </a:extLst>
          </p:cNvPr>
          <p:cNvSpPr txBox="1"/>
          <p:nvPr/>
        </p:nvSpPr>
        <p:spPr>
          <a:xfrm>
            <a:off x="7448550" y="45016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TextDao.java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F57E0-25BA-43D3-914C-18AA043033C2}"/>
              </a:ext>
            </a:extLst>
          </p:cNvPr>
          <p:cNvSpPr txBox="1"/>
          <p:nvPr/>
        </p:nvSpPr>
        <p:spPr>
          <a:xfrm>
            <a:off x="9960054" y="4400550"/>
            <a:ext cx="93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</a:rPr>
              <a:t>Doc.db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03D972-F98C-4365-9F9C-761E05BBA782}"/>
              </a:ext>
            </a:extLst>
          </p:cNvPr>
          <p:cNvSpPr txBox="1"/>
          <p:nvPr/>
        </p:nvSpPr>
        <p:spPr>
          <a:xfrm>
            <a:off x="5334000" y="351206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Server.java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2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EAE-F58F-41F1-BEAD-D07C9112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 Architecture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2D1BA0-EC30-43A6-9E51-D52D7457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391" y="1816505"/>
            <a:ext cx="8418225" cy="39311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7C1520-5B25-4A53-AD2A-382F7AD5B774}"/>
              </a:ext>
            </a:extLst>
          </p:cNvPr>
          <p:cNvSpPr txBox="1"/>
          <p:nvPr/>
        </p:nvSpPr>
        <p:spPr>
          <a:xfrm>
            <a:off x="8829183" y="4620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Client.java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4E06DF-2243-45DE-B45E-2B1AF2D7E604}"/>
              </a:ext>
            </a:extLst>
          </p:cNvPr>
          <p:cNvSpPr txBox="1"/>
          <p:nvPr/>
        </p:nvSpPr>
        <p:spPr>
          <a:xfrm>
            <a:off x="5464629" y="2106386"/>
            <a:ext cx="177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Controller.java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35C580-2D46-4B57-91F6-90C34304AEF0}"/>
              </a:ext>
            </a:extLst>
          </p:cNvPr>
          <p:cNvSpPr txBox="1"/>
          <p:nvPr/>
        </p:nvSpPr>
        <p:spPr>
          <a:xfrm>
            <a:off x="2427514" y="4620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ClientUI.java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736B0F-2129-424B-8152-4A8A1D5CADE4}"/>
              </a:ext>
            </a:extLst>
          </p:cNvPr>
          <p:cNvSpPr txBox="1"/>
          <p:nvPr/>
        </p:nvSpPr>
        <p:spPr>
          <a:xfrm>
            <a:off x="4408714" y="5867400"/>
            <a:ext cx="679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>
                <a:hlinkClick r:id="rId3"/>
              </a:rPr>
              <a:t>https://www.runoob.com/design-pattern/mvc-pattern.html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24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EAE-F58F-41F1-BEAD-D07C9112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Client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2D1BA0-EC30-43A6-9E51-D52D7457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391" y="1816505"/>
            <a:ext cx="8418225" cy="39311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7C1520-5B25-4A53-AD2A-382F7AD5B774}"/>
              </a:ext>
            </a:extLst>
          </p:cNvPr>
          <p:cNvSpPr txBox="1"/>
          <p:nvPr/>
        </p:nvSpPr>
        <p:spPr>
          <a:xfrm>
            <a:off x="8829183" y="4620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Client.java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4E06DF-2243-45DE-B45E-2B1AF2D7E604}"/>
              </a:ext>
            </a:extLst>
          </p:cNvPr>
          <p:cNvSpPr txBox="1"/>
          <p:nvPr/>
        </p:nvSpPr>
        <p:spPr>
          <a:xfrm>
            <a:off x="5464629" y="2106386"/>
            <a:ext cx="177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Controller.java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35C580-2D46-4B57-91F6-90C34304AEF0}"/>
              </a:ext>
            </a:extLst>
          </p:cNvPr>
          <p:cNvSpPr txBox="1"/>
          <p:nvPr/>
        </p:nvSpPr>
        <p:spPr>
          <a:xfrm>
            <a:off x="2427514" y="4620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ClientUI.java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736B0F-2129-424B-8152-4A8A1D5CADE4}"/>
              </a:ext>
            </a:extLst>
          </p:cNvPr>
          <p:cNvSpPr txBox="1"/>
          <p:nvPr/>
        </p:nvSpPr>
        <p:spPr>
          <a:xfrm>
            <a:off x="4408714" y="5867400"/>
            <a:ext cx="679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>
                <a:hlinkClick r:id="rId3"/>
              </a:rPr>
              <a:t>https://www.runoob.com/design-pattern/mvc-pattern.html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CB6135-CAD9-45B9-ACFB-7A306B936DA2}"/>
              </a:ext>
            </a:extLst>
          </p:cNvPr>
          <p:cNvSpPr/>
          <p:nvPr/>
        </p:nvSpPr>
        <p:spPr>
          <a:xfrm>
            <a:off x="5479927" y="2643665"/>
            <a:ext cx="17251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utton click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E4C74C-FC70-4092-B870-ABD4FCF44581}"/>
              </a:ext>
            </a:extLst>
          </p:cNvPr>
          <p:cNvSpPr/>
          <p:nvPr/>
        </p:nvSpPr>
        <p:spPr>
          <a:xfrm>
            <a:off x="5736407" y="2617120"/>
            <a:ext cx="12121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params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390870-D9E3-41BC-87A6-364BE443042B}"/>
              </a:ext>
            </a:extLst>
          </p:cNvPr>
          <p:cNvSpPr/>
          <p:nvPr/>
        </p:nvSpPr>
        <p:spPr>
          <a:xfrm>
            <a:off x="8679999" y="5115031"/>
            <a:ext cx="1537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43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2.29167E-6 0.00023 C -0.00286 0.00185 -0.00573 0.00347 -0.0082 0.00602 C -0.01146 0.00879 -0.00963 0.01065 -0.01237 0.01528 C -0.01341 0.01736 -0.0151 0.01852 -0.01627 0.02014 C -0.01927 0.03333 -0.01523 0.01713 -0.01953 0.02801 C -0.02304 0.03773 -0.01601 0.02731 -0.02448 0.03727 C -0.03021 0.05486 -0.02083 0.02708 -0.03255 0.0544 C -0.03359 0.05694 -0.03359 0.05995 -0.03463 0.0625 C -0.03711 0.06805 -0.04271 0.07639 -0.0457 0.08125 L -0.05182 0.09051 L -0.05482 0.09537 C -0.05651 0.10347 -0.05469 0.09722 -0.05898 0.10463 C -0.06328 0.11273 -0.06002 0.10995 -0.06497 0.1125 C -0.06705 0.12199 -0.06432 0.11296 -0.07005 0.12037 C -0.07096 0.12176 -0.07122 0.12361 -0.072 0.12523 C -0.07396 0.12847 -0.07474 0.1287 -0.07708 0.13125 C -0.07851 0.13287 -0.07982 0.13449 -0.08125 0.13611 C -0.08229 0.13703 -0.0832 0.13819 -0.08424 0.13935 C -0.08502 0.14028 -0.08541 0.14143 -0.0862 0.14213 C -0.08893 0.14467 -0.09179 0.14629 -0.09427 0.14861 C -0.09583 0.15 -0.097 0.15208 -0.09844 0.15324 C -0.09987 0.15463 -0.10182 0.15532 -0.10351 0.15625 C -0.10547 0.15787 -0.10755 0.15926 -0.1095 0.16134 C -0.11107 0.16273 -0.11224 0.16435 -0.11341 0.16597 C -0.11705 0.16921 -0.11784 0.16898 -0.12161 0.1706 C -0.1233 0.17315 -0.12448 0.17731 -0.12682 0.17824 C -0.12773 0.1787 -0.12877 0.17916 -0.12969 0.18009 C -0.1375 0.18611 -0.12812 0.18078 -0.13567 0.18472 C -0.13711 0.1868 -0.13841 0.18912 -0.13997 0.19097 C -0.14505 0.19699 -0.14401 0.19398 -0.14896 0.19884 C -0.15026 0.2 -0.15156 0.20208 -0.15299 0.20347 C -0.16419 0.21435 -0.14974 0.19815 -0.1612 0.21111 C -0.16146 0.21296 -0.16146 0.21481 -0.16224 0.21597 C -0.16302 0.21736 -0.16432 0.2169 -0.1651 0.21759 C -0.16653 0.21875 -0.16797 0.2206 -0.16927 0.22222 C -0.17031 0.22361 -0.17109 0.22569 -0.17226 0.22708 C -0.17513 0.22986 -0.17995 0.23287 -0.18346 0.23495 C -0.18633 0.23842 -0.19349 0.24745 -0.19544 0.25185 C -0.19674 0.25486 -0.19935 0.26111 -0.20065 0.26296 C -0.20221 0.26551 -0.20403 0.2669 -0.2056 0.26944 C -0.20781 0.27245 -0.20976 0.27546 -0.21172 0.2787 L -0.21575 0.28495 C -0.21719 0.28703 -0.21823 0.28958 -0.21966 0.29143 L -0.22291 0.29421 C -0.2237 0.29653 -0.22396 0.29907 -0.22487 0.30069 C -0.22643 0.30324 -0.22916 0.3044 -0.23099 0.30694 L -0.23385 0.31157 C -0.23567 0.31967 -0.23463 0.3162 -0.2401 0.32569 C -0.24127 0.32801 -0.24258 0.33009 -0.24414 0.33217 C -0.24505 0.3331 -0.24622 0.3331 -0.24726 0.33356 C -0.25208 0.34861 -0.24531 0.33078 -0.25429 0.34444 C -0.25521 0.34629 -0.25508 0.34907 -0.25612 0.35092 C -0.26419 0.36296 -0.25963 0.35023 -0.26211 0.35879 L -0.26211 0.35926 " pathEditMode="relative" rAng="0" ptsTypes="AAAAAAAAAAAAAAAAAAAAAAAAAAAAAAAAAAAAAAAAAAAAAAAAAAAAAAA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2" y="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27 0.37523 L 0.25925 0.37523 " pathEditMode="relative" ptsTypes="AA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3" grpId="2"/>
      <p:bldP spid="3" grpId="3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960D3-4679-43B7-99A7-1F7B3AB3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Server</a:t>
            </a:r>
            <a:endParaRPr lang="zh-CN" alt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A63C6C0E-C938-494B-A26A-9F567850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46" y="1866819"/>
            <a:ext cx="9442558" cy="40291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35C580-2D46-4B57-91F6-90C34304AEF0}"/>
              </a:ext>
            </a:extLst>
          </p:cNvPr>
          <p:cNvSpPr txBox="1"/>
          <p:nvPr/>
        </p:nvSpPr>
        <p:spPr>
          <a:xfrm>
            <a:off x="2101811" y="350150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Client.java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F02A35-1B8A-4706-88B8-C1F557CFBE76}"/>
              </a:ext>
            </a:extLst>
          </p:cNvPr>
          <p:cNvSpPr txBox="1"/>
          <p:nvPr/>
        </p:nvSpPr>
        <p:spPr>
          <a:xfrm>
            <a:off x="7267575" y="230826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TextService.java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7B7CF-E560-4877-B3D3-9720A9A2AAB6}"/>
              </a:ext>
            </a:extLst>
          </p:cNvPr>
          <p:cNvSpPr txBox="1"/>
          <p:nvPr/>
        </p:nvSpPr>
        <p:spPr>
          <a:xfrm>
            <a:off x="7448550" y="45016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TextDao.java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E6A12B-A4CD-47B4-B37F-C98D827E19F2}"/>
              </a:ext>
            </a:extLst>
          </p:cNvPr>
          <p:cNvSpPr txBox="1"/>
          <p:nvPr/>
        </p:nvSpPr>
        <p:spPr>
          <a:xfrm>
            <a:off x="9960054" y="4400550"/>
            <a:ext cx="93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</a:rPr>
              <a:t>Doc.db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ECD71B-48EE-4932-BE40-9EF04B8C30F1}"/>
              </a:ext>
            </a:extLst>
          </p:cNvPr>
          <p:cNvSpPr txBox="1"/>
          <p:nvPr/>
        </p:nvSpPr>
        <p:spPr>
          <a:xfrm>
            <a:off x="5334000" y="351206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Server.java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76292C-0BC7-4421-8FCB-5C7F7342F15B}"/>
              </a:ext>
            </a:extLst>
          </p:cNvPr>
          <p:cNvSpPr/>
          <p:nvPr/>
        </p:nvSpPr>
        <p:spPr>
          <a:xfrm>
            <a:off x="2019281" y="3039844"/>
            <a:ext cx="16065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941EA-DB4F-4FF3-82A1-CA945D533865}"/>
              </a:ext>
            </a:extLst>
          </p:cNvPr>
          <p:cNvSpPr/>
          <p:nvPr/>
        </p:nvSpPr>
        <p:spPr>
          <a:xfrm>
            <a:off x="5334000" y="3070621"/>
            <a:ext cx="1495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call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314F36-6D47-4E5F-A828-5FC2F55FAA4B}"/>
              </a:ext>
            </a:extLst>
          </p:cNvPr>
          <p:cNvSpPr/>
          <p:nvPr/>
        </p:nvSpPr>
        <p:spPr>
          <a:xfrm>
            <a:off x="7304141" y="4983360"/>
            <a:ext cx="18213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uery / 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D7FD14-E75F-43CB-AF1A-23EFEE3FC716}"/>
              </a:ext>
            </a:extLst>
          </p:cNvPr>
          <p:cNvSpPr/>
          <p:nvPr/>
        </p:nvSpPr>
        <p:spPr>
          <a:xfrm>
            <a:off x="9960054" y="5203314"/>
            <a:ext cx="9380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AE9BAD-3F12-4F31-8219-047B90875C72}"/>
              </a:ext>
            </a:extLst>
          </p:cNvPr>
          <p:cNvSpPr/>
          <p:nvPr/>
        </p:nvSpPr>
        <p:spPr>
          <a:xfrm>
            <a:off x="5334000" y="3961807"/>
            <a:ext cx="14526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2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0579 L 0.25417 0.00579 " pathEditMode="relative" ptsTypes="AA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-0.01342 L 0.05026 -0.09583 L 0.1056 -0.04514 L 0.17174 -0.04375 " pathEditMode="relative" ptsTypes="AA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4 -0.04375 L 0.17174 -0.04352 C 0.17239 -0.01435 0.17278 0.01574 0.17383 0.04584 C 0.17448 0.07222 0.17669 0.13426 0.17695 0.16412 C 0.17708 0.20625 0.17695 0.24861 0.17695 0.29051 L 0.17695 0.29144 " pathEditMode="relative" rAng="0" ptsTypes="AAAAAA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57 0.02361 L 0.04857 0.02361 L 0.06901 0.02037 C 0.07435 0.01944 0.07656 0.01875 0.08151 0.01713 C 0.08307 0.0162 0.08437 0.01412 0.08607 0.01412 C 0.09726 0.01412 0.10898 0.01319 0.11992 0.01875 C 0.12083 0.01921 0.12174 0.0199 0.12265 0.02037 C 0.12318 0.02152 0.1237 0.02268 0.12448 0.02361 C 0.12539 0.02453 0.12995 0.02639 0.13073 0.02662 C 0.13125 0.02824 0.13151 0.03032 0.13242 0.03148 C 0.13346 0.03264 0.13489 0.0324 0.13607 0.0331 C 0.14219 0.03611 0.13437 0.03333 0.14401 0.03634 C 0.15065 0.03565 0.15729 0.03634 0.16367 0.03472 C 0.16575 0.03402 0.16823 0.0331 0.16914 0.02986 C 0.17031 0.02569 0.16302 0.02361 0.16276 0.02361 C 0.1625 0.02338 0.16224 0.02361 0.16198 0.02361 L 0.16198 0.02361 " pathEditMode="relative" ptsTypes="AAAAAAAAAAAAAAAAA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1713 L -0.03125 0.01713 C -0.03373 0.01875 -0.03607 0.02037 -0.03841 0.02199 C -0.04167 0.02384 -0.04505 0.02431 -0.04831 0.025 C -0.05951 0.0331 -0.04531 0.02361 -0.05807 0.02986 C -0.05964 0.03056 -0.06094 0.03241 -0.0625 0.0331 C -0.06576 0.03403 -0.06914 0.0338 -0.0724 0.03449 C -0.08333 0.03704 -0.08594 0.03912 -0.0974 0.04097 C -0.10274 0.0419 -0.10807 0.0419 -0.11341 0.04259 C -0.11758 0.04352 -0.12175 0.04537 -0.12591 0.0456 C -0.13021 0.04607 -0.13581 0.04421 -0.14024 0.04259 C -0.14141 0.04213 -0.14258 0.04167 -0.14375 0.04097 C -0.14505 0.04005 -0.1461 0.03866 -0.1474 0.03773 C -0.14922 0.03658 -0.15365 0.03542 -0.15534 0.03449 C -0.15625 0.03426 -0.15716 0.03357 -0.15807 0.0331 C -0.1586 0.03195 -0.15912 0.03056 -0.1599 0.02986 C -0.16159 0.02824 -0.16524 0.02662 -0.16524 0.02662 C -0.16641 0.025 -0.16745 0.02315 -0.16875 0.02199 C -0.16953 0.02107 -0.1707 0.0213 -0.17149 0.02037 C -0.18229 0.00579 -0.17057 0.01713 -0.17943 0.00926 C -0.1836 0.00185 -0.17839 0.01065 -0.1849 0.00278 C -0.18672 0.0007 -0.18698 -0.00208 -0.18841 -0.00509 C -0.18893 -0.00625 -0.18958 -0.00717 -0.19024 -0.00833 C -0.1905 -0.01042 -0.19076 -0.0125 -0.19102 -0.01458 C -0.19128 -0.0162 -0.19258 -0.01805 -0.19193 -0.01944 C -0.19128 -0.02106 -0.18893 -0.02083 -0.1875 -0.02083 L -0.1875 -0.02083 " pathEditMode="relative" ptsTypes="AAAAAAAAAAAAAAAAAAAAAAAAAAA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65 -0.01296 L -0.17865 -0.01296 C -0.17956 -0.01736 -0.18047 -0.02153 -0.18138 -0.02569 C -0.18164 -0.02731 -0.18203 -0.02893 -0.18216 -0.03055 C -0.18294 -0.03634 -0.18346 -0.04213 -0.18399 -0.04792 C -0.18425 -0.06273 -0.18412 -0.07778 -0.1849 -0.09236 C -0.18503 -0.0963 -0.18659 -0.09977 -0.18672 -0.10347 C -0.1875 -0.13264 -0.18724 -0.1618 -0.1875 -0.19097 C -0.18698 -0.2 -0.18633 -0.2088 -0.18581 -0.21782 C -0.18555 -0.22153 -0.18451 -0.24167 -0.18399 -0.24653 C -0.1836 -0.25023 -0.18268 -0.25393 -0.18216 -0.25764 C -0.18021 -0.27222 -0.18255 -0.25903 -0.18047 -0.27824 C -0.17995 -0.28194 -0.17917 -0.28565 -0.17865 -0.28935 C -0.17721 -0.30069 -0.17604 -0.33102 -0.17591 -0.3338 C -0.175 -0.3581 -0.17513 -0.34861 -0.17513 -0.36227 L -0.17513 -0.36227 " pathEditMode="relative" ptsTypes="AAAAAAAAAAAAAAAA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77 -0.35926 L -0.18477 -0.35903 C -0.20677 -0.35741 -0.19427 -0.35926 -0.2082 -0.35648 C -0.21185 -0.35579 -0.21979 -0.35417 -0.22344 -0.35324 C -0.225 -0.35301 -0.22643 -0.35255 -0.228 -0.35162 C -0.22878 -0.35092 -0.23294 -0.34514 -0.23438 -0.34398 C -0.23516 -0.34329 -0.23607 -0.34282 -0.23698 -0.34259 C -0.23763 -0.34074 -0.23815 -0.33935 -0.2388 -0.33796 C -0.23932 -0.33657 -0.24011 -0.33588 -0.24063 -0.33472 C -0.24401 -0.32454 -0.2388 -0.33472 -0.24323 -0.32708 C -0.24388 -0.325 -0.24427 -0.32245 -0.24505 -0.3206 C -0.2461 -0.31829 -0.24857 -0.31458 -0.24857 -0.31435 C -0.24922 -0.31111 -0.25013 -0.30602 -0.2513 -0.30347 C -0.25195 -0.30208 -0.25313 -0.30162 -0.25404 -0.30023 C -0.25456 -0.29815 -0.25495 -0.29583 -0.25573 -0.29421 C -0.25651 -0.29236 -0.25768 -0.2912 -0.2586 -0.28935 C -0.26315 -0.27731 -0.2556 -0.29167 -0.2612 -0.28171 C -0.26159 -0.28009 -0.26159 -0.27824 -0.26211 -0.27685 C -0.26276 -0.27546 -0.26393 -0.275 -0.26485 -0.27407 C -0.2655 -0.27292 -0.26602 -0.27199 -0.26667 -0.2706 C -0.26888 -0.25903 -0.26563 -0.27292 -0.27018 -0.26296 C -0.27513 -0.25208 -0.26602 -0.26412 -0.2737 -0.25532 C -0.27435 -0.2537 -0.27487 -0.25185 -0.27552 -0.25046 C -0.27995 -0.2419 -0.27956 -0.24259 -0.28373 -0.23796 C -0.28841 -0.22546 -0.28203 -0.24051 -0.28815 -0.23009 C -0.28893 -0.22893 -0.28919 -0.22685 -0.28998 -0.22546 C -0.29102 -0.22361 -0.29232 -0.22245 -0.29349 -0.22106 C -0.29675 -0.21227 -0.29349 -0.21921 -0.29883 -0.21296 C -0.29961 -0.21227 -0.3 -0.21088 -0.30065 -0.20995 C -0.30339 -0.20625 -0.3043 -0.20625 -0.30794 -0.2037 C -0.30886 -0.20231 -0.30951 -0.2 -0.31068 -0.19907 C -0.31224 -0.19745 -0.31419 -0.19699 -0.31602 -0.19606 L -0.31862 -0.19421 C -0.31953 -0.19375 -0.32057 -0.19375 -0.32136 -0.19259 C -0.32227 -0.19167 -0.32305 -0.19028 -0.32396 -0.18958 C -0.32695 -0.18727 -0.3306 -0.18588 -0.33399 -0.18495 C -0.34362 -0.18241 -0.3431 -0.18333 -0.35534 -0.18333 L -0.35534 -0.18287 " pathEditMode="relative" rAng="0" ptsTypes="AAAAAAAAAAAAAAAAAAAAAAAAAAAAAAAAAAAAAA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9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0.00764 L -0.00144 0.00764 C -0.01602 0.00926 -0.03894 0.01227 -0.05066 0.0125 L -0.11407 0.01088 C -0.15326 0.0051 -0.11368 0.01042 -0.20782 0.00764 C -0.21615 0.00741 -0.22448 0.00648 -0.23282 0.00602 C -0.23633 0.0051 -0.23985 0.00347 -0.24349 0.00301 C -0.25443 0.00093 -0.26029 0.00139 -0.2711 0.00139 L -0.2711 0.00139 " pathEditMode="relative" ptsTypes="AAAAAAAAA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3" grpId="0"/>
      <p:bldP spid="13" grpId="1"/>
      <p:bldP spid="13" grpId="2"/>
      <p:bldP spid="13" grpId="3"/>
      <p:bldP spid="14" grpId="0"/>
      <p:bldP spid="14" grpId="1"/>
      <p:bldP spid="14" grpId="2"/>
      <p:bldP spid="15" grpId="0"/>
      <p:bldP spid="15" grpId="1"/>
      <p:bldP spid="15" grpId="2"/>
      <p:bldP spid="15" grpId="3"/>
      <p:bldP spid="15" grpId="4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EAE-F58F-41F1-BEAD-D07C9112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Client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2D1BA0-EC30-43A6-9E51-D52D7457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391" y="1816505"/>
            <a:ext cx="8418225" cy="39311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7C1520-5B25-4A53-AD2A-382F7AD5B774}"/>
              </a:ext>
            </a:extLst>
          </p:cNvPr>
          <p:cNvSpPr txBox="1"/>
          <p:nvPr/>
        </p:nvSpPr>
        <p:spPr>
          <a:xfrm>
            <a:off x="8829183" y="4620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Client.java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4E06DF-2243-45DE-B45E-2B1AF2D7E604}"/>
              </a:ext>
            </a:extLst>
          </p:cNvPr>
          <p:cNvSpPr txBox="1"/>
          <p:nvPr/>
        </p:nvSpPr>
        <p:spPr>
          <a:xfrm>
            <a:off x="5464629" y="2106386"/>
            <a:ext cx="177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Controller.java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35C580-2D46-4B57-91F6-90C34304AEF0}"/>
              </a:ext>
            </a:extLst>
          </p:cNvPr>
          <p:cNvSpPr txBox="1"/>
          <p:nvPr/>
        </p:nvSpPr>
        <p:spPr>
          <a:xfrm>
            <a:off x="2427514" y="4620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ClientUI.java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686122-9BF1-4E29-8CB3-AC3E774FED42}"/>
              </a:ext>
            </a:extLst>
          </p:cNvPr>
          <p:cNvSpPr/>
          <p:nvPr/>
        </p:nvSpPr>
        <p:spPr>
          <a:xfrm>
            <a:off x="8752115" y="5138155"/>
            <a:ext cx="14526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99199-ADDB-486D-BB54-E589293899A3}"/>
              </a:ext>
            </a:extLst>
          </p:cNvPr>
          <p:cNvSpPr txBox="1"/>
          <p:nvPr/>
        </p:nvSpPr>
        <p:spPr>
          <a:xfrm>
            <a:off x="2295679" y="286877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(Resolve to Map)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DF28ED-175F-4CBE-B51A-F3F578BEA196}"/>
              </a:ext>
            </a:extLst>
          </p:cNvPr>
          <p:cNvSpPr/>
          <p:nvPr/>
        </p:nvSpPr>
        <p:spPr>
          <a:xfrm>
            <a:off x="5108832" y="2668722"/>
            <a:ext cx="24673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show in label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CE54D0-B4DC-4858-B5DC-6E1792563F7B}"/>
              </a:ext>
            </a:extLst>
          </p:cNvPr>
          <p:cNvSpPr/>
          <p:nvPr/>
        </p:nvSpPr>
        <p:spPr>
          <a:xfrm>
            <a:off x="2112278" y="5168933"/>
            <a:ext cx="24288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 shown on stage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69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1.45833E-6 0.00047 C -0.02786 0.00301 -0.07174 0.00857 -0.09414 0.00903 L -0.21523 0.00602 C -0.2901 -0.00463 -0.21445 0.0051 -0.3944 -2.59259E-6 C -0.41028 -0.00046 -0.42617 -0.00208 -0.44219 -0.00301 C -0.44883 -0.00463 -0.4556 -0.00764 -0.4625 -0.00856 C -0.48346 -0.01227 -0.49466 -0.01157 -0.51523 -0.01157 L -0.51523 -0.01111 " pathEditMode="relative" rAng="0" ptsTypes="AAAAAAAAA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6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15 -0.00509 L -0.51315 -0.00509 C -0.51354 -0.01134 -0.51406 -0.02245 -0.51484 -0.02893 C -0.51536 -0.03287 -0.51601 -0.03634 -0.51666 -0.04005 C -0.51692 -0.04491 -0.51718 -0.04977 -0.51757 -0.0544 C -0.51783 -0.05856 -0.51823 -0.06296 -0.51849 -0.06713 C -0.51914 -0.07662 -0.51966 -0.08611 -0.52018 -0.0956 C -0.52083 -0.10509 -0.52161 -0.11458 -0.522 -0.12431 C -0.52226 -0.13171 -0.52252 -0.13912 -0.52291 -0.14653 C -0.52304 -0.14977 -0.52356 -0.15278 -0.52382 -0.15602 C -0.52682 -0.20231 -0.52148 -0.13356 -0.52565 -0.20671 C -0.52591 -0.21157 -0.52682 -0.2162 -0.52734 -0.22106 C -0.52773 -0.22685 -0.52812 -0.23264 -0.52825 -0.23843 C -0.52851 -0.24907 -0.52903 -0.29167 -0.53007 -0.30833 C -0.53046 -0.31435 -0.53125 -0.31991 -0.5319 -0.32593 C -0.53216 -0.32963 -0.53242 -0.33333 -0.53268 -0.33704 C -0.53216 -0.34444 -0.53164 -0.35185 -0.53099 -0.35926 C -0.53073 -0.36181 -0.53073 -0.36458 -0.53007 -0.36713 C -0.52942 -0.36944 -0.52825 -0.3713 -0.52734 -0.37338 C -0.52708 -0.37662 -0.52695 -0.37986 -0.52643 -0.38287 C -0.52461 -0.3963 -0.52474 -0.38866 -0.52474 -0.39398 L -0.52474 -0.39398 L -0.26224 -0.37176 " pathEditMode="relative" ptsTypes="AAAAAAAAAAAAAAAAAAAAA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B333C-B5A9-4B21-BCAA-33E7D364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Diagram of GUI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C3C71E-91EC-4066-832A-0A5E6A04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72" y="1638299"/>
            <a:ext cx="10261712" cy="4969329"/>
          </a:xfrm>
        </p:spPr>
      </p:pic>
    </p:spTree>
    <p:extLst>
      <p:ext uri="{BB962C8B-B14F-4D97-AF65-F5344CB8AC3E}">
        <p14:creationId xmlns:p14="http://schemas.microsoft.com/office/powerpoint/2010/main" val="312942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2C848-4790-4780-968A-B4236987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Levenshtein</a:t>
            </a:r>
            <a:r>
              <a:rPr lang="en-US" altLang="zh-CN" dirty="0"/>
              <a:t> Distance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02A93-EBE2-4861-A35F-1E14E003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5950"/>
            <a:ext cx="9601200" cy="3981450"/>
          </a:xfrm>
        </p:spPr>
        <p:txBody>
          <a:bodyPr/>
          <a:lstStyle/>
          <a:p>
            <a:r>
              <a:rPr lang="en-US" altLang="zh-CN" dirty="0"/>
              <a:t>Calculate by dynamic programming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5564F3-14ED-4135-BF67-22173447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011" y="2373949"/>
            <a:ext cx="6045978" cy="28661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F2CE6C-15C4-40F5-B073-6DC36524099D}"/>
              </a:ext>
            </a:extLst>
          </p:cNvPr>
          <p:cNvSpPr txBox="1"/>
          <p:nvPr/>
        </p:nvSpPr>
        <p:spPr>
          <a:xfrm>
            <a:off x="4408715" y="5867400"/>
            <a:ext cx="656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>
                <a:hlinkClick r:id="rId3"/>
              </a:rPr>
              <a:t>https://dzone.com/articles/the-levenshtein-algorithm-1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54042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mic Sans MS"/>
        <a:ea typeface="宋体"/>
        <a:cs typeface=""/>
      </a:majorFont>
      <a:minorFont>
        <a:latin typeface="Arial"/>
        <a:ea typeface="华文新魏"/>
        <a:cs typeface="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173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Comic Sans MS</vt:lpstr>
      <vt:lpstr>Franklin Gothic Book</vt:lpstr>
      <vt:lpstr>剪切</vt:lpstr>
      <vt:lpstr>RESTful Corpus Platform</vt:lpstr>
      <vt:lpstr>Catalog</vt:lpstr>
      <vt:lpstr>RESTful architecture </vt:lpstr>
      <vt:lpstr>MVC Architecture </vt:lpstr>
      <vt:lpstr>Process of Client</vt:lpstr>
      <vt:lpstr>Process of Server</vt:lpstr>
      <vt:lpstr>Process of Client</vt:lpstr>
      <vt:lpstr>Class Diagram of GUI</vt:lpstr>
      <vt:lpstr>Levenshtein Distance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Corpus Platform</dc:title>
  <dc:creator>yu jiajun</dc:creator>
  <cp:lastModifiedBy>yu jiajun</cp:lastModifiedBy>
  <cp:revision>12</cp:revision>
  <dcterms:created xsi:type="dcterms:W3CDTF">2020-06-02T02:13:51Z</dcterms:created>
  <dcterms:modified xsi:type="dcterms:W3CDTF">2020-06-02T07:40:34Z</dcterms:modified>
</cp:coreProperties>
</file>