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5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8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101010 data lines to infinity">
            <a:extLst>
              <a:ext uri="{FF2B5EF4-FFF2-40B4-BE49-F238E27FC236}">
                <a16:creationId xmlns:a16="http://schemas.microsoft.com/office/drawing/2014/main" id="{9408A79B-2386-3765-D3B9-13E777E7A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70" r="25766" b="1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188AF-0B5A-4667-BBC7-B4345F4E3C55}"/>
              </a:ext>
            </a:extLst>
          </p:cNvPr>
          <p:cNvSpPr txBox="1"/>
          <p:nvPr/>
        </p:nvSpPr>
        <p:spPr>
          <a:xfrm>
            <a:off x="6096000" y="1371600"/>
            <a:ext cx="4762500" cy="1716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300" baseline="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Repairing DataBase with 500,000 + rows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D5B23-701E-458A-8F05-73EFB384D71B}"/>
              </a:ext>
            </a:extLst>
          </p:cNvPr>
          <p:cNvSpPr txBox="1"/>
          <p:nvPr/>
        </p:nvSpPr>
        <p:spPr>
          <a:xfrm>
            <a:off x="6253700" y="5375965"/>
            <a:ext cx="4762500" cy="588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1200" cap="all" spc="300" baseline="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Prepared by </a:t>
            </a:r>
            <a:r>
              <a:rPr lang="en-US" sz="1200" b="1" kern="1200" cap="all" spc="300" baseline="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| Yury Kositsyn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cap="all" spc="30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    2022</a:t>
            </a:r>
            <a:endParaRPr lang="en-US" sz="1200" b="1" kern="1200" cap="all" spc="300" baseline="0" dirty="0">
              <a:solidFill>
                <a:schemeClr val="tx2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5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33EB5DE-EE9D-457D-BB09-8ACFFC7F8578}"/>
              </a:ext>
            </a:extLst>
          </p:cNvPr>
          <p:cNvGrpSpPr/>
          <p:nvPr/>
        </p:nvGrpSpPr>
        <p:grpSpPr>
          <a:xfrm>
            <a:off x="360681" y="3304495"/>
            <a:ext cx="4942840" cy="3045505"/>
            <a:chOff x="601117" y="418944"/>
            <a:chExt cx="8846005" cy="54358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55BFBB-3F97-43D5-9883-EB64CF039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117" y="418944"/>
              <a:ext cx="8846005" cy="301005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EC1A18-1B5B-456E-9F6C-1CF18282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117" y="3428999"/>
              <a:ext cx="8846005" cy="24258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E44C79-4394-47F5-BF81-B5240E1865BD}"/>
              </a:ext>
            </a:extLst>
          </p:cNvPr>
          <p:cNvSpPr txBox="1"/>
          <p:nvPr/>
        </p:nvSpPr>
        <p:spPr>
          <a:xfrm>
            <a:off x="360680" y="111760"/>
            <a:ext cx="8001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Original data contains a lot of unallowed symbols, empty fields and other moments preventing for regular work with database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Database file was reworked with Python Scripts in MySQL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During the repairment multiple errors were 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Fields were adjusted to correct, meaningful formats (INT, FLOAT, DATETIME)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Current condition of database will allow to run queries that will be efficient and not so time consuming as if it was done in Excel</a:t>
            </a:r>
            <a:endParaRPr lang="cs-CZ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2FDF6E-B6A2-43CA-9E84-2BD4B6ED16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" t="569" r="1" b="379"/>
          <a:stretch/>
        </p:blipFill>
        <p:spPr>
          <a:xfrm>
            <a:off x="6299200" y="2631557"/>
            <a:ext cx="4472487" cy="40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2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83F3B9A-4470-4C6F-9CC3-F4EA457E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3399"/>
            <a:ext cx="5198859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import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csv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import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pymysql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realdb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pymysql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connect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host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"127.0.0.1"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user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"root"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database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'realdb'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"QAZZAQQWE1234"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realdb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cursor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execute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"TRUNCATE content"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with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open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'C:/Users/ykmc1/PycharmProjects/SQLProject/dataset_20201207.csv'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as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File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fhand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csv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DictReader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File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n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row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fhand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n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#if n &lt;= 300000: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         #continue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n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&gt;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300000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break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for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k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row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items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#print(v)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v1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split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';'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InvoiceNo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v1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StockCode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v1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Description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v1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Quantity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v1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3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InvoiceDate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v1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4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UnitPrice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v1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CustomerID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v1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Country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v1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7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#print(InvoiceNo, StockCode, Description, Quantity, InvoiceDate, UnitPrice, CustomerID, Country)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loadData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'INSERT content(InvoiceNo, StockCode, Description, Quantity, InvoiceDate, UnitPrice, CustomerID, Country) VALUES(%s,%s,%s,%s,%s,%s,%s,%s);'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val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InvoiceNo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StockCode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Description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Quantity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InvoiceDate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UnitPrice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CustomerID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Country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n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623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pass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try: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execute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loadData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val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realdb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commit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except: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try: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    if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InvoiceNo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InvoiceNo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'NA'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StockCode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StockCode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'EMPTYSTOCK'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Description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Description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'EMPTYDESCR'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Quantity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Quantity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'0'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Quantity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Quantity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str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int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Quantity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-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UnitPrice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UnitPrice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0.00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CustomerID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CustomerID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Country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Country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'EMPTYCOUNTRY'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val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InvoiceNo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StockCode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Description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Quantity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InvoiceDate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UnitPrice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CustomerID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Country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execute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loadData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val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realdb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commit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except:</a:t>
            </a:r>
            <a:b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           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'Error writing data in row: '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n</a:t>
            </a: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endParaRPr kumimoji="0" lang="cs-CZ" altLang="cs-CZ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DA28-C63C-4C91-B64F-19B42E0D827E}"/>
              </a:ext>
            </a:extLst>
          </p:cNvPr>
          <p:cNvSpPr txBox="1"/>
          <p:nvPr/>
        </p:nvSpPr>
        <p:spPr>
          <a:xfrm>
            <a:off x="4241800" y="186174"/>
            <a:ext cx="60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Repairing and writing DB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222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06914AC-101D-43A6-8D2E-D2B1E464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" y="1377774"/>
            <a:ext cx="5719836" cy="34317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import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pymysql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realdb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pymysql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connect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host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"127.0.0.1"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user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"root"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database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'realdb'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password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"QAZZAQQWE1234"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def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convert_tuple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c_tuple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str1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''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c_tuple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str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str1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str1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';'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str1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cursor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realdb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cursor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sql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"SELECT InvoiceNo, StockCode, Description, Quantity, InvoiceDate, UnitPrice, CustomerID, Country, Quantity * UnitPrice AS Profit FROM content;"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filename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'data'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open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filename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'w'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cursor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execute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sql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result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cursor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fetchall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result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item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range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100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c_string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convert_tuple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result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item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])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#print(c_string)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write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c_string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'\n'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cursor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close</a:t>
            </a:r>
            <a:r>
              <a:rPr kumimoji="0" lang="cs-CZ" altLang="cs-CZ" sz="7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600C9-27A3-4692-B005-AF46F9556CE8}"/>
              </a:ext>
            </a:extLst>
          </p:cNvPr>
          <p:cNvSpPr txBox="1"/>
          <p:nvPr/>
        </p:nvSpPr>
        <p:spPr>
          <a:xfrm>
            <a:off x="4079240" y="289560"/>
            <a:ext cx="403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Saving results of queries as file (Profit)</a:t>
            </a:r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A3EFA-2395-4C76-A6C9-DDB66CF8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26" y="3557714"/>
            <a:ext cx="6516293" cy="30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1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7D5B23-701E-458A-8F05-73EFB384D71B}"/>
              </a:ext>
            </a:extLst>
          </p:cNvPr>
          <p:cNvSpPr txBox="1"/>
          <p:nvPr/>
        </p:nvSpPr>
        <p:spPr>
          <a:xfrm>
            <a:off x="6253700" y="5375965"/>
            <a:ext cx="4762500" cy="588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1200" cap="all" spc="300" baseline="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Prepared by </a:t>
            </a:r>
            <a:r>
              <a:rPr lang="en-US" sz="1200" b="1" kern="1200" cap="all" spc="300" baseline="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| Yury Kositsyn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cap="all" spc="30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    2022</a:t>
            </a:r>
            <a:endParaRPr lang="en-US" sz="1200" b="1" kern="1200" cap="all" spc="300" baseline="0" dirty="0">
              <a:solidFill>
                <a:schemeClr val="tx2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940792-60F2-473B-9BBB-C3F90D4F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2267888"/>
            <a:ext cx="10342880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use realdb;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select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from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content where InvoiceDateTime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&gt;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'01.12.2010'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use realdb;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SELECT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SUM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UnitPrice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FROM content WHERE InvoiceDateTime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&gt;=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'2010-12-01'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use realdb;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SELECT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id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InvoiceNo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Description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InvoiceDateTime FROM content WHERE InvoiceDateTime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&gt;=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"2010-12-01 0:00:00"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use realdb;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SELECT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id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InvoiceNo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Description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InvoiceDateTime FROM content WHERE InvoiceDateTime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&gt;=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"2010-12-01 0:00:00"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and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InvoiceDateTime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&lt;=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"2011-12-01 0:00:00" 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use realdb;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SELECT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id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InvoiceNo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Description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InvoiceDateTime FROM content WHERE InvoiceDateTime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&gt;=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"2010-12-01"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and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InvoiceDateTime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&lt;=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"2011-12-01"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use realdb;</a:t>
            </a:r>
            <a:b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</a:b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SELECT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id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InvoiceNo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Description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InvoiceDateTime FROM content WHERE InvoiceDateTime BETWEEN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"2010-12-01"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and 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"2011-12-01"</a:t>
            </a:r>
            <a:r>
              <a:rPr kumimoji="0" lang="cs-CZ" altLang="cs-CZ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3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7D5B23-701E-458A-8F05-73EFB384D71B}"/>
              </a:ext>
            </a:extLst>
          </p:cNvPr>
          <p:cNvSpPr txBox="1"/>
          <p:nvPr/>
        </p:nvSpPr>
        <p:spPr>
          <a:xfrm>
            <a:off x="6253700" y="5375965"/>
            <a:ext cx="4762500" cy="588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kern="1200" cap="all" spc="300" baseline="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Prepared by </a:t>
            </a:r>
            <a:r>
              <a:rPr lang="en-US" sz="1200" b="1" kern="1200" cap="all" spc="300" baseline="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| Yury Kositsyn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cap="all" spc="30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    2022</a:t>
            </a:r>
            <a:endParaRPr lang="en-US" sz="1200" b="1" kern="1200" cap="all" spc="300" baseline="0" dirty="0">
              <a:solidFill>
                <a:schemeClr val="tx2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6608B-110E-46F4-A57C-B76FFA3FF1DD}"/>
              </a:ext>
            </a:extLst>
          </p:cNvPr>
          <p:cNvSpPr txBox="1"/>
          <p:nvPr/>
        </p:nvSpPr>
        <p:spPr>
          <a:xfrm>
            <a:off x="3714750" y="2840934"/>
            <a:ext cx="4762500" cy="588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 cap="all" spc="300" baseline="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Thank you for your ATTENTION</a:t>
            </a:r>
            <a:endParaRPr lang="en-US" sz="1600" b="1" kern="1200" cap="all" spc="300" baseline="0" dirty="0">
              <a:solidFill>
                <a:schemeClr val="tx2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613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946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Gill Sans MT</vt:lpstr>
      <vt:lpstr>Goudy Old Style</vt:lpstr>
      <vt:lpstr>JetBrains Mono</vt:lpstr>
      <vt:lpstr>Segoe UI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Yury Kositsyn</dc:creator>
  <cp:lastModifiedBy>Yury Kositsyn</cp:lastModifiedBy>
  <cp:revision>1</cp:revision>
  <dcterms:created xsi:type="dcterms:W3CDTF">2022-03-23T13:37:10Z</dcterms:created>
  <dcterms:modified xsi:type="dcterms:W3CDTF">2022-03-23T14:33:30Z</dcterms:modified>
</cp:coreProperties>
</file>