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3"/>
  </p:notesMasterIdLst>
  <p:handoutMasterIdLst>
    <p:handoutMasterId r:id="rId14"/>
  </p:handoutMasterIdLst>
  <p:sldIdLst>
    <p:sldId id="261" r:id="rId2"/>
    <p:sldId id="296" r:id="rId3"/>
    <p:sldId id="298" r:id="rId4"/>
    <p:sldId id="302" r:id="rId5"/>
    <p:sldId id="299" r:id="rId6"/>
    <p:sldId id="300" r:id="rId7"/>
    <p:sldId id="303" r:id="rId8"/>
    <p:sldId id="301" r:id="rId9"/>
    <p:sldId id="305" r:id="rId10"/>
    <p:sldId id="306"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840" userDrawn="1">
          <p15:clr>
            <a:srgbClr val="A4A3A4"/>
          </p15:clr>
        </p15:guide>
        <p15:guide id="3" orient="horz" pos="302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6201"/>
    <a:srgbClr val="C0CCDD"/>
    <a:srgbClr val="69246B"/>
    <a:srgbClr val="F56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35728A-42B8-294D-843D-B9BC88096D2A}" v="67" dt="2022-09-15T08:45:40.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p:restoredTop sz="96296"/>
  </p:normalViewPr>
  <p:slideViewPr>
    <p:cSldViewPr snapToObjects="1">
      <p:cViewPr varScale="1">
        <p:scale>
          <a:sx n="127" d="100"/>
          <a:sy n="127" d="100"/>
        </p:scale>
        <p:origin x="552" y="184"/>
      </p:cViewPr>
      <p:guideLst>
        <p:guide orient="horz" pos="2478"/>
        <p:guide pos="3840"/>
        <p:guide orient="horz" pos="3022"/>
      </p:guideLst>
    </p:cSldViewPr>
  </p:slideViewPr>
  <p:notesTextViewPr>
    <p:cViewPr>
      <p:scale>
        <a:sx n="1" d="1"/>
        <a:sy n="1" d="1"/>
      </p:scale>
      <p:origin x="0" y="0"/>
    </p:cViewPr>
  </p:notesTextViewPr>
  <p:notesViewPr>
    <p:cSldViewPr snapToObjects="1">
      <p:cViewPr varScale="1">
        <p:scale>
          <a:sx n="83" d="100"/>
          <a:sy n="83" d="100"/>
        </p:scale>
        <p:origin x="335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xuan WANG" userId="41f36b3f-1f78-4b19-b5ee-2131da061951" providerId="ADAL" clId="{9635728A-42B8-294D-843D-B9BC88096D2A}"/>
    <pc:docChg chg="undo custSel addSld delSld modSld">
      <pc:chgData name="Yixuan WANG" userId="41f36b3f-1f78-4b19-b5ee-2131da061951" providerId="ADAL" clId="{9635728A-42B8-294D-843D-B9BC88096D2A}" dt="2022-09-15T08:45:32.462" v="1473" actId="1076"/>
      <pc:docMkLst>
        <pc:docMk/>
      </pc:docMkLst>
      <pc:sldChg chg="modSp mod">
        <pc:chgData name="Yixuan WANG" userId="41f36b3f-1f78-4b19-b5ee-2131da061951" providerId="ADAL" clId="{9635728A-42B8-294D-843D-B9BC88096D2A}" dt="2022-09-15T06:58:55.924" v="246" actId="20577"/>
        <pc:sldMkLst>
          <pc:docMk/>
          <pc:sldMk cId="2160263047" sldId="261"/>
        </pc:sldMkLst>
        <pc:spChg chg="mod">
          <ac:chgData name="Yixuan WANG" userId="41f36b3f-1f78-4b19-b5ee-2131da061951" providerId="ADAL" clId="{9635728A-42B8-294D-843D-B9BC88096D2A}" dt="2022-09-15T06:58:55.924" v="246" actId="20577"/>
          <ac:spMkLst>
            <pc:docMk/>
            <pc:sldMk cId="2160263047" sldId="261"/>
            <ac:spMk id="2" creationId="{D9326F4E-CD79-6B41-A79A-152FE43EDED8}"/>
          </ac:spMkLst>
        </pc:spChg>
        <pc:spChg chg="mod">
          <ac:chgData name="Yixuan WANG" userId="41f36b3f-1f78-4b19-b5ee-2131da061951" providerId="ADAL" clId="{9635728A-42B8-294D-843D-B9BC88096D2A}" dt="2022-09-15T02:55:16.691" v="35" actId="20577"/>
          <ac:spMkLst>
            <pc:docMk/>
            <pc:sldMk cId="2160263047" sldId="261"/>
            <ac:spMk id="3" creationId="{F5D32910-28F1-1D4D-840A-291B0DE23662}"/>
          </ac:spMkLst>
        </pc:spChg>
      </pc:sldChg>
      <pc:sldChg chg="del">
        <pc:chgData name="Yixuan WANG" userId="41f36b3f-1f78-4b19-b5ee-2131da061951" providerId="ADAL" clId="{9635728A-42B8-294D-843D-B9BC88096D2A}" dt="2022-09-15T07:47:51.741" v="432" actId="2696"/>
        <pc:sldMkLst>
          <pc:docMk/>
          <pc:sldMk cId="2352993285" sldId="295"/>
        </pc:sldMkLst>
      </pc:sldChg>
      <pc:sldChg chg="modSp mod">
        <pc:chgData name="Yixuan WANG" userId="41f36b3f-1f78-4b19-b5ee-2131da061951" providerId="ADAL" clId="{9635728A-42B8-294D-843D-B9BC88096D2A}" dt="2022-09-15T07:11:10.009" v="408" actId="20577"/>
        <pc:sldMkLst>
          <pc:docMk/>
          <pc:sldMk cId="3622942013" sldId="296"/>
        </pc:sldMkLst>
        <pc:spChg chg="mod">
          <ac:chgData name="Yixuan WANG" userId="41f36b3f-1f78-4b19-b5ee-2131da061951" providerId="ADAL" clId="{9635728A-42B8-294D-843D-B9BC88096D2A}" dt="2022-09-15T07:11:10.009" v="408" actId="20577"/>
          <ac:spMkLst>
            <pc:docMk/>
            <pc:sldMk cId="3622942013" sldId="296"/>
            <ac:spMk id="7" creationId="{DA64BF2E-90E1-942F-34D3-5FF03D78E68F}"/>
          </ac:spMkLst>
        </pc:spChg>
      </pc:sldChg>
      <pc:sldChg chg="addSp delSp modSp mod">
        <pc:chgData name="Yixuan WANG" userId="41f36b3f-1f78-4b19-b5ee-2131da061951" providerId="ADAL" clId="{9635728A-42B8-294D-843D-B9BC88096D2A}" dt="2022-09-15T07:48:25.206" v="438" actId="113"/>
        <pc:sldMkLst>
          <pc:docMk/>
          <pc:sldMk cId="3911390224" sldId="298"/>
        </pc:sldMkLst>
        <pc:spChg chg="add del mod">
          <ac:chgData name="Yixuan WANG" userId="41f36b3f-1f78-4b19-b5ee-2131da061951" providerId="ADAL" clId="{9635728A-42B8-294D-843D-B9BC88096D2A}" dt="2022-09-15T03:04:52.554" v="173" actId="478"/>
          <ac:spMkLst>
            <pc:docMk/>
            <pc:sldMk cId="3911390224" sldId="298"/>
            <ac:spMk id="4" creationId="{A8280CA5-4221-06A8-4E02-76057C99ACA5}"/>
          </ac:spMkLst>
        </pc:spChg>
        <pc:spChg chg="mod">
          <ac:chgData name="Yixuan WANG" userId="41f36b3f-1f78-4b19-b5ee-2131da061951" providerId="ADAL" clId="{9635728A-42B8-294D-843D-B9BC88096D2A}" dt="2022-09-15T07:48:25.206" v="438" actId="113"/>
          <ac:spMkLst>
            <pc:docMk/>
            <pc:sldMk cId="3911390224" sldId="298"/>
            <ac:spMk id="6" creationId="{A91018BA-3207-1B3F-149F-CE911976AC11}"/>
          </ac:spMkLst>
        </pc:spChg>
        <pc:spChg chg="add del mod">
          <ac:chgData name="Yixuan WANG" userId="41f36b3f-1f78-4b19-b5ee-2131da061951" providerId="ADAL" clId="{9635728A-42B8-294D-843D-B9BC88096D2A}" dt="2022-09-15T03:08:55.977" v="231" actId="478"/>
          <ac:spMkLst>
            <pc:docMk/>
            <pc:sldMk cId="3911390224" sldId="298"/>
            <ac:spMk id="7" creationId="{DA64BF2E-90E1-942F-34D3-5FF03D78E68F}"/>
          </ac:spMkLst>
        </pc:spChg>
        <pc:spChg chg="add del mod">
          <ac:chgData name="Yixuan WANG" userId="41f36b3f-1f78-4b19-b5ee-2131da061951" providerId="ADAL" clId="{9635728A-42B8-294D-843D-B9BC88096D2A}" dt="2022-09-15T03:08:58.397" v="232" actId="478"/>
          <ac:spMkLst>
            <pc:docMk/>
            <pc:sldMk cId="3911390224" sldId="298"/>
            <ac:spMk id="12" creationId="{4A2D6395-46EC-7937-3C4F-BF0DACDBFDBA}"/>
          </ac:spMkLst>
        </pc:spChg>
        <pc:spChg chg="add mod">
          <ac:chgData name="Yixuan WANG" userId="41f36b3f-1f78-4b19-b5ee-2131da061951" providerId="ADAL" clId="{9635728A-42B8-294D-843D-B9BC88096D2A}" dt="2022-09-15T07:46:07.823" v="413" actId="1076"/>
          <ac:spMkLst>
            <pc:docMk/>
            <pc:sldMk cId="3911390224" sldId="298"/>
            <ac:spMk id="15" creationId="{489350B4-0ECB-DD4F-41B9-A73450E370C5}"/>
          </ac:spMkLst>
        </pc:spChg>
        <pc:spChg chg="del">
          <ac:chgData name="Yixuan WANG" userId="41f36b3f-1f78-4b19-b5ee-2131da061951" providerId="ADAL" clId="{9635728A-42B8-294D-843D-B9BC88096D2A}" dt="2022-09-15T03:04:55.243" v="175" actId="478"/>
          <ac:spMkLst>
            <pc:docMk/>
            <pc:sldMk cId="3911390224" sldId="298"/>
            <ac:spMk id="17" creationId="{FC24449D-92A8-80AE-E0B8-EFBD4DEE41DB}"/>
          </ac:spMkLst>
        </pc:spChg>
        <pc:spChg chg="del">
          <ac:chgData name="Yixuan WANG" userId="41f36b3f-1f78-4b19-b5ee-2131da061951" providerId="ADAL" clId="{9635728A-42B8-294D-843D-B9BC88096D2A}" dt="2022-09-15T03:04:56.631" v="177" actId="478"/>
          <ac:spMkLst>
            <pc:docMk/>
            <pc:sldMk cId="3911390224" sldId="298"/>
            <ac:spMk id="18" creationId="{A3F8C7F7-B2A4-BC4F-6F38-130C1124E078}"/>
          </ac:spMkLst>
        </pc:spChg>
        <pc:spChg chg="mod">
          <ac:chgData name="Yixuan WANG" userId="41f36b3f-1f78-4b19-b5ee-2131da061951" providerId="ADAL" clId="{9635728A-42B8-294D-843D-B9BC88096D2A}" dt="2022-09-15T07:47:33.210" v="414"/>
          <ac:spMkLst>
            <pc:docMk/>
            <pc:sldMk cId="3911390224" sldId="298"/>
            <ac:spMk id="21" creationId="{4CF16644-1A60-F17A-F376-082569D23D96}"/>
          </ac:spMkLst>
        </pc:spChg>
        <pc:picChg chg="add del mod">
          <ac:chgData name="Yixuan WANG" userId="41f36b3f-1f78-4b19-b5ee-2131da061951" providerId="ADAL" clId="{9635728A-42B8-294D-843D-B9BC88096D2A}" dt="2022-09-15T06:58:48.558" v="235" actId="478"/>
          <ac:picMkLst>
            <pc:docMk/>
            <pc:sldMk cId="3911390224" sldId="298"/>
            <ac:picMk id="9" creationId="{9A9D35ED-DD34-AA29-B0FB-1003A0CDF50D}"/>
          </ac:picMkLst>
        </pc:picChg>
        <pc:picChg chg="del">
          <ac:chgData name="Yixuan WANG" userId="41f36b3f-1f78-4b19-b5ee-2131da061951" providerId="ADAL" clId="{9635728A-42B8-294D-843D-B9BC88096D2A}" dt="2022-09-15T03:04:55.763" v="176" actId="478"/>
          <ac:picMkLst>
            <pc:docMk/>
            <pc:sldMk cId="3911390224" sldId="298"/>
            <ac:picMk id="10" creationId="{D2101035-EB2C-0C55-4831-5B2A81ECF4B3}"/>
          </ac:picMkLst>
        </pc:picChg>
        <pc:picChg chg="del">
          <ac:chgData name="Yixuan WANG" userId="41f36b3f-1f78-4b19-b5ee-2131da061951" providerId="ADAL" clId="{9635728A-42B8-294D-843D-B9BC88096D2A}" dt="2022-09-15T03:04:53.982" v="174" actId="478"/>
          <ac:picMkLst>
            <pc:docMk/>
            <pc:sldMk cId="3911390224" sldId="298"/>
            <ac:picMk id="14" creationId="{70B5338F-2679-841D-68BA-254232A829BA}"/>
          </ac:picMkLst>
        </pc:picChg>
      </pc:sldChg>
      <pc:sldChg chg="del">
        <pc:chgData name="Yixuan WANG" userId="41f36b3f-1f78-4b19-b5ee-2131da061951" providerId="ADAL" clId="{9635728A-42B8-294D-843D-B9BC88096D2A}" dt="2022-09-15T07:47:48.249" v="417" actId="2696"/>
        <pc:sldMkLst>
          <pc:docMk/>
          <pc:sldMk cId="2255037170" sldId="299"/>
        </pc:sldMkLst>
      </pc:sldChg>
      <pc:sldChg chg="addSp delSp modSp add mod modNotesTx">
        <pc:chgData name="Yixuan WANG" userId="41f36b3f-1f78-4b19-b5ee-2131da061951" providerId="ADAL" clId="{9635728A-42B8-294D-843D-B9BC88096D2A}" dt="2022-09-15T08:18:59.772" v="766" actId="1076"/>
        <pc:sldMkLst>
          <pc:docMk/>
          <pc:sldMk cId="2788130664" sldId="299"/>
        </pc:sldMkLst>
        <pc:spChg chg="mod">
          <ac:chgData name="Yixuan WANG" userId="41f36b3f-1f78-4b19-b5ee-2131da061951" providerId="ADAL" clId="{9635728A-42B8-294D-843D-B9BC88096D2A}" dt="2022-09-15T08:15:16.627" v="678"/>
          <ac:spMkLst>
            <pc:docMk/>
            <pc:sldMk cId="2788130664" sldId="299"/>
            <ac:spMk id="6" creationId="{A91018BA-3207-1B3F-149F-CE911976AC11}"/>
          </ac:spMkLst>
        </pc:spChg>
        <pc:spChg chg="add mod">
          <ac:chgData name="Yixuan WANG" userId="41f36b3f-1f78-4b19-b5ee-2131da061951" providerId="ADAL" clId="{9635728A-42B8-294D-843D-B9BC88096D2A}" dt="2022-09-15T08:18:59.772" v="766" actId="1076"/>
          <ac:spMkLst>
            <pc:docMk/>
            <pc:sldMk cId="2788130664" sldId="299"/>
            <ac:spMk id="8" creationId="{60B88AC6-659D-F28F-2820-53E4E42E564B}"/>
          </ac:spMkLst>
        </pc:spChg>
        <pc:spChg chg="del">
          <ac:chgData name="Yixuan WANG" userId="41f36b3f-1f78-4b19-b5ee-2131da061951" providerId="ADAL" clId="{9635728A-42B8-294D-843D-B9BC88096D2A}" dt="2022-09-15T07:48:52.694" v="445" actId="478"/>
          <ac:spMkLst>
            <pc:docMk/>
            <pc:sldMk cId="2788130664" sldId="299"/>
            <ac:spMk id="15" creationId="{489350B4-0ECB-DD4F-41B9-A73450E370C5}"/>
          </ac:spMkLst>
        </pc:spChg>
        <pc:spChg chg="mod">
          <ac:chgData name="Yixuan WANG" userId="41f36b3f-1f78-4b19-b5ee-2131da061951" providerId="ADAL" clId="{9635728A-42B8-294D-843D-B9BC88096D2A}" dt="2022-09-15T07:55:54.852" v="491"/>
          <ac:spMkLst>
            <pc:docMk/>
            <pc:sldMk cId="2788130664" sldId="299"/>
            <ac:spMk id="21" creationId="{4CF16644-1A60-F17A-F376-082569D23D96}"/>
          </ac:spMkLst>
        </pc:spChg>
        <pc:picChg chg="add mod">
          <ac:chgData name="Yixuan WANG" userId="41f36b3f-1f78-4b19-b5ee-2131da061951" providerId="ADAL" clId="{9635728A-42B8-294D-843D-B9BC88096D2A}" dt="2022-09-15T08:18:54.619" v="765" actId="1076"/>
          <ac:picMkLst>
            <pc:docMk/>
            <pc:sldMk cId="2788130664" sldId="299"/>
            <ac:picMk id="4" creationId="{0824D32D-B95E-C36D-5B33-2CF6F6EB1D2A}"/>
          </ac:picMkLst>
        </pc:picChg>
        <pc:picChg chg="add del mod">
          <ac:chgData name="Yixuan WANG" userId="41f36b3f-1f78-4b19-b5ee-2131da061951" providerId="ADAL" clId="{9635728A-42B8-294D-843D-B9BC88096D2A}" dt="2022-09-15T08:16:46.869" v="685" actId="478"/>
          <ac:picMkLst>
            <pc:docMk/>
            <pc:sldMk cId="2788130664" sldId="299"/>
            <ac:picMk id="7" creationId="{76200BF2-CFAC-BB07-4073-0DB2D6EED4F3}"/>
          </ac:picMkLst>
        </pc:picChg>
      </pc:sldChg>
      <pc:sldChg chg="addSp delSp modSp add mod modNotesTx">
        <pc:chgData name="Yixuan WANG" userId="41f36b3f-1f78-4b19-b5ee-2131da061951" providerId="ADAL" clId="{9635728A-42B8-294D-843D-B9BC88096D2A}" dt="2022-09-15T08:25:27.671" v="1294" actId="1076"/>
        <pc:sldMkLst>
          <pc:docMk/>
          <pc:sldMk cId="494763067" sldId="300"/>
        </pc:sldMkLst>
        <pc:spChg chg="mod">
          <ac:chgData name="Yixuan WANG" userId="41f36b3f-1f78-4b19-b5ee-2131da061951" providerId="ADAL" clId="{9635728A-42B8-294D-843D-B9BC88096D2A}" dt="2022-09-15T07:57:42.412" v="498" actId="14100"/>
          <ac:spMkLst>
            <pc:docMk/>
            <pc:sldMk cId="494763067" sldId="300"/>
            <ac:spMk id="6" creationId="{A91018BA-3207-1B3F-149F-CE911976AC11}"/>
          </ac:spMkLst>
        </pc:spChg>
        <pc:spChg chg="add mod">
          <ac:chgData name="Yixuan WANG" userId="41f36b3f-1f78-4b19-b5ee-2131da061951" providerId="ADAL" clId="{9635728A-42B8-294D-843D-B9BC88096D2A}" dt="2022-09-15T08:25:27.671" v="1294" actId="1076"/>
          <ac:spMkLst>
            <pc:docMk/>
            <pc:sldMk cId="494763067" sldId="300"/>
            <ac:spMk id="8" creationId="{79F9D366-3C0B-BC22-F837-C056EFAF52FB}"/>
          </ac:spMkLst>
        </pc:spChg>
        <pc:spChg chg="mod">
          <ac:chgData name="Yixuan WANG" userId="41f36b3f-1f78-4b19-b5ee-2131da061951" providerId="ADAL" clId="{9635728A-42B8-294D-843D-B9BC88096D2A}" dt="2022-09-15T07:55:52.268" v="490"/>
          <ac:spMkLst>
            <pc:docMk/>
            <pc:sldMk cId="494763067" sldId="300"/>
            <ac:spMk id="21" creationId="{4CF16644-1A60-F17A-F376-082569D23D96}"/>
          </ac:spMkLst>
        </pc:spChg>
        <pc:picChg chg="del">
          <ac:chgData name="Yixuan WANG" userId="41f36b3f-1f78-4b19-b5ee-2131da061951" providerId="ADAL" clId="{9635728A-42B8-294D-843D-B9BC88096D2A}" dt="2022-09-15T07:53:50.491" v="452" actId="478"/>
          <ac:picMkLst>
            <pc:docMk/>
            <pc:sldMk cId="494763067" sldId="300"/>
            <ac:picMk id="4" creationId="{0824D32D-B95E-C36D-5B33-2CF6F6EB1D2A}"/>
          </ac:picMkLst>
        </pc:picChg>
        <pc:picChg chg="add del mod">
          <ac:chgData name="Yixuan WANG" userId="41f36b3f-1f78-4b19-b5ee-2131da061951" providerId="ADAL" clId="{9635728A-42B8-294D-843D-B9BC88096D2A}" dt="2022-09-15T08:20:31.994" v="768" actId="478"/>
          <ac:picMkLst>
            <pc:docMk/>
            <pc:sldMk cId="494763067" sldId="300"/>
            <ac:picMk id="7" creationId="{B9EC4905-C857-A4B0-8B52-302947CE00E7}"/>
          </ac:picMkLst>
        </pc:picChg>
      </pc:sldChg>
      <pc:sldChg chg="del">
        <pc:chgData name="Yixuan WANG" userId="41f36b3f-1f78-4b19-b5ee-2131da061951" providerId="ADAL" clId="{9635728A-42B8-294D-843D-B9BC88096D2A}" dt="2022-09-15T07:47:48.414" v="418" actId="2696"/>
        <pc:sldMkLst>
          <pc:docMk/>
          <pc:sldMk cId="3868372133" sldId="300"/>
        </pc:sldMkLst>
      </pc:sldChg>
      <pc:sldChg chg="del">
        <pc:chgData name="Yixuan WANG" userId="41f36b3f-1f78-4b19-b5ee-2131da061951" providerId="ADAL" clId="{9635728A-42B8-294D-843D-B9BC88096D2A}" dt="2022-09-15T07:47:48.545" v="419" actId="2696"/>
        <pc:sldMkLst>
          <pc:docMk/>
          <pc:sldMk cId="2090950385" sldId="301"/>
        </pc:sldMkLst>
      </pc:sldChg>
      <pc:sldChg chg="addSp delSp modSp add mod modNotesTx">
        <pc:chgData name="Yixuan WANG" userId="41f36b3f-1f78-4b19-b5ee-2131da061951" providerId="ADAL" clId="{9635728A-42B8-294D-843D-B9BC88096D2A}" dt="2022-09-15T08:26:59.488" v="1300" actId="20577"/>
        <pc:sldMkLst>
          <pc:docMk/>
          <pc:sldMk cId="3324315476" sldId="301"/>
        </pc:sldMkLst>
        <pc:spChg chg="mod">
          <ac:chgData name="Yixuan WANG" userId="41f36b3f-1f78-4b19-b5ee-2131da061951" providerId="ADAL" clId="{9635728A-42B8-294D-843D-B9BC88096D2A}" dt="2022-09-15T07:57:51.227" v="500" actId="14100"/>
          <ac:spMkLst>
            <pc:docMk/>
            <pc:sldMk cId="3324315476" sldId="301"/>
            <ac:spMk id="6" creationId="{A91018BA-3207-1B3F-149F-CE911976AC11}"/>
          </ac:spMkLst>
        </pc:spChg>
        <pc:spChg chg="mod">
          <ac:chgData name="Yixuan WANG" userId="41f36b3f-1f78-4b19-b5ee-2131da061951" providerId="ADAL" clId="{9635728A-42B8-294D-843D-B9BC88096D2A}" dt="2022-09-15T07:55:45.177" v="489" actId="20577"/>
          <ac:spMkLst>
            <pc:docMk/>
            <pc:sldMk cId="3324315476" sldId="301"/>
            <ac:spMk id="21" creationId="{4CF16644-1A60-F17A-F376-082569D23D96}"/>
          </ac:spMkLst>
        </pc:spChg>
        <pc:picChg chg="del">
          <ac:chgData name="Yixuan WANG" userId="41f36b3f-1f78-4b19-b5ee-2131da061951" providerId="ADAL" clId="{9635728A-42B8-294D-843D-B9BC88096D2A}" dt="2022-09-15T07:55:10.131" v="458" actId="478"/>
          <ac:picMkLst>
            <pc:docMk/>
            <pc:sldMk cId="3324315476" sldId="301"/>
            <ac:picMk id="4" creationId="{0824D32D-B95E-C36D-5B33-2CF6F6EB1D2A}"/>
          </ac:picMkLst>
        </pc:picChg>
        <pc:picChg chg="add mod">
          <ac:chgData name="Yixuan WANG" userId="41f36b3f-1f78-4b19-b5ee-2131da061951" providerId="ADAL" clId="{9635728A-42B8-294D-843D-B9BC88096D2A}" dt="2022-09-15T07:55:20.559" v="462" actId="1076"/>
          <ac:picMkLst>
            <pc:docMk/>
            <pc:sldMk cId="3324315476" sldId="301"/>
            <ac:picMk id="7" creationId="{F4C13E7A-3E30-B933-5F07-278ABC142593}"/>
          </ac:picMkLst>
        </pc:picChg>
      </pc:sldChg>
      <pc:sldChg chg="addSp delSp modSp add mod modNotesTx">
        <pc:chgData name="Yixuan WANG" userId="41f36b3f-1f78-4b19-b5ee-2131da061951" providerId="ADAL" clId="{9635728A-42B8-294D-843D-B9BC88096D2A}" dt="2022-09-15T08:14:24.952" v="676"/>
        <pc:sldMkLst>
          <pc:docMk/>
          <pc:sldMk cId="1476872104" sldId="302"/>
        </pc:sldMkLst>
        <pc:spChg chg="mod">
          <ac:chgData name="Yixuan WANG" userId="41f36b3f-1f78-4b19-b5ee-2131da061951" providerId="ADAL" clId="{9635728A-42B8-294D-843D-B9BC88096D2A}" dt="2022-09-15T07:58:21.271" v="541" actId="20577"/>
          <ac:spMkLst>
            <pc:docMk/>
            <pc:sldMk cId="1476872104" sldId="302"/>
            <ac:spMk id="6" creationId="{A91018BA-3207-1B3F-149F-CE911976AC11}"/>
          </ac:spMkLst>
        </pc:spChg>
        <pc:spChg chg="add mod">
          <ac:chgData name="Yixuan WANG" userId="41f36b3f-1f78-4b19-b5ee-2131da061951" providerId="ADAL" clId="{9635728A-42B8-294D-843D-B9BC88096D2A}" dt="2022-09-15T08:14:09.949" v="673" actId="123"/>
          <ac:spMkLst>
            <pc:docMk/>
            <pc:sldMk cId="1476872104" sldId="302"/>
            <ac:spMk id="9" creationId="{9483DF5E-B675-1D03-A8BB-1BBD32B37A9F}"/>
          </ac:spMkLst>
        </pc:spChg>
        <pc:spChg chg="mod">
          <ac:chgData name="Yixuan WANG" userId="41f36b3f-1f78-4b19-b5ee-2131da061951" providerId="ADAL" clId="{9635728A-42B8-294D-843D-B9BC88096D2A}" dt="2022-09-15T08:14:24.952" v="676"/>
          <ac:spMkLst>
            <pc:docMk/>
            <pc:sldMk cId="1476872104" sldId="302"/>
            <ac:spMk id="21" creationId="{4CF16644-1A60-F17A-F376-082569D23D96}"/>
          </ac:spMkLst>
        </pc:spChg>
        <pc:picChg chg="del">
          <ac:chgData name="Yixuan WANG" userId="41f36b3f-1f78-4b19-b5ee-2131da061951" providerId="ADAL" clId="{9635728A-42B8-294D-843D-B9BC88096D2A}" dt="2022-09-15T07:58:31.054" v="542" actId="478"/>
          <ac:picMkLst>
            <pc:docMk/>
            <pc:sldMk cId="1476872104" sldId="302"/>
            <ac:picMk id="4" creationId="{0824D32D-B95E-C36D-5B33-2CF6F6EB1D2A}"/>
          </ac:picMkLst>
        </pc:picChg>
        <pc:picChg chg="add del mod">
          <ac:chgData name="Yixuan WANG" userId="41f36b3f-1f78-4b19-b5ee-2131da061951" providerId="ADAL" clId="{9635728A-42B8-294D-843D-B9BC88096D2A}" dt="2022-09-15T08:01:39.485" v="560" actId="478"/>
          <ac:picMkLst>
            <pc:docMk/>
            <pc:sldMk cId="1476872104" sldId="302"/>
            <ac:picMk id="7" creationId="{2DADCE2E-E220-85F7-5421-F2C407ED2539}"/>
          </ac:picMkLst>
        </pc:picChg>
        <pc:picChg chg="add del mod">
          <ac:chgData name="Yixuan WANG" userId="41f36b3f-1f78-4b19-b5ee-2131da061951" providerId="ADAL" clId="{9635728A-42B8-294D-843D-B9BC88096D2A}" dt="2022-09-15T08:02:45.549" v="565" actId="478"/>
          <ac:picMkLst>
            <pc:docMk/>
            <pc:sldMk cId="1476872104" sldId="302"/>
            <ac:picMk id="11" creationId="{F0FDFAEC-6440-C6D2-7AC0-9FEF929725AC}"/>
          </ac:picMkLst>
        </pc:picChg>
        <pc:picChg chg="add mod">
          <ac:chgData name="Yixuan WANG" userId="41f36b3f-1f78-4b19-b5ee-2131da061951" providerId="ADAL" clId="{9635728A-42B8-294D-843D-B9BC88096D2A}" dt="2022-09-15T08:13:59.301" v="663" actId="1035"/>
          <ac:picMkLst>
            <pc:docMk/>
            <pc:sldMk cId="1476872104" sldId="302"/>
            <ac:picMk id="13" creationId="{66C0876E-1BCD-8FA9-9EB1-B9503F748F93}"/>
          </ac:picMkLst>
        </pc:picChg>
        <pc:picChg chg="add del mod">
          <ac:chgData name="Yixuan WANG" userId="41f36b3f-1f78-4b19-b5ee-2131da061951" providerId="ADAL" clId="{9635728A-42B8-294D-843D-B9BC88096D2A}" dt="2022-09-15T08:05:22.356" v="570" actId="478"/>
          <ac:picMkLst>
            <pc:docMk/>
            <pc:sldMk cId="1476872104" sldId="302"/>
            <ac:picMk id="15" creationId="{72A03BA7-4A4B-97E2-5169-53D258730A48}"/>
          </ac:picMkLst>
        </pc:picChg>
        <pc:picChg chg="add mod">
          <ac:chgData name="Yixuan WANG" userId="41f36b3f-1f78-4b19-b5ee-2131da061951" providerId="ADAL" clId="{9635728A-42B8-294D-843D-B9BC88096D2A}" dt="2022-09-15T08:14:16.277" v="675" actId="1035"/>
          <ac:picMkLst>
            <pc:docMk/>
            <pc:sldMk cId="1476872104" sldId="302"/>
            <ac:picMk id="17" creationId="{7F7605E7-CC74-3092-EB73-C4FC24902E9C}"/>
          </ac:picMkLst>
        </pc:picChg>
      </pc:sldChg>
      <pc:sldChg chg="del">
        <pc:chgData name="Yixuan WANG" userId="41f36b3f-1f78-4b19-b5ee-2131da061951" providerId="ADAL" clId="{9635728A-42B8-294D-843D-B9BC88096D2A}" dt="2022-09-15T07:47:48.707" v="420" actId="2696"/>
        <pc:sldMkLst>
          <pc:docMk/>
          <pc:sldMk cId="2141353071" sldId="302"/>
        </pc:sldMkLst>
      </pc:sldChg>
      <pc:sldChg chg="del">
        <pc:chgData name="Yixuan WANG" userId="41f36b3f-1f78-4b19-b5ee-2131da061951" providerId="ADAL" clId="{9635728A-42B8-294D-843D-B9BC88096D2A}" dt="2022-09-15T07:47:48.855" v="421" actId="2696"/>
        <pc:sldMkLst>
          <pc:docMk/>
          <pc:sldMk cId="719707673" sldId="303"/>
        </pc:sldMkLst>
      </pc:sldChg>
      <pc:sldChg chg="addSp delSp modSp add mod">
        <pc:chgData name="Yixuan WANG" userId="41f36b3f-1f78-4b19-b5ee-2131da061951" providerId="ADAL" clId="{9635728A-42B8-294D-843D-B9BC88096D2A}" dt="2022-09-15T08:26:11.317" v="1298" actId="1076"/>
        <pc:sldMkLst>
          <pc:docMk/>
          <pc:sldMk cId="3923803344" sldId="303"/>
        </pc:sldMkLst>
        <pc:spChg chg="del">
          <ac:chgData name="Yixuan WANG" userId="41f36b3f-1f78-4b19-b5ee-2131da061951" providerId="ADAL" clId="{9635728A-42B8-294D-843D-B9BC88096D2A}" dt="2022-09-15T08:25:44.973" v="1296" actId="478"/>
          <ac:spMkLst>
            <pc:docMk/>
            <pc:sldMk cId="3923803344" sldId="303"/>
            <ac:spMk id="8" creationId="{79F9D366-3C0B-BC22-F837-C056EFAF52FB}"/>
          </ac:spMkLst>
        </pc:spChg>
        <pc:picChg chg="add mod">
          <ac:chgData name="Yixuan WANG" userId="41f36b3f-1f78-4b19-b5ee-2131da061951" providerId="ADAL" clId="{9635728A-42B8-294D-843D-B9BC88096D2A}" dt="2022-09-15T08:26:11.317" v="1298" actId="1076"/>
          <ac:picMkLst>
            <pc:docMk/>
            <pc:sldMk cId="3923803344" sldId="303"/>
            <ac:picMk id="4" creationId="{058A1139-CF24-E1BE-9396-574FE2FB812F}"/>
          </ac:picMkLst>
        </pc:picChg>
      </pc:sldChg>
      <pc:sldChg chg="addSp delSp modSp add mod modNotesTx">
        <pc:chgData name="Yixuan WANG" userId="41f36b3f-1f78-4b19-b5ee-2131da061951" providerId="ADAL" clId="{9635728A-42B8-294D-843D-B9BC88096D2A}" dt="2022-09-15T08:45:32.462" v="1473" actId="1076"/>
        <pc:sldMkLst>
          <pc:docMk/>
          <pc:sldMk cId="3231457600" sldId="304"/>
        </pc:sldMkLst>
        <pc:spChg chg="mod">
          <ac:chgData name="Yixuan WANG" userId="41f36b3f-1f78-4b19-b5ee-2131da061951" providerId="ADAL" clId="{9635728A-42B8-294D-843D-B9BC88096D2A}" dt="2022-09-15T08:35:09.983" v="1390"/>
          <ac:spMkLst>
            <pc:docMk/>
            <pc:sldMk cId="3231457600" sldId="304"/>
            <ac:spMk id="6" creationId="{A91018BA-3207-1B3F-149F-CE911976AC11}"/>
          </ac:spMkLst>
        </pc:spChg>
        <pc:spChg chg="add del mod">
          <ac:chgData name="Yixuan WANG" userId="41f36b3f-1f78-4b19-b5ee-2131da061951" providerId="ADAL" clId="{9635728A-42B8-294D-843D-B9BC88096D2A}" dt="2022-09-15T08:36:24.268" v="1391" actId="478"/>
          <ac:spMkLst>
            <pc:docMk/>
            <pc:sldMk cId="3231457600" sldId="304"/>
            <ac:spMk id="9" creationId="{4CE139B1-E341-3A99-3B61-BD5384DABE9D}"/>
          </ac:spMkLst>
        </pc:spChg>
        <pc:spChg chg="add del mod">
          <ac:chgData name="Yixuan WANG" userId="41f36b3f-1f78-4b19-b5ee-2131da061951" providerId="ADAL" clId="{9635728A-42B8-294D-843D-B9BC88096D2A}" dt="2022-09-15T08:38:46.780" v="1408" actId="478"/>
          <ac:spMkLst>
            <pc:docMk/>
            <pc:sldMk cId="3231457600" sldId="304"/>
            <ac:spMk id="14" creationId="{F25961E6-6073-4900-FBF4-32D982F8A0CC}"/>
          </ac:spMkLst>
        </pc:spChg>
        <pc:spChg chg="add mod">
          <ac:chgData name="Yixuan WANG" userId="41f36b3f-1f78-4b19-b5ee-2131da061951" providerId="ADAL" clId="{9635728A-42B8-294D-843D-B9BC88096D2A}" dt="2022-09-15T08:39:03.758" v="1414" actId="1076"/>
          <ac:spMkLst>
            <pc:docMk/>
            <pc:sldMk cId="3231457600" sldId="304"/>
            <ac:spMk id="15" creationId="{B6E1A2F6-C266-5609-7DFA-6304F891EB37}"/>
          </ac:spMkLst>
        </pc:spChg>
        <pc:spChg chg="add mod">
          <ac:chgData name="Yixuan WANG" userId="41f36b3f-1f78-4b19-b5ee-2131da061951" providerId="ADAL" clId="{9635728A-42B8-294D-843D-B9BC88096D2A}" dt="2022-09-15T08:45:32.462" v="1473" actId="1076"/>
          <ac:spMkLst>
            <pc:docMk/>
            <pc:sldMk cId="3231457600" sldId="304"/>
            <ac:spMk id="17" creationId="{0ABACD4E-BD7D-FB1F-3D19-C86C2D1E8852}"/>
          </ac:spMkLst>
        </pc:spChg>
        <pc:picChg chg="add del mod">
          <ac:chgData name="Yixuan WANG" userId="41f36b3f-1f78-4b19-b5ee-2131da061951" providerId="ADAL" clId="{9635728A-42B8-294D-843D-B9BC88096D2A}" dt="2022-09-15T08:30:21.408" v="1340" actId="21"/>
          <ac:picMkLst>
            <pc:docMk/>
            <pc:sldMk cId="3231457600" sldId="304"/>
            <ac:picMk id="4" creationId="{EBFC130D-A31E-CE2A-9962-DDA9C695FE60}"/>
          </ac:picMkLst>
        </pc:picChg>
        <pc:picChg chg="del">
          <ac:chgData name="Yixuan WANG" userId="41f36b3f-1f78-4b19-b5ee-2131da061951" providerId="ADAL" clId="{9635728A-42B8-294D-843D-B9BC88096D2A}" dt="2022-09-15T08:27:05.044" v="1302" actId="478"/>
          <ac:picMkLst>
            <pc:docMk/>
            <pc:sldMk cId="3231457600" sldId="304"/>
            <ac:picMk id="7" creationId="{F4C13E7A-3E30-B933-5F07-278ABC142593}"/>
          </ac:picMkLst>
        </pc:picChg>
        <pc:picChg chg="add del mod">
          <ac:chgData name="Yixuan WANG" userId="41f36b3f-1f78-4b19-b5ee-2131da061951" providerId="ADAL" clId="{9635728A-42B8-294D-843D-B9BC88096D2A}" dt="2022-09-15T08:36:25.105" v="1392" actId="478"/>
          <ac:picMkLst>
            <pc:docMk/>
            <pc:sldMk cId="3231457600" sldId="304"/>
            <ac:picMk id="10" creationId="{1E4A19F9-8906-6B8F-976B-22D5634703CC}"/>
          </ac:picMkLst>
        </pc:picChg>
        <pc:picChg chg="add mod">
          <ac:chgData name="Yixuan WANG" userId="41f36b3f-1f78-4b19-b5ee-2131da061951" providerId="ADAL" clId="{9635728A-42B8-294D-843D-B9BC88096D2A}" dt="2022-09-15T08:38:23.645" v="1403" actId="1076"/>
          <ac:picMkLst>
            <pc:docMk/>
            <pc:sldMk cId="3231457600" sldId="304"/>
            <ac:picMk id="12" creationId="{69013B1F-4621-4AC6-C594-0C560FAFEE7D}"/>
          </ac:picMkLst>
        </pc:picChg>
        <pc:picChg chg="add del mod">
          <ac:chgData name="Yixuan WANG" userId="41f36b3f-1f78-4b19-b5ee-2131da061951" providerId="ADAL" clId="{9635728A-42B8-294D-843D-B9BC88096D2A}" dt="2022-09-15T08:38:22.442" v="1402" actId="478"/>
          <ac:picMkLst>
            <pc:docMk/>
            <pc:sldMk cId="3231457600" sldId="304"/>
            <ac:picMk id="1026" creationId="{4D2FE49A-8F1C-82CB-345B-3ACAB2A6E667}"/>
          </ac:picMkLst>
        </pc:picChg>
        <pc:picChg chg="add del mod">
          <ac:chgData name="Yixuan WANG" userId="41f36b3f-1f78-4b19-b5ee-2131da061951" providerId="ADAL" clId="{9635728A-42B8-294D-843D-B9BC88096D2A}" dt="2022-09-15T08:37:54.732" v="1395" actId="478"/>
          <ac:picMkLst>
            <pc:docMk/>
            <pc:sldMk cId="3231457600" sldId="304"/>
            <ac:picMk id="1028" creationId="{B53DFC79-F251-611E-FBE5-15E7105F662E}"/>
          </ac:picMkLst>
        </pc:picChg>
        <pc:picChg chg="add del">
          <ac:chgData name="Yixuan WANG" userId="41f36b3f-1f78-4b19-b5ee-2131da061951" providerId="ADAL" clId="{9635728A-42B8-294D-843D-B9BC88096D2A}" dt="2022-09-15T08:38:09.892" v="1400" actId="478"/>
          <ac:picMkLst>
            <pc:docMk/>
            <pc:sldMk cId="3231457600" sldId="304"/>
            <ac:picMk id="1030" creationId="{F34CB236-FB2F-336C-3547-EE18D61F1590}"/>
          </ac:picMkLst>
        </pc:picChg>
      </pc:sldChg>
      <pc:sldChg chg="del">
        <pc:chgData name="Yixuan WANG" userId="41f36b3f-1f78-4b19-b5ee-2131da061951" providerId="ADAL" clId="{9635728A-42B8-294D-843D-B9BC88096D2A}" dt="2022-09-15T07:47:49.072" v="422" actId="2696"/>
        <pc:sldMkLst>
          <pc:docMk/>
          <pc:sldMk cId="4128575946" sldId="304"/>
        </pc:sldMkLst>
      </pc:sldChg>
      <pc:sldChg chg="del">
        <pc:chgData name="Yixuan WANG" userId="41f36b3f-1f78-4b19-b5ee-2131da061951" providerId="ADAL" clId="{9635728A-42B8-294D-843D-B9BC88096D2A}" dt="2022-09-15T07:47:49.179" v="423" actId="2696"/>
        <pc:sldMkLst>
          <pc:docMk/>
          <pc:sldMk cId="2549249053" sldId="305"/>
        </pc:sldMkLst>
      </pc:sldChg>
      <pc:sldChg chg="addSp delSp modSp add mod">
        <pc:chgData name="Yixuan WANG" userId="41f36b3f-1f78-4b19-b5ee-2131da061951" providerId="ADAL" clId="{9635728A-42B8-294D-843D-B9BC88096D2A}" dt="2022-09-15T08:34:33.419" v="1388" actId="1076"/>
        <pc:sldMkLst>
          <pc:docMk/>
          <pc:sldMk cId="3213219187" sldId="305"/>
        </pc:sldMkLst>
        <pc:spChg chg="add del mod">
          <ac:chgData name="Yixuan WANG" userId="41f36b3f-1f78-4b19-b5ee-2131da061951" providerId="ADAL" clId="{9635728A-42B8-294D-843D-B9BC88096D2A}" dt="2022-09-15T08:28:31.535" v="1314" actId="478"/>
          <ac:spMkLst>
            <pc:docMk/>
            <pc:sldMk cId="3213219187" sldId="305"/>
            <ac:spMk id="7" creationId="{C90D9AA2-01B0-3137-A1C8-E00D49E9C0F2}"/>
          </ac:spMkLst>
        </pc:spChg>
        <pc:spChg chg="add mod">
          <ac:chgData name="Yixuan WANG" userId="41f36b3f-1f78-4b19-b5ee-2131da061951" providerId="ADAL" clId="{9635728A-42B8-294D-843D-B9BC88096D2A}" dt="2022-09-15T08:31:27.380" v="1355" actId="1076"/>
          <ac:spMkLst>
            <pc:docMk/>
            <pc:sldMk cId="3213219187" sldId="305"/>
            <ac:spMk id="8" creationId="{157D2FC2-BA3E-EF69-7371-A80038569DB0}"/>
          </ac:spMkLst>
        </pc:spChg>
        <pc:spChg chg="add mod">
          <ac:chgData name="Yixuan WANG" userId="41f36b3f-1f78-4b19-b5ee-2131da061951" providerId="ADAL" clId="{9635728A-42B8-294D-843D-B9BC88096D2A}" dt="2022-09-15T08:31:36.896" v="1358" actId="1076"/>
          <ac:spMkLst>
            <pc:docMk/>
            <pc:sldMk cId="3213219187" sldId="305"/>
            <ac:spMk id="12" creationId="{6D5CFE57-C4D1-9402-34A9-47AC2F28A532}"/>
          </ac:spMkLst>
        </pc:spChg>
        <pc:spChg chg="add mod">
          <ac:chgData name="Yixuan WANG" userId="41f36b3f-1f78-4b19-b5ee-2131da061951" providerId="ADAL" clId="{9635728A-42B8-294D-843D-B9BC88096D2A}" dt="2022-09-15T08:33:02.364" v="1385" actId="20577"/>
          <ac:spMkLst>
            <pc:docMk/>
            <pc:sldMk cId="3213219187" sldId="305"/>
            <ac:spMk id="18" creationId="{606F93BE-2400-D5EC-B9EE-B6519B3EDE92}"/>
          </ac:spMkLst>
        </pc:spChg>
        <pc:picChg chg="del">
          <ac:chgData name="Yixuan WANG" userId="41f36b3f-1f78-4b19-b5ee-2131da061951" providerId="ADAL" clId="{9635728A-42B8-294D-843D-B9BC88096D2A}" dt="2022-09-15T08:28:10.988" v="1309" actId="478"/>
          <ac:picMkLst>
            <pc:docMk/>
            <pc:sldMk cId="3213219187" sldId="305"/>
            <ac:picMk id="4" creationId="{EBFC130D-A31E-CE2A-9962-DDA9C695FE60}"/>
          </ac:picMkLst>
        </pc:picChg>
        <pc:picChg chg="add del mod">
          <ac:chgData name="Yixuan WANG" userId="41f36b3f-1f78-4b19-b5ee-2131da061951" providerId="ADAL" clId="{9635728A-42B8-294D-843D-B9BC88096D2A}" dt="2022-09-15T08:30:49.567" v="1351" actId="21"/>
          <ac:picMkLst>
            <pc:docMk/>
            <pc:sldMk cId="3213219187" sldId="305"/>
            <ac:picMk id="10" creationId="{D0CC8819-FA4C-9872-CAF1-87E92A5901F1}"/>
          </ac:picMkLst>
        </pc:picChg>
        <pc:picChg chg="add mod">
          <ac:chgData name="Yixuan WANG" userId="41f36b3f-1f78-4b19-b5ee-2131da061951" providerId="ADAL" clId="{9635728A-42B8-294D-843D-B9BC88096D2A}" dt="2022-09-15T08:31:29.693" v="1356" actId="1076"/>
          <ac:picMkLst>
            <pc:docMk/>
            <pc:sldMk cId="3213219187" sldId="305"/>
            <ac:picMk id="11" creationId="{58170EBD-5B51-7759-800E-0D7F069BE37A}"/>
          </ac:picMkLst>
        </pc:picChg>
        <pc:picChg chg="add del mod">
          <ac:chgData name="Yixuan WANG" userId="41f36b3f-1f78-4b19-b5ee-2131da061951" providerId="ADAL" clId="{9635728A-42B8-294D-843D-B9BC88096D2A}" dt="2022-09-15T08:32:03.037" v="1363" actId="478"/>
          <ac:picMkLst>
            <pc:docMk/>
            <pc:sldMk cId="3213219187" sldId="305"/>
            <ac:picMk id="13" creationId="{BC6EFEA0-DFB0-02D6-754F-50CC96218B92}"/>
          </ac:picMkLst>
        </pc:picChg>
        <pc:picChg chg="add mod">
          <ac:chgData name="Yixuan WANG" userId="41f36b3f-1f78-4b19-b5ee-2131da061951" providerId="ADAL" clId="{9635728A-42B8-294D-843D-B9BC88096D2A}" dt="2022-09-15T08:32:10.610" v="1366" actId="1076"/>
          <ac:picMkLst>
            <pc:docMk/>
            <pc:sldMk cId="3213219187" sldId="305"/>
            <ac:picMk id="15" creationId="{6222A965-632F-9586-52D0-04797DF5AFB7}"/>
          </ac:picMkLst>
        </pc:picChg>
        <pc:picChg chg="add mod">
          <ac:chgData name="Yixuan WANG" userId="41f36b3f-1f78-4b19-b5ee-2131da061951" providerId="ADAL" clId="{9635728A-42B8-294D-843D-B9BC88096D2A}" dt="2022-09-15T08:32:48.074" v="1372" actId="1076"/>
          <ac:picMkLst>
            <pc:docMk/>
            <pc:sldMk cId="3213219187" sldId="305"/>
            <ac:picMk id="17" creationId="{FD0FAB16-B279-1A3C-0984-D2F102B033E5}"/>
          </ac:picMkLst>
        </pc:picChg>
        <pc:picChg chg="add mod">
          <ac:chgData name="Yixuan WANG" userId="41f36b3f-1f78-4b19-b5ee-2131da061951" providerId="ADAL" clId="{9635728A-42B8-294D-843D-B9BC88096D2A}" dt="2022-09-15T08:34:33.419" v="1388" actId="1076"/>
          <ac:picMkLst>
            <pc:docMk/>
            <pc:sldMk cId="3213219187" sldId="305"/>
            <ac:picMk id="20" creationId="{F645F748-0545-EBF2-7A54-569BF5DEF86F}"/>
          </ac:picMkLst>
        </pc:picChg>
      </pc:sldChg>
      <pc:sldChg chg="del">
        <pc:chgData name="Yixuan WANG" userId="41f36b3f-1f78-4b19-b5ee-2131da061951" providerId="ADAL" clId="{9635728A-42B8-294D-843D-B9BC88096D2A}" dt="2022-09-15T07:47:49.364" v="424" actId="2696"/>
        <pc:sldMkLst>
          <pc:docMk/>
          <pc:sldMk cId="889743292" sldId="306"/>
        </pc:sldMkLst>
      </pc:sldChg>
      <pc:sldChg chg="delSp modSp add mod">
        <pc:chgData name="Yixuan WANG" userId="41f36b3f-1f78-4b19-b5ee-2131da061951" providerId="ADAL" clId="{9635728A-42B8-294D-843D-B9BC88096D2A}" dt="2022-09-15T08:44:20.212" v="1470" actId="20577"/>
        <pc:sldMkLst>
          <pc:docMk/>
          <pc:sldMk cId="1402095579" sldId="306"/>
        </pc:sldMkLst>
        <pc:spChg chg="mod">
          <ac:chgData name="Yixuan WANG" userId="41f36b3f-1f78-4b19-b5ee-2131da061951" providerId="ADAL" clId="{9635728A-42B8-294D-843D-B9BC88096D2A}" dt="2022-09-15T08:44:20.212" v="1470" actId="20577"/>
          <ac:spMkLst>
            <pc:docMk/>
            <pc:sldMk cId="1402095579" sldId="306"/>
            <ac:spMk id="8" creationId="{157D2FC2-BA3E-EF69-7371-A80038569DB0}"/>
          </ac:spMkLst>
        </pc:spChg>
        <pc:spChg chg="del">
          <ac:chgData name="Yixuan WANG" userId="41f36b3f-1f78-4b19-b5ee-2131da061951" providerId="ADAL" clId="{9635728A-42B8-294D-843D-B9BC88096D2A}" dt="2022-09-15T08:42:39.392" v="1421" actId="478"/>
          <ac:spMkLst>
            <pc:docMk/>
            <pc:sldMk cId="1402095579" sldId="306"/>
            <ac:spMk id="12" creationId="{6D5CFE57-C4D1-9402-34A9-47AC2F28A532}"/>
          </ac:spMkLst>
        </pc:spChg>
        <pc:spChg chg="del">
          <ac:chgData name="Yixuan WANG" userId="41f36b3f-1f78-4b19-b5ee-2131da061951" providerId="ADAL" clId="{9635728A-42B8-294D-843D-B9BC88096D2A}" dt="2022-09-15T08:42:37.881" v="1420" actId="478"/>
          <ac:spMkLst>
            <pc:docMk/>
            <pc:sldMk cId="1402095579" sldId="306"/>
            <ac:spMk id="18" creationId="{606F93BE-2400-D5EC-B9EE-B6519B3EDE92}"/>
          </ac:spMkLst>
        </pc:spChg>
        <pc:picChg chg="del">
          <ac:chgData name="Yixuan WANG" userId="41f36b3f-1f78-4b19-b5ee-2131da061951" providerId="ADAL" clId="{9635728A-42B8-294D-843D-B9BC88096D2A}" dt="2022-09-15T08:42:34.242" v="1416" actId="478"/>
          <ac:picMkLst>
            <pc:docMk/>
            <pc:sldMk cId="1402095579" sldId="306"/>
            <ac:picMk id="11" creationId="{58170EBD-5B51-7759-800E-0D7F069BE37A}"/>
          </ac:picMkLst>
        </pc:picChg>
        <pc:picChg chg="del">
          <ac:chgData name="Yixuan WANG" userId="41f36b3f-1f78-4b19-b5ee-2131da061951" providerId="ADAL" clId="{9635728A-42B8-294D-843D-B9BC88096D2A}" dt="2022-09-15T08:42:36.038" v="1418" actId="478"/>
          <ac:picMkLst>
            <pc:docMk/>
            <pc:sldMk cId="1402095579" sldId="306"/>
            <ac:picMk id="15" creationId="{6222A965-632F-9586-52D0-04797DF5AFB7}"/>
          </ac:picMkLst>
        </pc:picChg>
        <pc:picChg chg="del">
          <ac:chgData name="Yixuan WANG" userId="41f36b3f-1f78-4b19-b5ee-2131da061951" providerId="ADAL" clId="{9635728A-42B8-294D-843D-B9BC88096D2A}" dt="2022-09-15T08:42:36.526" v="1419" actId="478"/>
          <ac:picMkLst>
            <pc:docMk/>
            <pc:sldMk cId="1402095579" sldId="306"/>
            <ac:picMk id="17" creationId="{FD0FAB16-B279-1A3C-0984-D2F102B033E5}"/>
          </ac:picMkLst>
        </pc:picChg>
        <pc:picChg chg="del">
          <ac:chgData name="Yixuan WANG" userId="41f36b3f-1f78-4b19-b5ee-2131da061951" providerId="ADAL" clId="{9635728A-42B8-294D-843D-B9BC88096D2A}" dt="2022-09-15T08:42:35.180" v="1417" actId="478"/>
          <ac:picMkLst>
            <pc:docMk/>
            <pc:sldMk cId="1402095579" sldId="306"/>
            <ac:picMk id="20" creationId="{F645F748-0545-EBF2-7A54-569BF5DEF86F}"/>
          </ac:picMkLst>
        </pc:picChg>
      </pc:sldChg>
      <pc:sldChg chg="del">
        <pc:chgData name="Yixuan WANG" userId="41f36b3f-1f78-4b19-b5ee-2131da061951" providerId="ADAL" clId="{9635728A-42B8-294D-843D-B9BC88096D2A}" dt="2022-09-15T07:47:49.509" v="425" actId="2696"/>
        <pc:sldMkLst>
          <pc:docMk/>
          <pc:sldMk cId="617418719" sldId="307"/>
        </pc:sldMkLst>
      </pc:sldChg>
      <pc:sldChg chg="del">
        <pc:chgData name="Yixuan WANG" userId="41f36b3f-1f78-4b19-b5ee-2131da061951" providerId="ADAL" clId="{9635728A-42B8-294D-843D-B9BC88096D2A}" dt="2022-09-15T07:47:49.713" v="426" actId="2696"/>
        <pc:sldMkLst>
          <pc:docMk/>
          <pc:sldMk cId="2524480114" sldId="308"/>
        </pc:sldMkLst>
      </pc:sldChg>
      <pc:sldChg chg="del">
        <pc:chgData name="Yixuan WANG" userId="41f36b3f-1f78-4b19-b5ee-2131da061951" providerId="ADAL" clId="{9635728A-42B8-294D-843D-B9BC88096D2A}" dt="2022-09-15T07:47:49.855" v="427" actId="2696"/>
        <pc:sldMkLst>
          <pc:docMk/>
          <pc:sldMk cId="3625269101" sldId="309"/>
        </pc:sldMkLst>
      </pc:sldChg>
      <pc:sldChg chg="del">
        <pc:chgData name="Yixuan WANG" userId="41f36b3f-1f78-4b19-b5ee-2131da061951" providerId="ADAL" clId="{9635728A-42B8-294D-843D-B9BC88096D2A}" dt="2022-09-15T07:47:50.054" v="428" actId="2696"/>
        <pc:sldMkLst>
          <pc:docMk/>
          <pc:sldMk cId="932282352" sldId="310"/>
        </pc:sldMkLst>
      </pc:sldChg>
      <pc:sldChg chg="del">
        <pc:chgData name="Yixuan WANG" userId="41f36b3f-1f78-4b19-b5ee-2131da061951" providerId="ADAL" clId="{9635728A-42B8-294D-843D-B9BC88096D2A}" dt="2022-09-15T07:47:50.333" v="429" actId="2696"/>
        <pc:sldMkLst>
          <pc:docMk/>
          <pc:sldMk cId="4145601251" sldId="311"/>
        </pc:sldMkLst>
      </pc:sldChg>
      <pc:sldChg chg="del">
        <pc:chgData name="Yixuan WANG" userId="41f36b3f-1f78-4b19-b5ee-2131da061951" providerId="ADAL" clId="{9635728A-42B8-294D-843D-B9BC88096D2A}" dt="2022-09-15T07:47:50.628" v="430" actId="2696"/>
        <pc:sldMkLst>
          <pc:docMk/>
          <pc:sldMk cId="654267988" sldId="312"/>
        </pc:sldMkLst>
      </pc:sldChg>
      <pc:sldChg chg="del">
        <pc:chgData name="Yixuan WANG" userId="41f36b3f-1f78-4b19-b5ee-2131da061951" providerId="ADAL" clId="{9635728A-42B8-294D-843D-B9BC88096D2A}" dt="2022-09-15T07:47:51.346" v="431" actId="2696"/>
        <pc:sldMkLst>
          <pc:docMk/>
          <pc:sldMk cId="1025242488" sldId="313"/>
        </pc:sldMkLst>
      </pc:sldChg>
      <pc:sldChg chg="add del">
        <pc:chgData name="Yixuan WANG" userId="41f36b3f-1f78-4b19-b5ee-2131da061951" providerId="ADAL" clId="{9635728A-42B8-294D-843D-B9BC88096D2A}" dt="2022-09-15T07:48:29.201" v="439" actId="2696"/>
        <pc:sldMkLst>
          <pc:docMk/>
          <pc:sldMk cId="2150091160" sldId="314"/>
        </pc:sldMkLst>
      </pc:sldChg>
      <pc:sldChg chg="add del">
        <pc:chgData name="Yixuan WANG" userId="41f36b3f-1f78-4b19-b5ee-2131da061951" providerId="ADAL" clId="{9635728A-42B8-294D-843D-B9BC88096D2A}" dt="2022-09-15T07:48:29.377" v="440" actId="2696"/>
        <pc:sldMkLst>
          <pc:docMk/>
          <pc:sldMk cId="495071361" sldId="3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EF1EBA-FA81-B649-9427-7759600AD7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B7CF3C9-DA49-BB4A-B684-DBF5BF5E36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AFCB5E-A5FE-CD43-BE20-56AA69F9E2F5}" type="datetimeFigureOut">
              <a:rPr lang="en-US" smtClean="0"/>
              <a:t>9/16/22</a:t>
            </a:fld>
            <a:endParaRPr lang="en-US"/>
          </a:p>
        </p:txBody>
      </p:sp>
      <p:sp>
        <p:nvSpPr>
          <p:cNvPr id="4" name="Footer Placeholder 3">
            <a:extLst>
              <a:ext uri="{FF2B5EF4-FFF2-40B4-BE49-F238E27FC236}">
                <a16:creationId xmlns:a16="http://schemas.microsoft.com/office/drawing/2014/main" id="{6D074737-9FF7-F44F-88F6-D105F8A112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BE4908F-5166-0244-9966-83F5AE9B45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FAEBAA-2F27-164E-BB01-663E14786639}" type="slidenum">
              <a:rPr lang="en-US" smtClean="0"/>
              <a:t>‹#›</a:t>
            </a:fld>
            <a:endParaRPr lang="en-US"/>
          </a:p>
        </p:txBody>
      </p:sp>
    </p:spTree>
    <p:extLst>
      <p:ext uri="{BB962C8B-B14F-4D97-AF65-F5344CB8AC3E}">
        <p14:creationId xmlns:p14="http://schemas.microsoft.com/office/powerpoint/2010/main" val="240394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31A8B-03D0-A744-B775-892FBB97CDBA}" type="datetimeFigureOut">
              <a:rPr lang="en-US" smtClean="0"/>
              <a:t>9/16/22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82723-F942-684B-AA8D-78B007DBAAA9}" type="slidenum">
              <a:rPr lang="en-US" smtClean="0"/>
              <a:t>‹#›</a:t>
            </a:fld>
            <a:endParaRPr lang="en-US"/>
          </a:p>
        </p:txBody>
      </p:sp>
    </p:spTree>
    <p:extLst>
      <p:ext uri="{BB962C8B-B14F-4D97-AF65-F5344CB8AC3E}">
        <p14:creationId xmlns:p14="http://schemas.microsoft.com/office/powerpoint/2010/main" val="1184933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4482723-F942-684B-AA8D-78B007DBAAA9}" type="slidenum">
              <a:rPr lang="en-US" smtClean="0"/>
              <a:t>0</a:t>
            </a:fld>
            <a:endParaRPr lang="en-US"/>
          </a:p>
        </p:txBody>
      </p:sp>
    </p:spTree>
    <p:extLst>
      <p:ext uri="{BB962C8B-B14F-4D97-AF65-F5344CB8AC3E}">
        <p14:creationId xmlns:p14="http://schemas.microsoft.com/office/powerpoint/2010/main" val="2287642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00000"/>
              </a:lnSpc>
              <a:buFont typeface="Arial" panose="020B0604020202020204" pitchFamily="34" charset="0"/>
              <a:buChar char="•"/>
            </a:pPr>
            <a:endParaRPr lang="en-US" altLang="zh-CN" sz="1200" dirty="0"/>
          </a:p>
        </p:txBody>
      </p:sp>
      <p:sp>
        <p:nvSpPr>
          <p:cNvPr id="4" name="灯片编号占位符 3"/>
          <p:cNvSpPr>
            <a:spLocks noGrp="1"/>
          </p:cNvSpPr>
          <p:nvPr>
            <p:ph type="sldNum" sz="quarter" idx="5"/>
          </p:nvPr>
        </p:nvSpPr>
        <p:spPr/>
        <p:txBody>
          <a:bodyPr/>
          <a:lstStyle/>
          <a:p>
            <a:fld id="{94482723-F942-684B-AA8D-78B007DBAAA9}" type="slidenum">
              <a:rPr lang="en-US" smtClean="0"/>
              <a:t>9</a:t>
            </a:fld>
            <a:endParaRPr lang="en-US"/>
          </a:p>
        </p:txBody>
      </p:sp>
    </p:spTree>
    <p:extLst>
      <p:ext uri="{BB962C8B-B14F-4D97-AF65-F5344CB8AC3E}">
        <p14:creationId xmlns:p14="http://schemas.microsoft.com/office/powerpoint/2010/main" val="21405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00000"/>
              </a:lnSpc>
              <a:buFont typeface="Arial" panose="020B0604020202020204" pitchFamily="34" charset="0"/>
              <a:buChar char="•"/>
            </a:pPr>
            <a:endParaRPr lang="en-US" altLang="zh-CN" sz="1200" dirty="0"/>
          </a:p>
        </p:txBody>
      </p:sp>
      <p:sp>
        <p:nvSpPr>
          <p:cNvPr id="4" name="灯片编号占位符 3"/>
          <p:cNvSpPr>
            <a:spLocks noGrp="1"/>
          </p:cNvSpPr>
          <p:nvPr>
            <p:ph type="sldNum" sz="quarter" idx="5"/>
          </p:nvPr>
        </p:nvSpPr>
        <p:spPr/>
        <p:txBody>
          <a:bodyPr/>
          <a:lstStyle/>
          <a:p>
            <a:fld id="{94482723-F942-684B-AA8D-78B007DBAAA9}" type="slidenum">
              <a:rPr lang="en-US" smtClean="0"/>
              <a:t>10</a:t>
            </a:fld>
            <a:endParaRPr lang="en-US"/>
          </a:p>
        </p:txBody>
      </p:sp>
    </p:spTree>
    <p:extLst>
      <p:ext uri="{BB962C8B-B14F-4D97-AF65-F5344CB8AC3E}">
        <p14:creationId xmlns:p14="http://schemas.microsoft.com/office/powerpoint/2010/main" val="140254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94482723-F942-684B-AA8D-78B007DBAAA9}" type="slidenum">
              <a:rPr lang="en-US" smtClean="0"/>
              <a:t>1</a:t>
            </a:fld>
            <a:endParaRPr lang="en-US"/>
          </a:p>
        </p:txBody>
      </p:sp>
    </p:spTree>
    <p:extLst>
      <p:ext uri="{BB962C8B-B14F-4D97-AF65-F5344CB8AC3E}">
        <p14:creationId xmlns:p14="http://schemas.microsoft.com/office/powerpoint/2010/main" val="948198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00000"/>
              </a:lnSpc>
              <a:buFont typeface="Arial" panose="020B0604020202020204" pitchFamily="34" charset="0"/>
              <a:buChar char="•"/>
            </a:pPr>
            <a:endParaRPr lang="en-US" altLang="zh-CN" sz="1200" dirty="0"/>
          </a:p>
        </p:txBody>
      </p:sp>
      <p:sp>
        <p:nvSpPr>
          <p:cNvPr id="4" name="灯片编号占位符 3"/>
          <p:cNvSpPr>
            <a:spLocks noGrp="1"/>
          </p:cNvSpPr>
          <p:nvPr>
            <p:ph type="sldNum" sz="quarter" idx="5"/>
          </p:nvPr>
        </p:nvSpPr>
        <p:spPr/>
        <p:txBody>
          <a:bodyPr/>
          <a:lstStyle/>
          <a:p>
            <a:fld id="{94482723-F942-684B-AA8D-78B007DBAAA9}" type="slidenum">
              <a:rPr lang="en-US" smtClean="0"/>
              <a:t>2</a:t>
            </a:fld>
            <a:endParaRPr lang="en-US"/>
          </a:p>
        </p:txBody>
      </p:sp>
    </p:spTree>
    <p:extLst>
      <p:ext uri="{BB962C8B-B14F-4D97-AF65-F5344CB8AC3E}">
        <p14:creationId xmlns:p14="http://schemas.microsoft.com/office/powerpoint/2010/main" val="60253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dirty="0"/>
              <a:t>Will upload the starter guide later.</a:t>
            </a:r>
          </a:p>
          <a:p>
            <a:pPr marL="342900" indent="-342900">
              <a:lnSpc>
                <a:spcPct val="100000"/>
              </a:lnSpc>
              <a:buFont typeface="Arial" panose="020B0604020202020204" pitchFamily="34" charset="0"/>
              <a:buChar char="•"/>
            </a:pPr>
            <a:endParaRPr lang="en-US" altLang="zh-CN" sz="1200" dirty="0"/>
          </a:p>
        </p:txBody>
      </p:sp>
      <p:sp>
        <p:nvSpPr>
          <p:cNvPr id="4" name="灯片编号占位符 3"/>
          <p:cNvSpPr>
            <a:spLocks noGrp="1"/>
          </p:cNvSpPr>
          <p:nvPr>
            <p:ph type="sldNum" sz="quarter" idx="5"/>
          </p:nvPr>
        </p:nvSpPr>
        <p:spPr/>
        <p:txBody>
          <a:bodyPr/>
          <a:lstStyle/>
          <a:p>
            <a:fld id="{94482723-F942-684B-AA8D-78B007DBAAA9}" type="slidenum">
              <a:rPr lang="en-US" smtClean="0"/>
              <a:t>3</a:t>
            </a:fld>
            <a:endParaRPr lang="en-US"/>
          </a:p>
        </p:txBody>
      </p:sp>
    </p:spTree>
    <p:extLst>
      <p:ext uri="{BB962C8B-B14F-4D97-AF65-F5344CB8AC3E}">
        <p14:creationId xmlns:p14="http://schemas.microsoft.com/office/powerpoint/2010/main" val="2297229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00000"/>
              </a:lnSpc>
              <a:buFont typeface="Arial" panose="020B0604020202020204" pitchFamily="34" charset="0"/>
              <a:buChar char="•"/>
            </a:pPr>
            <a:endParaRPr lang="en-US" altLang="zh-CN" sz="1200" dirty="0"/>
          </a:p>
        </p:txBody>
      </p:sp>
      <p:sp>
        <p:nvSpPr>
          <p:cNvPr id="4" name="灯片编号占位符 3"/>
          <p:cNvSpPr>
            <a:spLocks noGrp="1"/>
          </p:cNvSpPr>
          <p:nvPr>
            <p:ph type="sldNum" sz="quarter" idx="5"/>
          </p:nvPr>
        </p:nvSpPr>
        <p:spPr/>
        <p:txBody>
          <a:bodyPr/>
          <a:lstStyle/>
          <a:p>
            <a:fld id="{94482723-F942-684B-AA8D-78B007DBAAA9}" type="slidenum">
              <a:rPr lang="en-US" smtClean="0"/>
              <a:t>4</a:t>
            </a:fld>
            <a:endParaRPr lang="en-US"/>
          </a:p>
        </p:txBody>
      </p:sp>
    </p:spTree>
    <p:extLst>
      <p:ext uri="{BB962C8B-B14F-4D97-AF65-F5344CB8AC3E}">
        <p14:creationId xmlns:p14="http://schemas.microsoft.com/office/powerpoint/2010/main" val="30068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00000"/>
              </a:lnSpc>
              <a:buFont typeface="Arial" panose="020B0604020202020204" pitchFamily="34" charset="0"/>
              <a:buChar char="•"/>
            </a:pPr>
            <a:endParaRPr lang="en-US" altLang="zh-CN" sz="1200" dirty="0"/>
          </a:p>
        </p:txBody>
      </p:sp>
      <p:sp>
        <p:nvSpPr>
          <p:cNvPr id="4" name="灯片编号占位符 3"/>
          <p:cNvSpPr>
            <a:spLocks noGrp="1"/>
          </p:cNvSpPr>
          <p:nvPr>
            <p:ph type="sldNum" sz="quarter" idx="5"/>
          </p:nvPr>
        </p:nvSpPr>
        <p:spPr/>
        <p:txBody>
          <a:bodyPr/>
          <a:lstStyle/>
          <a:p>
            <a:fld id="{94482723-F942-684B-AA8D-78B007DBAAA9}" type="slidenum">
              <a:rPr lang="en-US" smtClean="0"/>
              <a:t>5</a:t>
            </a:fld>
            <a:endParaRPr lang="en-US"/>
          </a:p>
        </p:txBody>
      </p:sp>
    </p:spTree>
    <p:extLst>
      <p:ext uri="{BB962C8B-B14F-4D97-AF65-F5344CB8AC3E}">
        <p14:creationId xmlns:p14="http://schemas.microsoft.com/office/powerpoint/2010/main" val="2489933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00000"/>
              </a:lnSpc>
              <a:buFont typeface="Arial" panose="020B0604020202020204" pitchFamily="34" charset="0"/>
              <a:buChar char="•"/>
            </a:pPr>
            <a:endParaRPr lang="en-US" altLang="zh-CN" sz="1200" dirty="0"/>
          </a:p>
        </p:txBody>
      </p:sp>
      <p:sp>
        <p:nvSpPr>
          <p:cNvPr id="4" name="灯片编号占位符 3"/>
          <p:cNvSpPr>
            <a:spLocks noGrp="1"/>
          </p:cNvSpPr>
          <p:nvPr>
            <p:ph type="sldNum" sz="quarter" idx="5"/>
          </p:nvPr>
        </p:nvSpPr>
        <p:spPr/>
        <p:txBody>
          <a:bodyPr/>
          <a:lstStyle/>
          <a:p>
            <a:fld id="{94482723-F942-684B-AA8D-78B007DBAAA9}" type="slidenum">
              <a:rPr lang="en-US" smtClean="0"/>
              <a:t>6</a:t>
            </a:fld>
            <a:endParaRPr lang="en-US"/>
          </a:p>
        </p:txBody>
      </p:sp>
    </p:spTree>
    <p:extLst>
      <p:ext uri="{BB962C8B-B14F-4D97-AF65-F5344CB8AC3E}">
        <p14:creationId xmlns:p14="http://schemas.microsoft.com/office/powerpoint/2010/main" val="190016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00000"/>
              </a:lnSpc>
              <a:buFont typeface="Arial" panose="020B0604020202020204" pitchFamily="34" charset="0"/>
              <a:buChar char="•"/>
            </a:pPr>
            <a:endParaRPr lang="en-US" altLang="zh-CN" sz="1200" dirty="0"/>
          </a:p>
        </p:txBody>
      </p:sp>
      <p:sp>
        <p:nvSpPr>
          <p:cNvPr id="4" name="灯片编号占位符 3"/>
          <p:cNvSpPr>
            <a:spLocks noGrp="1"/>
          </p:cNvSpPr>
          <p:nvPr>
            <p:ph type="sldNum" sz="quarter" idx="5"/>
          </p:nvPr>
        </p:nvSpPr>
        <p:spPr/>
        <p:txBody>
          <a:bodyPr/>
          <a:lstStyle/>
          <a:p>
            <a:fld id="{94482723-F942-684B-AA8D-78B007DBAAA9}" type="slidenum">
              <a:rPr lang="en-US" smtClean="0"/>
              <a:t>7</a:t>
            </a:fld>
            <a:endParaRPr lang="en-US"/>
          </a:p>
        </p:txBody>
      </p:sp>
    </p:spTree>
    <p:extLst>
      <p:ext uri="{BB962C8B-B14F-4D97-AF65-F5344CB8AC3E}">
        <p14:creationId xmlns:p14="http://schemas.microsoft.com/office/powerpoint/2010/main" val="3719237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00000"/>
              </a:lnSpc>
              <a:buFont typeface="Arial" panose="020B0604020202020204" pitchFamily="34" charset="0"/>
              <a:buChar char="•"/>
            </a:pPr>
            <a:endParaRPr lang="en-US" altLang="zh-CN" sz="1200" dirty="0"/>
          </a:p>
        </p:txBody>
      </p:sp>
      <p:sp>
        <p:nvSpPr>
          <p:cNvPr id="4" name="灯片编号占位符 3"/>
          <p:cNvSpPr>
            <a:spLocks noGrp="1"/>
          </p:cNvSpPr>
          <p:nvPr>
            <p:ph type="sldNum" sz="quarter" idx="5"/>
          </p:nvPr>
        </p:nvSpPr>
        <p:spPr/>
        <p:txBody>
          <a:bodyPr/>
          <a:lstStyle/>
          <a:p>
            <a:fld id="{94482723-F942-684B-AA8D-78B007DBAAA9}" type="slidenum">
              <a:rPr lang="en-US" smtClean="0"/>
              <a:t>8</a:t>
            </a:fld>
            <a:endParaRPr lang="en-US"/>
          </a:p>
        </p:txBody>
      </p:sp>
    </p:spTree>
    <p:extLst>
      <p:ext uri="{BB962C8B-B14F-4D97-AF65-F5344CB8AC3E}">
        <p14:creationId xmlns:p14="http://schemas.microsoft.com/office/powerpoint/2010/main" val="2210260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452B-C859-7849-BCCC-00D658FD25D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E52217-3BAB-F94E-9FC5-04EF565B9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B77C514C-1295-4F48-9BFD-36BDFAA116D5}"/>
              </a:ext>
            </a:extLst>
          </p:cNvPr>
          <p:cNvSpPr>
            <a:spLocks noGrp="1"/>
          </p:cNvSpPr>
          <p:nvPr>
            <p:ph type="sldNum" sz="quarter" idx="12"/>
          </p:nvPr>
        </p:nvSpPr>
        <p:spPr/>
        <p:txBody>
          <a:bodyPr/>
          <a:lstStyle/>
          <a:p>
            <a:fld id="{6BEFA6A3-DCDC-C94F-8925-DD6196A8BB6B}" type="slidenum">
              <a:rPr lang="en-US" smtClean="0"/>
              <a:t>‹#›</a:t>
            </a:fld>
            <a:endParaRPr lang="en-US"/>
          </a:p>
        </p:txBody>
      </p:sp>
      <p:pic>
        <p:nvPicPr>
          <p:cNvPr id="8" name="Picture 4" descr="The school emblem, depicting a mythical Chinese bird in the school colours, purple and gold.">
            <a:extLst>
              <a:ext uri="{FF2B5EF4-FFF2-40B4-BE49-F238E27FC236}">
                <a16:creationId xmlns:a16="http://schemas.microsoft.com/office/drawing/2014/main" id="{12197FE7-0D60-E447-9AA1-6922AB1D54D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47148" y="104592"/>
            <a:ext cx="1413303" cy="111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34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C5E7-475E-B942-B718-7DE43F7A0070}"/>
              </a:ext>
            </a:extLst>
          </p:cNvPr>
          <p:cNvSpPr>
            <a:spLocks noGrp="1"/>
          </p:cNvSpPr>
          <p:nvPr>
            <p:ph type="title"/>
          </p:nvPr>
        </p:nvSpPr>
        <p:spPr>
          <a:xfrm>
            <a:off x="838200" y="0"/>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730B2E-0A0E-9546-B6A1-EDF32B19EE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2AF902F-20CC-F14C-9942-D135C9110505}"/>
              </a:ext>
            </a:extLst>
          </p:cNvPr>
          <p:cNvSpPr>
            <a:spLocks noGrp="1"/>
          </p:cNvSpPr>
          <p:nvPr>
            <p:ph type="sldNum" sz="quarter" idx="12"/>
          </p:nvPr>
        </p:nvSpPr>
        <p:spPr/>
        <p:txBody>
          <a:bodyPr/>
          <a:lstStyle/>
          <a:p>
            <a:fld id="{6BEFA6A3-DCDC-C94F-8925-DD6196A8BB6B}" type="slidenum">
              <a:rPr lang="en-US" smtClean="0"/>
              <a:t>‹#›</a:t>
            </a:fld>
            <a:endParaRPr lang="en-US"/>
          </a:p>
        </p:txBody>
      </p:sp>
    </p:spTree>
    <p:extLst>
      <p:ext uri="{BB962C8B-B14F-4D97-AF65-F5344CB8AC3E}">
        <p14:creationId xmlns:p14="http://schemas.microsoft.com/office/powerpoint/2010/main" val="381636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126C2-C75C-564D-8BAB-95D9E0079C4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849996-9E12-3544-BFE0-E9381F2785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D7DC9F-1FC6-B54C-AAC6-2F749B6AFB16}"/>
              </a:ext>
            </a:extLst>
          </p:cNvPr>
          <p:cNvSpPr>
            <a:spLocks noGrp="1"/>
          </p:cNvSpPr>
          <p:nvPr>
            <p:ph type="sldNum" sz="quarter" idx="12"/>
          </p:nvPr>
        </p:nvSpPr>
        <p:spPr/>
        <p:txBody>
          <a:bodyPr/>
          <a:lstStyle/>
          <a:p>
            <a:fld id="{6BEFA6A3-DCDC-C94F-8925-DD6196A8BB6B}" type="slidenum">
              <a:rPr lang="en-US" smtClean="0"/>
              <a:t>‹#›</a:t>
            </a:fld>
            <a:endParaRPr lang="en-US"/>
          </a:p>
        </p:txBody>
      </p:sp>
    </p:spTree>
    <p:extLst>
      <p:ext uri="{BB962C8B-B14F-4D97-AF65-F5344CB8AC3E}">
        <p14:creationId xmlns:p14="http://schemas.microsoft.com/office/powerpoint/2010/main" val="32187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pic>
        <p:nvPicPr>
          <p:cNvPr id="1028" name="Picture 4" descr="The school emblem, depicting a mythical Chinese bird in the school colours, purple and gold.">
            <a:extLst>
              <a:ext uri="{FF2B5EF4-FFF2-40B4-BE49-F238E27FC236}">
                <a16:creationId xmlns:a16="http://schemas.microsoft.com/office/drawing/2014/main" id="{62C4E6A6-6E54-DC42-AC35-CBD81039A1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47148" y="104592"/>
            <a:ext cx="1413303" cy="11163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C058134-0ED6-1C41-93B1-6BF0C48AA868}"/>
              </a:ext>
            </a:extLst>
          </p:cNvPr>
          <p:cNvSpPr>
            <a:spLocks noGrp="1"/>
          </p:cNvSpPr>
          <p:nvPr>
            <p:ph idx="1"/>
          </p:nvPr>
        </p:nvSpPr>
        <p:spPr>
          <a:xfrm>
            <a:off x="838200" y="1325562"/>
            <a:ext cx="10515600" cy="5163895"/>
          </a:xfrm>
        </p:spPr>
        <p:txBody>
          <a:bodyPr/>
          <a:lstStyle>
            <a:lvl1pPr marL="228600" indent="-228600">
              <a:buFont typeface="Wingdings" pitchFamily="2" charset="2"/>
              <a:buChar char="v"/>
              <a:defRPr/>
            </a:lvl1pPr>
            <a:lvl2pPr marL="685800" indent="-228600">
              <a:buFont typeface="Wingdings" pitchFamily="2" charset="2"/>
              <a:buChar char="Ø"/>
              <a:defRPr/>
            </a:lvl2pPr>
            <a:lvl3pPr marL="1143000" indent="-228600">
              <a:buFont typeface="Arial" panose="020B0604020202020204" pitchFamily="34" charset="0"/>
              <a:buChar char="•"/>
              <a:defRPr/>
            </a:lvl3pPr>
            <a:lvl4pPr marL="1600200" indent="-228600">
              <a:buFont typeface="Wingdings" pitchFamily="2" charset="2"/>
              <a:buChar char="§"/>
              <a:defRPr/>
            </a:lvl4pPr>
            <a:lvl5pPr marL="2057400" indent="-228600">
              <a:buFont typeface="Wingdings" pitchFamily="2" charset="2"/>
              <a:buChar char="ü"/>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8AC7696F-46B7-5046-84E0-728265B6BF8C}"/>
              </a:ext>
            </a:extLst>
          </p:cNvPr>
          <p:cNvSpPr>
            <a:spLocks noGrp="1"/>
          </p:cNvSpPr>
          <p:nvPr>
            <p:ph type="sldNum" sz="quarter" idx="12"/>
          </p:nvPr>
        </p:nvSpPr>
        <p:spPr/>
        <p:txBody>
          <a:bodyPr/>
          <a:lstStyle>
            <a:lvl1pPr>
              <a:defRPr sz="1400" b="1" i="0">
                <a:solidFill>
                  <a:schemeClr val="tx1"/>
                </a:solidFill>
                <a:effectLst>
                  <a:outerShdw blurRad="38100" dist="38100" dir="2700000" algn="tl">
                    <a:srgbClr val="000000">
                      <a:alpha val="43137"/>
                    </a:srgbClr>
                  </a:outerShdw>
                </a:effectLst>
                <a:latin typeface="+mn-lt"/>
                <a:cs typeface="Adobe Arabic" panose="02040503050201020203" pitchFamily="18" charset="-78"/>
              </a:defRPr>
            </a:lvl1pPr>
          </a:lstStyle>
          <a:p>
            <a:fld id="{6BEFA6A3-DCDC-C94F-8925-DD6196A8BB6B}" type="slidenum">
              <a:rPr lang="en-US" smtClean="0"/>
              <a:pPr/>
              <a:t>‹#›</a:t>
            </a:fld>
            <a:endParaRPr lang="en-US" dirty="0"/>
          </a:p>
        </p:txBody>
      </p:sp>
      <p:sp>
        <p:nvSpPr>
          <p:cNvPr id="5" name="Title 4">
            <a:extLst>
              <a:ext uri="{FF2B5EF4-FFF2-40B4-BE49-F238E27FC236}">
                <a16:creationId xmlns:a16="http://schemas.microsoft.com/office/drawing/2014/main" id="{0D80AB29-5721-1841-A7E8-AA94BFEC41B6}"/>
              </a:ext>
            </a:extLst>
          </p:cNvPr>
          <p:cNvSpPr>
            <a:spLocks noGrp="1"/>
          </p:cNvSpPr>
          <p:nvPr>
            <p:ph type="title"/>
          </p:nvPr>
        </p:nvSpPr>
        <p:spPr>
          <a:xfrm>
            <a:off x="838200" y="0"/>
            <a:ext cx="10515600" cy="1325563"/>
          </a:xfrm>
          <a:prstGeom prst="rect">
            <a:avLst/>
          </a:prstGeom>
        </p:spPr>
        <p:txBody>
          <a:bodyPr/>
          <a:lstStyle/>
          <a:p>
            <a:r>
              <a:rPr lang="en-GB"/>
              <a:t>Click to edit Master title style</a:t>
            </a:r>
            <a:endParaRPr lang="en-US"/>
          </a:p>
        </p:txBody>
      </p:sp>
    </p:spTree>
    <p:extLst>
      <p:ext uri="{BB962C8B-B14F-4D97-AF65-F5344CB8AC3E}">
        <p14:creationId xmlns:p14="http://schemas.microsoft.com/office/powerpoint/2010/main" val="59768874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3C08-F382-1243-AE8E-33327BFFBBA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3B456B-318C-7249-BFD0-C584D277D1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94D61665-6224-2B41-A586-492A43CF6AA0}"/>
              </a:ext>
            </a:extLst>
          </p:cNvPr>
          <p:cNvSpPr>
            <a:spLocks noGrp="1"/>
          </p:cNvSpPr>
          <p:nvPr>
            <p:ph type="sldNum" sz="quarter" idx="12"/>
          </p:nvPr>
        </p:nvSpPr>
        <p:spPr/>
        <p:txBody>
          <a:bodyPr/>
          <a:lstStyle/>
          <a:p>
            <a:fld id="{6BEFA6A3-DCDC-C94F-8925-DD6196A8BB6B}" type="slidenum">
              <a:rPr lang="en-US" smtClean="0"/>
              <a:t>‹#›</a:t>
            </a:fld>
            <a:endParaRPr lang="en-US"/>
          </a:p>
        </p:txBody>
      </p:sp>
    </p:spTree>
    <p:extLst>
      <p:ext uri="{BB962C8B-B14F-4D97-AF65-F5344CB8AC3E}">
        <p14:creationId xmlns:p14="http://schemas.microsoft.com/office/powerpoint/2010/main" val="232821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08B4-BBC9-5B46-9309-B599A0290195}"/>
              </a:ext>
            </a:extLst>
          </p:cNvPr>
          <p:cNvSpPr>
            <a:spLocks noGrp="1"/>
          </p:cNvSpPr>
          <p:nvPr>
            <p:ph type="title"/>
          </p:nvPr>
        </p:nvSpPr>
        <p:spPr>
          <a:xfrm>
            <a:off x="838200" y="0"/>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A772BEC-822F-B649-981C-E7E8A99738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8B833F-F0CE-1D43-A7BC-ECB984DA32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D7D20A82-1193-5349-9D87-D4CEB9F11E6E}"/>
              </a:ext>
            </a:extLst>
          </p:cNvPr>
          <p:cNvSpPr>
            <a:spLocks noGrp="1"/>
          </p:cNvSpPr>
          <p:nvPr>
            <p:ph type="sldNum" sz="quarter" idx="12"/>
          </p:nvPr>
        </p:nvSpPr>
        <p:spPr/>
        <p:txBody>
          <a:bodyPr/>
          <a:lstStyle/>
          <a:p>
            <a:fld id="{6BEFA6A3-DCDC-C94F-8925-DD6196A8BB6B}" type="slidenum">
              <a:rPr lang="en-US" smtClean="0"/>
              <a:t>‹#›</a:t>
            </a:fld>
            <a:endParaRPr lang="en-US"/>
          </a:p>
        </p:txBody>
      </p:sp>
    </p:spTree>
    <p:extLst>
      <p:ext uri="{BB962C8B-B14F-4D97-AF65-F5344CB8AC3E}">
        <p14:creationId xmlns:p14="http://schemas.microsoft.com/office/powerpoint/2010/main" val="387010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9739-BD8E-B442-AA38-85CBEC1C8EA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52386D9-BD04-6D49-A212-52EA389D22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7316C9-023F-564E-BA9A-549797EDFA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C0A615-5577-DF4D-9EEA-D923B129E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A3C7D-F792-B148-8D33-161D34C0A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8C6C8E8B-6ABD-4C4E-9004-1947D6A1DF4B}"/>
              </a:ext>
            </a:extLst>
          </p:cNvPr>
          <p:cNvSpPr>
            <a:spLocks noGrp="1"/>
          </p:cNvSpPr>
          <p:nvPr>
            <p:ph type="sldNum" sz="quarter" idx="12"/>
          </p:nvPr>
        </p:nvSpPr>
        <p:spPr/>
        <p:txBody>
          <a:bodyPr/>
          <a:lstStyle/>
          <a:p>
            <a:fld id="{6BEFA6A3-DCDC-C94F-8925-DD6196A8BB6B}" type="slidenum">
              <a:rPr lang="en-US" smtClean="0"/>
              <a:t>‹#›</a:t>
            </a:fld>
            <a:endParaRPr lang="en-US"/>
          </a:p>
        </p:txBody>
      </p:sp>
    </p:spTree>
    <p:extLst>
      <p:ext uri="{BB962C8B-B14F-4D97-AF65-F5344CB8AC3E}">
        <p14:creationId xmlns:p14="http://schemas.microsoft.com/office/powerpoint/2010/main" val="415325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134A-C5A8-1649-9E68-9FA325A53D49}"/>
              </a:ext>
            </a:extLst>
          </p:cNvPr>
          <p:cNvSpPr>
            <a:spLocks noGrp="1"/>
          </p:cNvSpPr>
          <p:nvPr>
            <p:ph type="title"/>
          </p:nvPr>
        </p:nvSpPr>
        <p:spPr>
          <a:xfrm>
            <a:off x="838200" y="0"/>
            <a:ext cx="10515600" cy="1325563"/>
          </a:xfrm>
          <a:prstGeom prst="rect">
            <a:avLst/>
          </a:prstGeo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54B21F9D-A8B5-394B-9C7D-08638ED3C399}"/>
              </a:ext>
            </a:extLst>
          </p:cNvPr>
          <p:cNvSpPr>
            <a:spLocks noGrp="1"/>
          </p:cNvSpPr>
          <p:nvPr>
            <p:ph type="sldNum" sz="quarter" idx="12"/>
          </p:nvPr>
        </p:nvSpPr>
        <p:spPr/>
        <p:txBody>
          <a:bodyPr/>
          <a:lstStyle/>
          <a:p>
            <a:fld id="{6BEFA6A3-DCDC-C94F-8925-DD6196A8BB6B}" type="slidenum">
              <a:rPr lang="en-US" smtClean="0"/>
              <a:t>‹#›</a:t>
            </a:fld>
            <a:endParaRPr lang="en-US"/>
          </a:p>
        </p:txBody>
      </p:sp>
    </p:spTree>
    <p:extLst>
      <p:ext uri="{BB962C8B-B14F-4D97-AF65-F5344CB8AC3E}">
        <p14:creationId xmlns:p14="http://schemas.microsoft.com/office/powerpoint/2010/main" val="115714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12A7F6-91B1-BE4B-9F70-5366D8776CD8}"/>
              </a:ext>
            </a:extLst>
          </p:cNvPr>
          <p:cNvSpPr>
            <a:spLocks noGrp="1"/>
          </p:cNvSpPr>
          <p:nvPr>
            <p:ph type="sldNum" sz="quarter" idx="12"/>
          </p:nvPr>
        </p:nvSpPr>
        <p:spPr/>
        <p:txBody>
          <a:bodyPr/>
          <a:lstStyle/>
          <a:p>
            <a:fld id="{6BEFA6A3-DCDC-C94F-8925-DD6196A8BB6B}" type="slidenum">
              <a:rPr lang="en-US" smtClean="0"/>
              <a:t>‹#›</a:t>
            </a:fld>
            <a:endParaRPr lang="en-US"/>
          </a:p>
        </p:txBody>
      </p:sp>
    </p:spTree>
    <p:extLst>
      <p:ext uri="{BB962C8B-B14F-4D97-AF65-F5344CB8AC3E}">
        <p14:creationId xmlns:p14="http://schemas.microsoft.com/office/powerpoint/2010/main" val="388862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5CBB-4A47-674D-A3B0-48622F9B8A2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FE7571-5E77-464B-A789-EB1250C11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2ACE9F-B4DF-2046-B928-F7813FCFC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D81EA4D1-99AD-3F4D-83FC-A9904474305A}"/>
              </a:ext>
            </a:extLst>
          </p:cNvPr>
          <p:cNvSpPr>
            <a:spLocks noGrp="1"/>
          </p:cNvSpPr>
          <p:nvPr>
            <p:ph type="sldNum" sz="quarter" idx="12"/>
          </p:nvPr>
        </p:nvSpPr>
        <p:spPr/>
        <p:txBody>
          <a:bodyPr/>
          <a:lstStyle/>
          <a:p>
            <a:fld id="{6BEFA6A3-DCDC-C94F-8925-DD6196A8BB6B}" type="slidenum">
              <a:rPr lang="en-US" smtClean="0"/>
              <a:t>‹#›</a:t>
            </a:fld>
            <a:endParaRPr lang="en-US"/>
          </a:p>
        </p:txBody>
      </p:sp>
    </p:spTree>
    <p:extLst>
      <p:ext uri="{BB962C8B-B14F-4D97-AF65-F5344CB8AC3E}">
        <p14:creationId xmlns:p14="http://schemas.microsoft.com/office/powerpoint/2010/main" val="209372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4989-0A41-FA4B-96A1-C3ED504240B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8C8DDD-E51A-0E44-992E-638C2F4F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5E65E7-284D-354F-AE43-F0C104F1A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931D1DE8-9A0A-0B4E-8B46-DBFD6AB4387F}"/>
              </a:ext>
            </a:extLst>
          </p:cNvPr>
          <p:cNvSpPr>
            <a:spLocks noGrp="1"/>
          </p:cNvSpPr>
          <p:nvPr>
            <p:ph type="sldNum" sz="quarter" idx="12"/>
          </p:nvPr>
        </p:nvSpPr>
        <p:spPr/>
        <p:txBody>
          <a:bodyPr/>
          <a:lstStyle/>
          <a:p>
            <a:fld id="{6BEFA6A3-DCDC-C94F-8925-DD6196A8BB6B}" type="slidenum">
              <a:rPr lang="en-US" smtClean="0"/>
              <a:t>‹#›</a:t>
            </a:fld>
            <a:endParaRPr lang="en-US"/>
          </a:p>
        </p:txBody>
      </p:sp>
    </p:spTree>
    <p:extLst>
      <p:ext uri="{BB962C8B-B14F-4D97-AF65-F5344CB8AC3E}">
        <p14:creationId xmlns:p14="http://schemas.microsoft.com/office/powerpoint/2010/main" val="77170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9D4178-2100-0149-9A67-0BB5B0E95445}"/>
              </a:ext>
            </a:extLst>
          </p:cNvPr>
          <p:cNvSpPr>
            <a:spLocks noGrp="1"/>
          </p:cNvSpPr>
          <p:nvPr>
            <p:ph type="body" idx="1"/>
          </p:nvPr>
        </p:nvSpPr>
        <p:spPr>
          <a:xfrm>
            <a:off x="838200" y="1726958"/>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630CC6A-90EE-7740-A423-519528C07958}"/>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FA6A3-DCDC-C94F-8925-DD6196A8BB6B}" type="slidenum">
              <a:rPr lang="en-US" smtClean="0"/>
              <a:pPr/>
              <a:t>‹#›</a:t>
            </a:fld>
            <a:endParaRPr lang="en-US" dirty="0"/>
          </a:p>
        </p:txBody>
      </p:sp>
      <p:sp>
        <p:nvSpPr>
          <p:cNvPr id="7" name="Title Placeholder 6">
            <a:extLst>
              <a:ext uri="{FF2B5EF4-FFF2-40B4-BE49-F238E27FC236}">
                <a16:creationId xmlns:a16="http://schemas.microsoft.com/office/drawing/2014/main" id="{743A3775-8077-3746-BD24-2D8AEFB04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Tree>
    <p:extLst>
      <p:ext uri="{BB962C8B-B14F-4D97-AF65-F5344CB8AC3E}">
        <p14:creationId xmlns:p14="http://schemas.microsoft.com/office/powerpoint/2010/main" val="3488289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0" i="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Franklin Gothic Medium Cond" panose="020B06060304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Franklin Gothic Medium Cond" panose="020B06060304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Franklin Gothic Medium Cond" panose="020B06060304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Franklin Gothic Medium Cond" panose="020B06060304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Franklin Gothic Medium Cond" panose="020B06060304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aconda.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colab.research.google.com/drive/1-W5ZySU0_HwrG99Jzh32xurGhuX7c7YZ?usp=sha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f260uDCsl5vAwPttQwNLfpWAaq7kXvtY?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85C60E4-7C22-921B-36B3-4124721A4463}"/>
              </a:ext>
            </a:extLst>
          </p:cNvPr>
          <p:cNvSpPr/>
          <p:nvPr/>
        </p:nvSpPr>
        <p:spPr>
          <a:xfrm flipH="1">
            <a:off x="0" y="0"/>
            <a:ext cx="10585176" cy="1277714"/>
          </a:xfrm>
          <a:prstGeom prst="rect">
            <a:avLst/>
          </a:prstGeom>
          <a:gradFill flip="none" rotWithShape="1">
            <a:gsLst>
              <a:gs pos="0">
                <a:schemeClr val="accent5">
                  <a:lumMod val="0"/>
                  <a:lumOff val="100000"/>
                </a:schemeClr>
              </a:gs>
              <a:gs pos="26000">
                <a:srgbClr val="6924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a:extLst>
              <a:ext uri="{FF2B5EF4-FFF2-40B4-BE49-F238E27FC236}">
                <a16:creationId xmlns:a16="http://schemas.microsoft.com/office/drawing/2014/main" id="{D9326F4E-CD79-6B41-A79A-152FE43EDED8}"/>
              </a:ext>
            </a:extLst>
          </p:cNvPr>
          <p:cNvSpPr>
            <a:spLocks noGrp="1"/>
          </p:cNvSpPr>
          <p:nvPr>
            <p:ph type="ctrTitle"/>
          </p:nvPr>
        </p:nvSpPr>
        <p:spPr>
          <a:xfrm>
            <a:off x="911424" y="1484784"/>
            <a:ext cx="10585176" cy="1449114"/>
          </a:xfrm>
        </p:spPr>
        <p:txBody>
          <a:bodyPr>
            <a:normAutofit/>
          </a:bodyPr>
          <a:lstStyle/>
          <a:p>
            <a:r>
              <a:rPr lang="en-HK" sz="4400" b="1" dirty="0"/>
              <a:t>BMEG3105-Introduction to Python Packages</a:t>
            </a:r>
            <a:endParaRPr lang="en-US" sz="4400" dirty="0"/>
          </a:p>
        </p:txBody>
      </p:sp>
      <p:sp>
        <p:nvSpPr>
          <p:cNvPr id="3" name="Subtitle 2">
            <a:extLst>
              <a:ext uri="{FF2B5EF4-FFF2-40B4-BE49-F238E27FC236}">
                <a16:creationId xmlns:a16="http://schemas.microsoft.com/office/drawing/2014/main" id="{F5D32910-28F1-1D4D-840A-291B0DE23662}"/>
              </a:ext>
            </a:extLst>
          </p:cNvPr>
          <p:cNvSpPr>
            <a:spLocks noGrp="1"/>
          </p:cNvSpPr>
          <p:nvPr>
            <p:ph type="subTitle" idx="1"/>
          </p:nvPr>
        </p:nvSpPr>
        <p:spPr>
          <a:xfrm>
            <a:off x="1559496" y="3924103"/>
            <a:ext cx="9144000" cy="2933897"/>
          </a:xfrm>
        </p:spPr>
        <p:txBody>
          <a:bodyPr>
            <a:normAutofit/>
          </a:bodyPr>
          <a:lstStyle/>
          <a:p>
            <a:r>
              <a:rPr lang="en-US" dirty="0" err="1"/>
              <a:t>Yixuan</a:t>
            </a:r>
            <a:r>
              <a:rPr lang="en-US" dirty="0"/>
              <a:t> Wang(</a:t>
            </a:r>
            <a:r>
              <a:rPr lang="en-US" dirty="0" err="1"/>
              <a:t>王艺璇</a:t>
            </a:r>
            <a:r>
              <a:rPr lang="en-US" dirty="0"/>
              <a:t>)</a:t>
            </a:r>
          </a:p>
          <a:p>
            <a:fld id="{1A94FF1E-773C-EF42-9518-DFBD6A915B86}" type="datetime2">
              <a:rPr lang="en-US" smtClean="0"/>
              <a:t>Friday, September 16, 2022</a:t>
            </a:fld>
            <a:endParaRPr lang="en-US" dirty="0"/>
          </a:p>
          <a:p>
            <a:r>
              <a:rPr lang="en-US" dirty="0" err="1"/>
              <a:t>yxwang@cse.cuhk.edu.hk</a:t>
            </a:r>
            <a:endParaRPr lang="en-US" dirty="0"/>
          </a:p>
          <a:p>
            <a:r>
              <a:rPr lang="en-US" dirty="0"/>
              <a:t>Department of Computer Science and Engineering (CSE) </a:t>
            </a:r>
          </a:p>
          <a:p>
            <a:r>
              <a:rPr lang="en-US" dirty="0"/>
              <a:t>The Chinese University of Hong Kong (CUHK) </a:t>
            </a:r>
          </a:p>
        </p:txBody>
      </p:sp>
    </p:spTree>
    <p:extLst>
      <p:ext uri="{BB962C8B-B14F-4D97-AF65-F5344CB8AC3E}">
        <p14:creationId xmlns:p14="http://schemas.microsoft.com/office/powerpoint/2010/main" val="2160263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9DDFBBB-7B01-EB15-12C1-37AE9563C81A}"/>
              </a:ext>
            </a:extLst>
          </p:cNvPr>
          <p:cNvSpPr>
            <a:spLocks noGrp="1"/>
          </p:cNvSpPr>
          <p:nvPr>
            <p:ph type="sldNum" sz="quarter" idx="12"/>
          </p:nvPr>
        </p:nvSpPr>
        <p:spPr/>
        <p:txBody>
          <a:bodyPr/>
          <a:lstStyle/>
          <a:p>
            <a:fld id="{6BEFA6A3-DCDC-C94F-8925-DD6196A8BB6B}" type="slidenum">
              <a:rPr lang="en-US" smtClean="0"/>
              <a:pPr/>
              <a:t>9</a:t>
            </a:fld>
            <a:endParaRPr lang="en-US" dirty="0"/>
          </a:p>
        </p:txBody>
      </p:sp>
      <p:sp>
        <p:nvSpPr>
          <p:cNvPr id="5" name="矩形 4">
            <a:extLst>
              <a:ext uri="{FF2B5EF4-FFF2-40B4-BE49-F238E27FC236}">
                <a16:creationId xmlns:a16="http://schemas.microsoft.com/office/drawing/2014/main" id="{3B282B3C-64CF-594A-74E5-A61F1F9566DE}"/>
              </a:ext>
            </a:extLst>
          </p:cNvPr>
          <p:cNvSpPr/>
          <p:nvPr/>
        </p:nvSpPr>
        <p:spPr>
          <a:xfrm flipH="1">
            <a:off x="0" y="0"/>
            <a:ext cx="10585176" cy="1277714"/>
          </a:xfrm>
          <a:prstGeom prst="rect">
            <a:avLst/>
          </a:prstGeom>
          <a:gradFill flip="none" rotWithShape="1">
            <a:gsLst>
              <a:gs pos="0">
                <a:schemeClr val="accent5">
                  <a:lumMod val="0"/>
                  <a:lumOff val="100000"/>
                </a:schemeClr>
              </a:gs>
              <a:gs pos="26000">
                <a:srgbClr val="6924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A91018BA-3207-1B3F-149F-CE911976AC11}"/>
              </a:ext>
            </a:extLst>
          </p:cNvPr>
          <p:cNvSpPr txBox="1">
            <a:spLocks/>
          </p:cNvSpPr>
          <p:nvPr/>
        </p:nvSpPr>
        <p:spPr>
          <a:xfrm>
            <a:off x="119336" y="332656"/>
            <a:ext cx="9865096" cy="833421"/>
          </a:xfrm>
          <a:prstGeom prst="rect">
            <a:avLst/>
          </a:prstGeom>
        </p:spPr>
        <p:txBody>
          <a:bodyPr vert="horz" lIns="91440" tIns="45720" rIns="91440" bIns="45720" rtlCol="0" anchor="b">
            <a:noAutofit/>
          </a:bodyPr>
          <a:lstStyle>
            <a:lvl1pPr algn="l" defTabSz="514350" rtl="0" eaLnBrk="1" latinLnBrk="0" hangingPunct="1">
              <a:spcBef>
                <a:spcPct val="0"/>
              </a:spcBef>
              <a:buNone/>
              <a:defRPr lang="zh-CN" sz="2025" kern="1200">
                <a:solidFill>
                  <a:schemeClr val="bg1"/>
                </a:solidFill>
                <a:latin typeface="Microsoft YaHei UI" panose="020B0503020204020204" pitchFamily="34" charset="-122"/>
                <a:ea typeface="Microsoft YaHei UI" panose="020B0503020204020204" pitchFamily="34" charset="-122"/>
                <a:cs typeface="+mj-cs"/>
              </a:defRPr>
            </a:lvl1pPr>
          </a:lstStyle>
          <a:p>
            <a:pPr>
              <a:lnSpc>
                <a:spcPct val="100000"/>
              </a:lnSpc>
            </a:pPr>
            <a:r>
              <a:rPr lang="en-US" altLang="zh-CN" sz="3600" b="1" dirty="0">
                <a:latin typeface="Microsoft YaHei" panose="020B0503020204020204" pitchFamily="34" charset="-122"/>
                <a:ea typeface="Microsoft YaHei" panose="020B0503020204020204" pitchFamily="34" charset="-122"/>
              </a:rPr>
              <a:t>Virtual environment creation in Anaconda</a:t>
            </a:r>
          </a:p>
        </p:txBody>
      </p:sp>
      <p:sp>
        <p:nvSpPr>
          <p:cNvPr id="21" name="文本框 20">
            <a:extLst>
              <a:ext uri="{FF2B5EF4-FFF2-40B4-BE49-F238E27FC236}">
                <a16:creationId xmlns:a16="http://schemas.microsoft.com/office/drawing/2014/main" id="{4CF16644-1A60-F17A-F376-082569D23D96}"/>
              </a:ext>
            </a:extLst>
          </p:cNvPr>
          <p:cNvSpPr txBox="1"/>
          <p:nvPr/>
        </p:nvSpPr>
        <p:spPr>
          <a:xfrm>
            <a:off x="119336" y="6548479"/>
            <a:ext cx="4127716" cy="253916"/>
          </a:xfrm>
          <a:prstGeom prst="rect">
            <a:avLst/>
          </a:prstGeom>
          <a:noFill/>
        </p:spPr>
        <p:txBody>
          <a:bodyPr wrap="square">
            <a:spAutoFit/>
          </a:bodyPr>
          <a:lstStyle/>
          <a:p>
            <a:r>
              <a:rPr lang="en" altLang="zh-CN" sz="1050" dirty="0" err="1">
                <a:solidFill>
                  <a:schemeClr val="bg1">
                    <a:lumMod val="65000"/>
                  </a:schemeClr>
                </a:solidFill>
              </a:rPr>
              <a:t>Anaconda.org</a:t>
            </a:r>
            <a:endParaRPr lang="zh-CN" altLang="en-US" sz="1050" dirty="0">
              <a:solidFill>
                <a:schemeClr val="bg1">
                  <a:lumMod val="65000"/>
                </a:schemeClr>
              </a:solidFill>
            </a:endParaRPr>
          </a:p>
        </p:txBody>
      </p:sp>
      <p:sp>
        <p:nvSpPr>
          <p:cNvPr id="8" name="文本框 7">
            <a:extLst>
              <a:ext uri="{FF2B5EF4-FFF2-40B4-BE49-F238E27FC236}">
                <a16:creationId xmlns:a16="http://schemas.microsoft.com/office/drawing/2014/main" id="{157D2FC2-BA3E-EF69-7371-A80038569DB0}"/>
              </a:ext>
            </a:extLst>
          </p:cNvPr>
          <p:cNvSpPr txBox="1"/>
          <p:nvPr/>
        </p:nvSpPr>
        <p:spPr>
          <a:xfrm>
            <a:off x="2183194" y="3164995"/>
            <a:ext cx="7265606" cy="461665"/>
          </a:xfrm>
          <a:prstGeom prst="rect">
            <a:avLst/>
          </a:prstGeom>
          <a:noFill/>
        </p:spPr>
        <p:txBody>
          <a:bodyPr wrap="square">
            <a:spAutoFit/>
          </a:bodyPr>
          <a:lstStyle/>
          <a:p>
            <a:pPr algn="just"/>
            <a:r>
              <a:rPr lang="en-US" altLang="zh-CN" sz="2400" dirty="0">
                <a:latin typeface="Franklin Gothic Medium" panose="020B0603020102020204" pitchFamily="34" charset="0"/>
              </a:rPr>
              <a:t>To find more packages, visit:     </a:t>
            </a:r>
            <a:r>
              <a:rPr lang="en-US" altLang="zh-CN" sz="2400" dirty="0">
                <a:latin typeface="Franklin Gothic Medium" panose="020B0603020102020204" pitchFamily="34" charset="0"/>
                <a:hlinkClick r:id="rId3"/>
              </a:rPr>
              <a:t>https://</a:t>
            </a:r>
            <a:r>
              <a:rPr lang="en-US" altLang="zh-CN" sz="2400" dirty="0" err="1">
                <a:latin typeface="Franklin Gothic Medium" panose="020B0603020102020204" pitchFamily="34" charset="0"/>
                <a:hlinkClick r:id="rId3"/>
              </a:rPr>
              <a:t>anaconda.org</a:t>
            </a:r>
            <a:endParaRPr lang="en-US" altLang="zh-CN" sz="2400" dirty="0">
              <a:latin typeface="Franklin Gothic Medium" panose="020B0603020102020204" pitchFamily="34" charset="0"/>
            </a:endParaRPr>
          </a:p>
        </p:txBody>
      </p:sp>
    </p:spTree>
    <p:extLst>
      <p:ext uri="{BB962C8B-B14F-4D97-AF65-F5344CB8AC3E}">
        <p14:creationId xmlns:p14="http://schemas.microsoft.com/office/powerpoint/2010/main" val="1402095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9DDFBBB-7B01-EB15-12C1-37AE9563C81A}"/>
              </a:ext>
            </a:extLst>
          </p:cNvPr>
          <p:cNvSpPr>
            <a:spLocks noGrp="1"/>
          </p:cNvSpPr>
          <p:nvPr>
            <p:ph type="sldNum" sz="quarter" idx="12"/>
          </p:nvPr>
        </p:nvSpPr>
        <p:spPr/>
        <p:txBody>
          <a:bodyPr/>
          <a:lstStyle/>
          <a:p>
            <a:fld id="{6BEFA6A3-DCDC-C94F-8925-DD6196A8BB6B}" type="slidenum">
              <a:rPr lang="en-US" smtClean="0"/>
              <a:pPr/>
              <a:t>10</a:t>
            </a:fld>
            <a:endParaRPr lang="en-US" dirty="0"/>
          </a:p>
        </p:txBody>
      </p:sp>
      <p:sp>
        <p:nvSpPr>
          <p:cNvPr id="5" name="矩形 4">
            <a:extLst>
              <a:ext uri="{FF2B5EF4-FFF2-40B4-BE49-F238E27FC236}">
                <a16:creationId xmlns:a16="http://schemas.microsoft.com/office/drawing/2014/main" id="{3B282B3C-64CF-594A-74E5-A61F1F9566DE}"/>
              </a:ext>
            </a:extLst>
          </p:cNvPr>
          <p:cNvSpPr/>
          <p:nvPr/>
        </p:nvSpPr>
        <p:spPr>
          <a:xfrm flipH="1">
            <a:off x="0" y="0"/>
            <a:ext cx="10585176" cy="1277714"/>
          </a:xfrm>
          <a:prstGeom prst="rect">
            <a:avLst/>
          </a:prstGeom>
          <a:gradFill flip="none" rotWithShape="1">
            <a:gsLst>
              <a:gs pos="0">
                <a:schemeClr val="accent5">
                  <a:lumMod val="0"/>
                  <a:lumOff val="100000"/>
                </a:schemeClr>
              </a:gs>
              <a:gs pos="26000">
                <a:srgbClr val="6924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A91018BA-3207-1B3F-149F-CE911976AC11}"/>
              </a:ext>
            </a:extLst>
          </p:cNvPr>
          <p:cNvSpPr txBox="1">
            <a:spLocks/>
          </p:cNvSpPr>
          <p:nvPr/>
        </p:nvSpPr>
        <p:spPr>
          <a:xfrm>
            <a:off x="119336" y="332656"/>
            <a:ext cx="9865096" cy="833421"/>
          </a:xfrm>
          <a:prstGeom prst="rect">
            <a:avLst/>
          </a:prstGeom>
        </p:spPr>
        <p:txBody>
          <a:bodyPr vert="horz" lIns="91440" tIns="45720" rIns="91440" bIns="45720" rtlCol="0" anchor="b">
            <a:noAutofit/>
          </a:bodyPr>
          <a:lstStyle>
            <a:lvl1pPr algn="l" defTabSz="514350" rtl="0" eaLnBrk="1" latinLnBrk="0" hangingPunct="1">
              <a:spcBef>
                <a:spcPct val="0"/>
              </a:spcBef>
              <a:buNone/>
              <a:defRPr lang="zh-CN" sz="2025" kern="1200">
                <a:solidFill>
                  <a:schemeClr val="bg1"/>
                </a:solidFill>
                <a:latin typeface="Microsoft YaHei UI" panose="020B0503020204020204" pitchFamily="34" charset="-122"/>
                <a:ea typeface="Microsoft YaHei UI" panose="020B0503020204020204" pitchFamily="34" charset="-122"/>
                <a:cs typeface="+mj-cs"/>
              </a:defRPr>
            </a:lvl1pPr>
          </a:lstStyle>
          <a:p>
            <a:pPr>
              <a:lnSpc>
                <a:spcPct val="100000"/>
              </a:lnSpc>
            </a:pPr>
            <a:r>
              <a:rPr lang="en-US" altLang="zh-CN" sz="3600" b="1" dirty="0">
                <a:latin typeface="Microsoft YaHei" panose="020B0503020204020204" pitchFamily="34" charset="-122"/>
                <a:ea typeface="Microsoft YaHei" panose="020B0503020204020204" pitchFamily="34" charset="-122"/>
              </a:rPr>
              <a:t>Introduction to </a:t>
            </a:r>
            <a:r>
              <a:rPr lang="en-US" altLang="zh-CN" sz="3600" b="1" dirty="0" err="1">
                <a:latin typeface="Microsoft YaHei" panose="020B0503020204020204" pitchFamily="34" charset="-122"/>
                <a:ea typeface="Microsoft YaHei" panose="020B0503020204020204" pitchFamily="34" charset="-122"/>
              </a:rPr>
              <a:t>biopython</a:t>
            </a:r>
            <a:endParaRPr lang="en-US" altLang="zh-CN" sz="3600" b="1" dirty="0">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4CF16644-1A60-F17A-F376-082569D23D96}"/>
              </a:ext>
            </a:extLst>
          </p:cNvPr>
          <p:cNvSpPr txBox="1"/>
          <p:nvPr/>
        </p:nvSpPr>
        <p:spPr>
          <a:xfrm>
            <a:off x="119336" y="6548479"/>
            <a:ext cx="4127716" cy="253916"/>
          </a:xfrm>
          <a:prstGeom prst="rect">
            <a:avLst/>
          </a:prstGeom>
          <a:noFill/>
        </p:spPr>
        <p:txBody>
          <a:bodyPr wrap="square">
            <a:spAutoFit/>
          </a:bodyPr>
          <a:lstStyle/>
          <a:p>
            <a:r>
              <a:rPr lang="en" altLang="zh-CN" sz="1050" dirty="0" err="1">
                <a:solidFill>
                  <a:schemeClr val="bg1">
                    <a:lumMod val="65000"/>
                  </a:schemeClr>
                </a:solidFill>
              </a:rPr>
              <a:t>Anaconda.org</a:t>
            </a:r>
            <a:endParaRPr lang="zh-CN" altLang="en-US" sz="1050" dirty="0">
              <a:solidFill>
                <a:schemeClr val="bg1">
                  <a:lumMod val="65000"/>
                </a:schemeClr>
              </a:solidFill>
            </a:endParaRPr>
          </a:p>
        </p:txBody>
      </p:sp>
      <p:pic>
        <p:nvPicPr>
          <p:cNvPr id="12" name="图片 11">
            <a:extLst>
              <a:ext uri="{FF2B5EF4-FFF2-40B4-BE49-F238E27FC236}">
                <a16:creationId xmlns:a16="http://schemas.microsoft.com/office/drawing/2014/main" id="{69013B1F-4621-4AC6-C594-0C560FAFEE7D}"/>
              </a:ext>
            </a:extLst>
          </p:cNvPr>
          <p:cNvPicPr>
            <a:picLocks noChangeAspect="1"/>
          </p:cNvPicPr>
          <p:nvPr/>
        </p:nvPicPr>
        <p:blipFill>
          <a:blip r:embed="rId3"/>
          <a:stretch>
            <a:fillRect/>
          </a:stretch>
        </p:blipFill>
        <p:spPr>
          <a:xfrm>
            <a:off x="839416" y="1772816"/>
            <a:ext cx="2908300" cy="1879600"/>
          </a:xfrm>
          <a:prstGeom prst="rect">
            <a:avLst/>
          </a:prstGeom>
        </p:spPr>
      </p:pic>
      <p:sp>
        <p:nvSpPr>
          <p:cNvPr id="15" name="文本框 14">
            <a:extLst>
              <a:ext uri="{FF2B5EF4-FFF2-40B4-BE49-F238E27FC236}">
                <a16:creationId xmlns:a16="http://schemas.microsoft.com/office/drawing/2014/main" id="{B6E1A2F6-C266-5609-7DFA-6304F891EB37}"/>
              </a:ext>
            </a:extLst>
          </p:cNvPr>
          <p:cNvSpPr txBox="1"/>
          <p:nvPr/>
        </p:nvSpPr>
        <p:spPr>
          <a:xfrm>
            <a:off x="4079776" y="2250951"/>
            <a:ext cx="6978556" cy="923330"/>
          </a:xfrm>
          <a:prstGeom prst="rect">
            <a:avLst/>
          </a:prstGeom>
          <a:noFill/>
        </p:spPr>
        <p:txBody>
          <a:bodyPr wrap="square">
            <a:spAutoFit/>
          </a:bodyPr>
          <a:lstStyle/>
          <a:p>
            <a:pPr algn="just"/>
            <a:r>
              <a:rPr lang="en" altLang="zh-CN" dirty="0" err="1">
                <a:latin typeface="Franklin Gothic Medium" panose="020B0603020102020204" pitchFamily="34" charset="0"/>
              </a:rPr>
              <a:t>Biopython</a:t>
            </a:r>
            <a:r>
              <a:rPr lang="en" altLang="zh-CN" dirty="0">
                <a:latin typeface="Franklin Gothic Medium" panose="020B0603020102020204" pitchFamily="34" charset="0"/>
              </a:rPr>
              <a:t> is a set of freely available tools for biological computation written in Python by an international team of developers.</a:t>
            </a:r>
          </a:p>
          <a:p>
            <a:pPr algn="just"/>
            <a:endParaRPr lang="zh-CN" altLang="en-US" dirty="0">
              <a:latin typeface="Franklin Gothic Medium" panose="020B0603020102020204" pitchFamily="34" charset="0"/>
            </a:endParaRPr>
          </a:p>
        </p:txBody>
      </p:sp>
      <p:sp>
        <p:nvSpPr>
          <p:cNvPr id="17" name="文本框 16">
            <a:extLst>
              <a:ext uri="{FF2B5EF4-FFF2-40B4-BE49-F238E27FC236}">
                <a16:creationId xmlns:a16="http://schemas.microsoft.com/office/drawing/2014/main" id="{0ABACD4E-BD7D-FB1F-3D19-C86C2D1E8852}"/>
              </a:ext>
            </a:extLst>
          </p:cNvPr>
          <p:cNvSpPr txBox="1"/>
          <p:nvPr/>
        </p:nvSpPr>
        <p:spPr>
          <a:xfrm>
            <a:off x="1596074" y="4691242"/>
            <a:ext cx="9420563" cy="369332"/>
          </a:xfrm>
          <a:prstGeom prst="rect">
            <a:avLst/>
          </a:prstGeom>
          <a:noFill/>
        </p:spPr>
        <p:txBody>
          <a:bodyPr wrap="square">
            <a:spAutoFit/>
          </a:bodyPr>
          <a:lstStyle/>
          <a:p>
            <a:r>
              <a:rPr lang="zh-CN" altLang="en-US" dirty="0">
                <a:hlinkClick r:id="rId4"/>
              </a:rPr>
              <a:t>https://colab.research.google.com/drive/1-W5ZySU0_HwrG99Jzh32xurGhuX7c7YZ?usp=sharing</a:t>
            </a:r>
            <a:endParaRPr lang="zh-CN" altLang="en-US" dirty="0"/>
          </a:p>
        </p:txBody>
      </p:sp>
    </p:spTree>
    <p:extLst>
      <p:ext uri="{BB962C8B-B14F-4D97-AF65-F5344CB8AC3E}">
        <p14:creationId xmlns:p14="http://schemas.microsoft.com/office/powerpoint/2010/main" val="323145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9DDFBBB-7B01-EB15-12C1-37AE9563C81A}"/>
              </a:ext>
            </a:extLst>
          </p:cNvPr>
          <p:cNvSpPr>
            <a:spLocks noGrp="1"/>
          </p:cNvSpPr>
          <p:nvPr>
            <p:ph type="sldNum" sz="quarter" idx="12"/>
          </p:nvPr>
        </p:nvSpPr>
        <p:spPr/>
        <p:txBody>
          <a:bodyPr/>
          <a:lstStyle/>
          <a:p>
            <a:fld id="{6BEFA6A3-DCDC-C94F-8925-DD6196A8BB6B}" type="slidenum">
              <a:rPr lang="en-US" smtClean="0"/>
              <a:pPr/>
              <a:t>1</a:t>
            </a:fld>
            <a:endParaRPr lang="en-US" dirty="0"/>
          </a:p>
        </p:txBody>
      </p:sp>
      <p:sp>
        <p:nvSpPr>
          <p:cNvPr id="5" name="矩形 4">
            <a:extLst>
              <a:ext uri="{FF2B5EF4-FFF2-40B4-BE49-F238E27FC236}">
                <a16:creationId xmlns:a16="http://schemas.microsoft.com/office/drawing/2014/main" id="{3B282B3C-64CF-594A-74E5-A61F1F9566DE}"/>
              </a:ext>
            </a:extLst>
          </p:cNvPr>
          <p:cNvSpPr/>
          <p:nvPr/>
        </p:nvSpPr>
        <p:spPr>
          <a:xfrm flipH="1">
            <a:off x="0" y="0"/>
            <a:ext cx="10585176" cy="1277714"/>
          </a:xfrm>
          <a:prstGeom prst="rect">
            <a:avLst/>
          </a:prstGeom>
          <a:gradFill flip="none" rotWithShape="1">
            <a:gsLst>
              <a:gs pos="0">
                <a:schemeClr val="accent5">
                  <a:lumMod val="0"/>
                  <a:lumOff val="100000"/>
                </a:schemeClr>
              </a:gs>
              <a:gs pos="26000">
                <a:srgbClr val="6924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A91018BA-3207-1B3F-149F-CE911976AC11}"/>
              </a:ext>
            </a:extLst>
          </p:cNvPr>
          <p:cNvSpPr txBox="1">
            <a:spLocks/>
          </p:cNvSpPr>
          <p:nvPr/>
        </p:nvSpPr>
        <p:spPr>
          <a:xfrm>
            <a:off x="355944" y="159223"/>
            <a:ext cx="2501759" cy="959268"/>
          </a:xfrm>
          <a:prstGeom prst="rect">
            <a:avLst/>
          </a:prstGeom>
        </p:spPr>
        <p:txBody>
          <a:bodyPr vert="horz" lIns="91440" tIns="45720" rIns="91440" bIns="45720" rtlCol="0" anchor="b">
            <a:normAutofit/>
          </a:bodyPr>
          <a:lstStyle>
            <a:lvl1pPr algn="l" defTabSz="514350" rtl="0" eaLnBrk="1" latinLnBrk="0" hangingPunct="1">
              <a:spcBef>
                <a:spcPct val="0"/>
              </a:spcBef>
              <a:buNone/>
              <a:defRPr lang="zh-CN" sz="2025" kern="1200">
                <a:solidFill>
                  <a:schemeClr val="bg1"/>
                </a:solidFill>
                <a:latin typeface="Microsoft YaHei UI" panose="020B0503020204020204" pitchFamily="34" charset="-122"/>
                <a:ea typeface="Microsoft YaHei UI" panose="020B0503020204020204" pitchFamily="34" charset="-122"/>
                <a:cs typeface="+mj-cs"/>
              </a:defRPr>
            </a:lvl1pPr>
          </a:lstStyle>
          <a:p>
            <a:r>
              <a:rPr lang="en-US" altLang="zh-CN" sz="3600" b="1" dirty="0">
                <a:latin typeface="微软雅黑" panose="020B0503020204020204" pitchFamily="34" charset="-122"/>
                <a:ea typeface="微软雅黑" panose="020B0503020204020204" pitchFamily="34" charset="-122"/>
              </a:rPr>
              <a:t>Outline</a:t>
            </a:r>
            <a:endParaRPr lang="zh-CN" altLang="en-US" sz="3600" b="1" dirty="0">
              <a:latin typeface="微软雅黑" panose="020B0503020204020204" pitchFamily="34" charset="-122"/>
              <a:ea typeface="微软雅黑" panose="020B0503020204020204" pitchFamily="34" charset="-122"/>
            </a:endParaRPr>
          </a:p>
        </p:txBody>
      </p:sp>
      <p:sp>
        <p:nvSpPr>
          <p:cNvPr id="7" name="内容占位符 2">
            <a:extLst>
              <a:ext uri="{FF2B5EF4-FFF2-40B4-BE49-F238E27FC236}">
                <a16:creationId xmlns:a16="http://schemas.microsoft.com/office/drawing/2014/main" id="{DA64BF2E-90E1-942F-34D3-5FF03D78E68F}"/>
              </a:ext>
            </a:extLst>
          </p:cNvPr>
          <p:cNvSpPr>
            <a:spLocks noGrp="1"/>
          </p:cNvSpPr>
          <p:nvPr>
            <p:ph idx="1"/>
          </p:nvPr>
        </p:nvSpPr>
        <p:spPr>
          <a:xfrm>
            <a:off x="695400" y="2276872"/>
            <a:ext cx="8712968" cy="3585774"/>
          </a:xfrm>
        </p:spPr>
        <p:txBody>
          <a:bodyPr>
            <a:normAutofit/>
          </a:bodyPr>
          <a:lstStyle/>
          <a:p>
            <a:pPr marL="342900" indent="-342900">
              <a:lnSpc>
                <a:spcPct val="100000"/>
              </a:lnSpc>
              <a:buFont typeface="Arial" panose="020B0604020202020204" pitchFamily="34" charset="0"/>
              <a:buChar char="•"/>
            </a:pPr>
            <a:r>
              <a:rPr lang="en-US" altLang="zh-CN" sz="3200" dirty="0"/>
              <a:t>Packages management in </a:t>
            </a:r>
            <a:r>
              <a:rPr lang="en-US" altLang="zh-CN" sz="3200" dirty="0" err="1"/>
              <a:t>Colab</a:t>
            </a:r>
            <a:endParaRPr lang="en-US" altLang="zh-CN" sz="3200" dirty="0"/>
          </a:p>
          <a:p>
            <a:pPr marL="342900" indent="-342900">
              <a:lnSpc>
                <a:spcPct val="100000"/>
              </a:lnSpc>
              <a:buFont typeface="Arial" panose="020B0604020202020204" pitchFamily="34" charset="0"/>
              <a:buChar char="•"/>
            </a:pPr>
            <a:r>
              <a:rPr lang="en-US" altLang="zh-CN" sz="3200" dirty="0"/>
              <a:t>Virtual environment creation in Anaconda</a:t>
            </a:r>
          </a:p>
          <a:p>
            <a:pPr marL="342900" indent="-342900">
              <a:lnSpc>
                <a:spcPct val="100000"/>
              </a:lnSpc>
              <a:buFont typeface="Arial" panose="020B0604020202020204" pitchFamily="34" charset="0"/>
              <a:buChar char="•"/>
            </a:pPr>
            <a:r>
              <a:rPr lang="en-US" altLang="zh-CN" sz="3200" dirty="0"/>
              <a:t>Introduction to </a:t>
            </a:r>
            <a:r>
              <a:rPr lang="en-US" altLang="zh-CN" sz="3200" dirty="0" err="1"/>
              <a:t>biopython</a:t>
            </a:r>
            <a:endParaRPr lang="en-US" altLang="zh-CN" sz="3200" dirty="0"/>
          </a:p>
        </p:txBody>
      </p:sp>
    </p:spTree>
    <p:extLst>
      <p:ext uri="{BB962C8B-B14F-4D97-AF65-F5344CB8AC3E}">
        <p14:creationId xmlns:p14="http://schemas.microsoft.com/office/powerpoint/2010/main" val="362294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9DDFBBB-7B01-EB15-12C1-37AE9563C81A}"/>
              </a:ext>
            </a:extLst>
          </p:cNvPr>
          <p:cNvSpPr>
            <a:spLocks noGrp="1"/>
          </p:cNvSpPr>
          <p:nvPr>
            <p:ph type="sldNum" sz="quarter" idx="12"/>
          </p:nvPr>
        </p:nvSpPr>
        <p:spPr/>
        <p:txBody>
          <a:bodyPr/>
          <a:lstStyle/>
          <a:p>
            <a:fld id="{6BEFA6A3-DCDC-C94F-8925-DD6196A8BB6B}" type="slidenum">
              <a:rPr lang="en-US" smtClean="0"/>
              <a:pPr/>
              <a:t>2</a:t>
            </a:fld>
            <a:endParaRPr lang="en-US" dirty="0"/>
          </a:p>
        </p:txBody>
      </p:sp>
      <p:sp>
        <p:nvSpPr>
          <p:cNvPr id="5" name="矩形 4">
            <a:extLst>
              <a:ext uri="{FF2B5EF4-FFF2-40B4-BE49-F238E27FC236}">
                <a16:creationId xmlns:a16="http://schemas.microsoft.com/office/drawing/2014/main" id="{3B282B3C-64CF-594A-74E5-A61F1F9566DE}"/>
              </a:ext>
            </a:extLst>
          </p:cNvPr>
          <p:cNvSpPr/>
          <p:nvPr/>
        </p:nvSpPr>
        <p:spPr>
          <a:xfrm flipH="1">
            <a:off x="0" y="0"/>
            <a:ext cx="10585176" cy="1277714"/>
          </a:xfrm>
          <a:prstGeom prst="rect">
            <a:avLst/>
          </a:prstGeom>
          <a:gradFill flip="none" rotWithShape="1">
            <a:gsLst>
              <a:gs pos="0">
                <a:schemeClr val="accent5">
                  <a:lumMod val="0"/>
                  <a:lumOff val="100000"/>
                </a:schemeClr>
              </a:gs>
              <a:gs pos="26000">
                <a:srgbClr val="6924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A91018BA-3207-1B3F-149F-CE911976AC11}"/>
              </a:ext>
            </a:extLst>
          </p:cNvPr>
          <p:cNvSpPr txBox="1">
            <a:spLocks/>
          </p:cNvSpPr>
          <p:nvPr/>
        </p:nvSpPr>
        <p:spPr>
          <a:xfrm>
            <a:off x="119336" y="332656"/>
            <a:ext cx="8400256" cy="833421"/>
          </a:xfrm>
          <a:prstGeom prst="rect">
            <a:avLst/>
          </a:prstGeom>
        </p:spPr>
        <p:txBody>
          <a:bodyPr vert="horz" lIns="91440" tIns="45720" rIns="91440" bIns="45720" rtlCol="0" anchor="b">
            <a:normAutofit/>
          </a:bodyPr>
          <a:lstStyle>
            <a:lvl1pPr algn="l" defTabSz="514350" rtl="0" eaLnBrk="1" latinLnBrk="0" hangingPunct="1">
              <a:spcBef>
                <a:spcPct val="0"/>
              </a:spcBef>
              <a:buNone/>
              <a:defRPr lang="zh-CN" sz="2025" kern="1200">
                <a:solidFill>
                  <a:schemeClr val="bg1"/>
                </a:solidFill>
                <a:latin typeface="Microsoft YaHei UI" panose="020B0503020204020204" pitchFamily="34" charset="-122"/>
                <a:ea typeface="Microsoft YaHei UI" panose="020B0503020204020204" pitchFamily="34" charset="-122"/>
                <a:cs typeface="+mj-cs"/>
              </a:defRPr>
            </a:lvl1pPr>
          </a:lstStyle>
          <a:p>
            <a:pPr>
              <a:lnSpc>
                <a:spcPct val="100000"/>
              </a:lnSpc>
            </a:pPr>
            <a:r>
              <a:rPr lang="en-US" altLang="zh-CN" sz="3600" b="1" dirty="0">
                <a:latin typeface="Microsoft YaHei" panose="020B0503020204020204" pitchFamily="34" charset="-122"/>
                <a:ea typeface="Microsoft YaHei" panose="020B0503020204020204" pitchFamily="34" charset="-122"/>
              </a:rPr>
              <a:t>Packages management in </a:t>
            </a:r>
            <a:r>
              <a:rPr lang="en-US" altLang="zh-CN" sz="3600" b="1" dirty="0" err="1">
                <a:latin typeface="Microsoft YaHei" panose="020B0503020204020204" pitchFamily="34" charset="-122"/>
                <a:ea typeface="Microsoft YaHei" panose="020B0503020204020204" pitchFamily="34" charset="-122"/>
              </a:rPr>
              <a:t>Colab</a:t>
            </a:r>
            <a:endParaRPr lang="en-US" altLang="zh-CN" sz="3600" b="1" dirty="0">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4CF16644-1A60-F17A-F376-082569D23D96}"/>
              </a:ext>
            </a:extLst>
          </p:cNvPr>
          <p:cNvSpPr txBox="1"/>
          <p:nvPr/>
        </p:nvSpPr>
        <p:spPr>
          <a:xfrm>
            <a:off x="119336" y="6548479"/>
            <a:ext cx="4127716" cy="253916"/>
          </a:xfrm>
          <a:prstGeom prst="rect">
            <a:avLst/>
          </a:prstGeom>
          <a:noFill/>
        </p:spPr>
        <p:txBody>
          <a:bodyPr wrap="square">
            <a:spAutoFit/>
          </a:bodyPr>
          <a:lstStyle/>
          <a:p>
            <a:r>
              <a:rPr lang="en" altLang="zh-CN" sz="1050" dirty="0">
                <a:solidFill>
                  <a:schemeClr val="bg1">
                    <a:lumMod val="65000"/>
                  </a:schemeClr>
                </a:solidFill>
              </a:rPr>
              <a:t>https://</a:t>
            </a:r>
            <a:r>
              <a:rPr lang="en" altLang="zh-CN" sz="1050" dirty="0" err="1">
                <a:solidFill>
                  <a:schemeClr val="bg1">
                    <a:lumMod val="65000"/>
                  </a:schemeClr>
                </a:solidFill>
              </a:rPr>
              <a:t>www.youtube.com</a:t>
            </a:r>
            <a:r>
              <a:rPr lang="en" altLang="zh-CN" sz="1050" dirty="0">
                <a:solidFill>
                  <a:schemeClr val="bg1">
                    <a:lumMod val="65000"/>
                  </a:schemeClr>
                </a:solidFill>
              </a:rPr>
              <a:t>/</a:t>
            </a:r>
            <a:r>
              <a:rPr lang="en" altLang="zh-CN" sz="1050" dirty="0" err="1">
                <a:solidFill>
                  <a:schemeClr val="bg1">
                    <a:lumMod val="65000"/>
                  </a:schemeClr>
                </a:solidFill>
              </a:rPr>
              <a:t>watch?v</a:t>
            </a:r>
            <a:r>
              <a:rPr lang="en" altLang="zh-CN" sz="1050" dirty="0">
                <a:solidFill>
                  <a:schemeClr val="bg1">
                    <a:lumMod val="65000"/>
                  </a:schemeClr>
                </a:solidFill>
              </a:rPr>
              <a:t>=9Q9Lq5rwGZg</a:t>
            </a:r>
            <a:endParaRPr lang="zh-CN" altLang="en-US" sz="1050" dirty="0">
              <a:solidFill>
                <a:schemeClr val="bg1">
                  <a:lumMod val="65000"/>
                </a:schemeClr>
              </a:solidFill>
            </a:endParaRPr>
          </a:p>
        </p:txBody>
      </p:sp>
      <p:sp>
        <p:nvSpPr>
          <p:cNvPr id="15" name="文本框 14">
            <a:extLst>
              <a:ext uri="{FF2B5EF4-FFF2-40B4-BE49-F238E27FC236}">
                <a16:creationId xmlns:a16="http://schemas.microsoft.com/office/drawing/2014/main" id="{489350B4-0ECB-DD4F-41B9-A73450E370C5}"/>
              </a:ext>
            </a:extLst>
          </p:cNvPr>
          <p:cNvSpPr txBox="1"/>
          <p:nvPr/>
        </p:nvSpPr>
        <p:spPr>
          <a:xfrm>
            <a:off x="1477897" y="3515962"/>
            <a:ext cx="9236206" cy="369332"/>
          </a:xfrm>
          <a:prstGeom prst="rect">
            <a:avLst/>
          </a:prstGeom>
          <a:noFill/>
        </p:spPr>
        <p:txBody>
          <a:bodyPr wrap="square">
            <a:spAutoFit/>
          </a:bodyPr>
          <a:lstStyle/>
          <a:p>
            <a:r>
              <a:rPr lang="zh-CN" altLang="en-US" dirty="0">
                <a:hlinkClick r:id="rId3"/>
              </a:rPr>
              <a:t>https://colab.research.google.com/drive/1f260uDCsl5vAwPttQwNLfpWAaq7kXvtY?usp=sharing</a:t>
            </a:r>
            <a:endParaRPr lang="zh-CN" altLang="en-US" dirty="0"/>
          </a:p>
        </p:txBody>
      </p:sp>
    </p:spTree>
    <p:extLst>
      <p:ext uri="{BB962C8B-B14F-4D97-AF65-F5344CB8AC3E}">
        <p14:creationId xmlns:p14="http://schemas.microsoft.com/office/powerpoint/2010/main" val="391139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66C0876E-1BCD-8FA9-9EB1-B9503F748F93}"/>
              </a:ext>
            </a:extLst>
          </p:cNvPr>
          <p:cNvPicPr>
            <a:picLocks noChangeAspect="1"/>
          </p:cNvPicPr>
          <p:nvPr/>
        </p:nvPicPr>
        <p:blipFill>
          <a:blip r:embed="rId3"/>
          <a:stretch>
            <a:fillRect/>
          </a:stretch>
        </p:blipFill>
        <p:spPr>
          <a:xfrm>
            <a:off x="3640454" y="836712"/>
            <a:ext cx="4911090" cy="2582283"/>
          </a:xfrm>
          <a:prstGeom prst="rect">
            <a:avLst/>
          </a:prstGeom>
        </p:spPr>
      </p:pic>
      <p:sp>
        <p:nvSpPr>
          <p:cNvPr id="3" name="灯片编号占位符 2">
            <a:extLst>
              <a:ext uri="{FF2B5EF4-FFF2-40B4-BE49-F238E27FC236}">
                <a16:creationId xmlns:a16="http://schemas.microsoft.com/office/drawing/2014/main" id="{99DDFBBB-7B01-EB15-12C1-37AE9563C81A}"/>
              </a:ext>
            </a:extLst>
          </p:cNvPr>
          <p:cNvSpPr>
            <a:spLocks noGrp="1"/>
          </p:cNvSpPr>
          <p:nvPr>
            <p:ph type="sldNum" sz="quarter" idx="12"/>
          </p:nvPr>
        </p:nvSpPr>
        <p:spPr/>
        <p:txBody>
          <a:bodyPr/>
          <a:lstStyle/>
          <a:p>
            <a:fld id="{6BEFA6A3-DCDC-C94F-8925-DD6196A8BB6B}" type="slidenum">
              <a:rPr lang="en-US" smtClean="0"/>
              <a:pPr/>
              <a:t>3</a:t>
            </a:fld>
            <a:endParaRPr lang="en-US" dirty="0"/>
          </a:p>
        </p:txBody>
      </p:sp>
      <p:sp>
        <p:nvSpPr>
          <p:cNvPr id="5" name="矩形 4">
            <a:extLst>
              <a:ext uri="{FF2B5EF4-FFF2-40B4-BE49-F238E27FC236}">
                <a16:creationId xmlns:a16="http://schemas.microsoft.com/office/drawing/2014/main" id="{3B282B3C-64CF-594A-74E5-A61F1F9566DE}"/>
              </a:ext>
            </a:extLst>
          </p:cNvPr>
          <p:cNvSpPr/>
          <p:nvPr/>
        </p:nvSpPr>
        <p:spPr>
          <a:xfrm flipH="1">
            <a:off x="0" y="0"/>
            <a:ext cx="10585176" cy="1277714"/>
          </a:xfrm>
          <a:prstGeom prst="rect">
            <a:avLst/>
          </a:prstGeom>
          <a:gradFill flip="none" rotWithShape="1">
            <a:gsLst>
              <a:gs pos="0">
                <a:schemeClr val="accent5">
                  <a:lumMod val="0"/>
                  <a:lumOff val="100000"/>
                </a:schemeClr>
              </a:gs>
              <a:gs pos="26000">
                <a:srgbClr val="6924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A91018BA-3207-1B3F-149F-CE911976AC11}"/>
              </a:ext>
            </a:extLst>
          </p:cNvPr>
          <p:cNvSpPr txBox="1">
            <a:spLocks/>
          </p:cNvSpPr>
          <p:nvPr/>
        </p:nvSpPr>
        <p:spPr>
          <a:xfrm>
            <a:off x="119336" y="332656"/>
            <a:ext cx="9937104" cy="833421"/>
          </a:xfrm>
          <a:prstGeom prst="rect">
            <a:avLst/>
          </a:prstGeom>
        </p:spPr>
        <p:txBody>
          <a:bodyPr vert="horz" lIns="91440" tIns="45720" rIns="91440" bIns="45720" rtlCol="0" anchor="b">
            <a:noAutofit/>
          </a:bodyPr>
          <a:lstStyle>
            <a:lvl1pPr algn="l" defTabSz="514350" rtl="0" eaLnBrk="1" latinLnBrk="0" hangingPunct="1">
              <a:spcBef>
                <a:spcPct val="0"/>
              </a:spcBef>
              <a:buNone/>
              <a:defRPr lang="zh-CN" sz="2025" kern="1200">
                <a:solidFill>
                  <a:schemeClr val="bg1"/>
                </a:solidFill>
                <a:latin typeface="Microsoft YaHei UI" panose="020B0503020204020204" pitchFamily="34" charset="-122"/>
                <a:ea typeface="Microsoft YaHei UI" panose="020B0503020204020204" pitchFamily="34" charset="-122"/>
                <a:cs typeface="+mj-cs"/>
              </a:defRPr>
            </a:lvl1pPr>
          </a:lstStyle>
          <a:p>
            <a:pPr>
              <a:lnSpc>
                <a:spcPct val="100000"/>
              </a:lnSpc>
            </a:pPr>
            <a:r>
              <a:rPr lang="en-US" altLang="zh-CN" sz="3600" b="1" dirty="0">
                <a:latin typeface="Microsoft YaHei" panose="020B0503020204020204" pitchFamily="34" charset="-122"/>
                <a:ea typeface="Microsoft YaHei" panose="020B0503020204020204" pitchFamily="34" charset="-122"/>
              </a:rPr>
              <a:t>Overview of Anaconda</a:t>
            </a:r>
          </a:p>
        </p:txBody>
      </p:sp>
      <p:sp>
        <p:nvSpPr>
          <p:cNvPr id="21" name="文本框 20">
            <a:extLst>
              <a:ext uri="{FF2B5EF4-FFF2-40B4-BE49-F238E27FC236}">
                <a16:creationId xmlns:a16="http://schemas.microsoft.com/office/drawing/2014/main" id="{4CF16644-1A60-F17A-F376-082569D23D96}"/>
              </a:ext>
            </a:extLst>
          </p:cNvPr>
          <p:cNvSpPr txBox="1"/>
          <p:nvPr/>
        </p:nvSpPr>
        <p:spPr>
          <a:xfrm>
            <a:off x="119336" y="6548479"/>
            <a:ext cx="4127716" cy="253916"/>
          </a:xfrm>
          <a:prstGeom prst="rect">
            <a:avLst/>
          </a:prstGeom>
          <a:noFill/>
        </p:spPr>
        <p:txBody>
          <a:bodyPr wrap="square">
            <a:spAutoFit/>
          </a:bodyPr>
          <a:lstStyle/>
          <a:p>
            <a:r>
              <a:rPr lang="en" altLang="zh-CN" sz="1050" dirty="0">
                <a:solidFill>
                  <a:schemeClr val="bg1">
                    <a:lumMod val="65000"/>
                  </a:schemeClr>
                </a:solidFill>
              </a:rPr>
              <a:t>https://</a:t>
            </a:r>
            <a:r>
              <a:rPr lang="en" altLang="zh-CN" sz="1050" dirty="0" err="1">
                <a:solidFill>
                  <a:schemeClr val="bg1">
                    <a:lumMod val="65000"/>
                  </a:schemeClr>
                </a:solidFill>
              </a:rPr>
              <a:t>docs.anaconda.com</a:t>
            </a:r>
            <a:r>
              <a:rPr lang="en" altLang="zh-CN" sz="1050" dirty="0">
                <a:solidFill>
                  <a:schemeClr val="bg1">
                    <a:lumMod val="65000"/>
                  </a:schemeClr>
                </a:solidFill>
              </a:rPr>
              <a:t>/anaconda/user-guide/</a:t>
            </a:r>
            <a:r>
              <a:rPr lang="en" altLang="zh-CN" sz="1050" dirty="0" err="1">
                <a:solidFill>
                  <a:schemeClr val="bg1">
                    <a:lumMod val="65000"/>
                  </a:schemeClr>
                </a:solidFill>
              </a:rPr>
              <a:t>cheatsheet</a:t>
            </a:r>
            <a:r>
              <a:rPr lang="en" altLang="zh-CN" sz="1050" dirty="0">
                <a:solidFill>
                  <a:schemeClr val="bg1">
                    <a:lumMod val="65000"/>
                  </a:schemeClr>
                </a:solidFill>
              </a:rPr>
              <a:t>/</a:t>
            </a:r>
            <a:endParaRPr lang="zh-CN" altLang="en-US" sz="1050" dirty="0">
              <a:solidFill>
                <a:schemeClr val="bg1">
                  <a:lumMod val="65000"/>
                </a:schemeClr>
              </a:solidFill>
            </a:endParaRPr>
          </a:p>
        </p:txBody>
      </p:sp>
      <p:sp>
        <p:nvSpPr>
          <p:cNvPr id="9" name="文本框 8">
            <a:extLst>
              <a:ext uri="{FF2B5EF4-FFF2-40B4-BE49-F238E27FC236}">
                <a16:creationId xmlns:a16="http://schemas.microsoft.com/office/drawing/2014/main" id="{9483DF5E-B675-1D03-A8BB-1BBD32B37A9F}"/>
              </a:ext>
            </a:extLst>
          </p:cNvPr>
          <p:cNvSpPr txBox="1"/>
          <p:nvPr/>
        </p:nvSpPr>
        <p:spPr>
          <a:xfrm>
            <a:off x="1565716" y="2780928"/>
            <a:ext cx="9060567" cy="1200329"/>
          </a:xfrm>
          <a:prstGeom prst="rect">
            <a:avLst/>
          </a:prstGeom>
          <a:noFill/>
        </p:spPr>
        <p:txBody>
          <a:bodyPr wrap="square">
            <a:spAutoFit/>
          </a:bodyPr>
          <a:lstStyle/>
          <a:p>
            <a:pPr algn="just"/>
            <a:r>
              <a:rPr lang="zh-CN" altLang="en-US" dirty="0">
                <a:latin typeface="Franklin Gothic Medium" panose="020B0603020102020204" pitchFamily="34" charset="0"/>
              </a:rPr>
              <a:t>Anaconda is a distribution of the Python and R programming languages for scientific computing (data science, machine learning applications, large-scale data processing, predictive analytics, etc.), that aims to simplify package management and deployment. The distribution includes data-science packages suitable for Windows, Linux, and macOS. </a:t>
            </a:r>
          </a:p>
        </p:txBody>
      </p:sp>
      <p:pic>
        <p:nvPicPr>
          <p:cNvPr id="17" name="图片 16">
            <a:extLst>
              <a:ext uri="{FF2B5EF4-FFF2-40B4-BE49-F238E27FC236}">
                <a16:creationId xmlns:a16="http://schemas.microsoft.com/office/drawing/2014/main" id="{7F7605E7-CC74-3092-EB73-C4FC24902E9C}"/>
              </a:ext>
            </a:extLst>
          </p:cNvPr>
          <p:cNvPicPr>
            <a:picLocks noChangeAspect="1"/>
          </p:cNvPicPr>
          <p:nvPr/>
        </p:nvPicPr>
        <p:blipFill>
          <a:blip r:embed="rId4"/>
          <a:stretch>
            <a:fillRect/>
          </a:stretch>
        </p:blipFill>
        <p:spPr>
          <a:xfrm>
            <a:off x="2209799" y="4149080"/>
            <a:ext cx="7772400" cy="1963487"/>
          </a:xfrm>
          <a:prstGeom prst="rect">
            <a:avLst/>
          </a:prstGeom>
        </p:spPr>
      </p:pic>
    </p:spTree>
    <p:extLst>
      <p:ext uri="{BB962C8B-B14F-4D97-AF65-F5344CB8AC3E}">
        <p14:creationId xmlns:p14="http://schemas.microsoft.com/office/powerpoint/2010/main" val="147687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9DDFBBB-7B01-EB15-12C1-37AE9563C81A}"/>
              </a:ext>
            </a:extLst>
          </p:cNvPr>
          <p:cNvSpPr>
            <a:spLocks noGrp="1"/>
          </p:cNvSpPr>
          <p:nvPr>
            <p:ph type="sldNum" sz="quarter" idx="12"/>
          </p:nvPr>
        </p:nvSpPr>
        <p:spPr/>
        <p:txBody>
          <a:bodyPr/>
          <a:lstStyle/>
          <a:p>
            <a:fld id="{6BEFA6A3-DCDC-C94F-8925-DD6196A8BB6B}" type="slidenum">
              <a:rPr lang="en-US" smtClean="0"/>
              <a:pPr/>
              <a:t>4</a:t>
            </a:fld>
            <a:endParaRPr lang="en-US" dirty="0"/>
          </a:p>
        </p:txBody>
      </p:sp>
      <p:sp>
        <p:nvSpPr>
          <p:cNvPr id="5" name="矩形 4">
            <a:extLst>
              <a:ext uri="{FF2B5EF4-FFF2-40B4-BE49-F238E27FC236}">
                <a16:creationId xmlns:a16="http://schemas.microsoft.com/office/drawing/2014/main" id="{3B282B3C-64CF-594A-74E5-A61F1F9566DE}"/>
              </a:ext>
            </a:extLst>
          </p:cNvPr>
          <p:cNvSpPr/>
          <p:nvPr/>
        </p:nvSpPr>
        <p:spPr>
          <a:xfrm flipH="1">
            <a:off x="0" y="0"/>
            <a:ext cx="10585176" cy="1277714"/>
          </a:xfrm>
          <a:prstGeom prst="rect">
            <a:avLst/>
          </a:prstGeom>
          <a:gradFill flip="none" rotWithShape="1">
            <a:gsLst>
              <a:gs pos="0">
                <a:schemeClr val="accent5">
                  <a:lumMod val="0"/>
                  <a:lumOff val="100000"/>
                </a:schemeClr>
              </a:gs>
              <a:gs pos="26000">
                <a:srgbClr val="6924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A91018BA-3207-1B3F-149F-CE911976AC11}"/>
              </a:ext>
            </a:extLst>
          </p:cNvPr>
          <p:cNvSpPr txBox="1">
            <a:spLocks/>
          </p:cNvSpPr>
          <p:nvPr/>
        </p:nvSpPr>
        <p:spPr>
          <a:xfrm>
            <a:off x="119336" y="332656"/>
            <a:ext cx="9937104" cy="833421"/>
          </a:xfrm>
          <a:prstGeom prst="rect">
            <a:avLst/>
          </a:prstGeom>
        </p:spPr>
        <p:txBody>
          <a:bodyPr vert="horz" lIns="91440" tIns="45720" rIns="91440" bIns="45720" rtlCol="0" anchor="b">
            <a:noAutofit/>
          </a:bodyPr>
          <a:lstStyle>
            <a:lvl1pPr algn="l" defTabSz="514350" rtl="0" eaLnBrk="1" latinLnBrk="0" hangingPunct="1">
              <a:spcBef>
                <a:spcPct val="0"/>
              </a:spcBef>
              <a:buNone/>
              <a:defRPr lang="zh-CN" sz="2025" kern="1200">
                <a:solidFill>
                  <a:schemeClr val="bg1"/>
                </a:solidFill>
                <a:latin typeface="Microsoft YaHei UI" panose="020B0503020204020204" pitchFamily="34" charset="-122"/>
                <a:ea typeface="Microsoft YaHei UI" panose="020B0503020204020204" pitchFamily="34" charset="-122"/>
                <a:cs typeface="+mj-cs"/>
              </a:defRPr>
            </a:lvl1pPr>
          </a:lstStyle>
          <a:p>
            <a:pPr>
              <a:lnSpc>
                <a:spcPct val="100000"/>
              </a:lnSpc>
            </a:pPr>
            <a:r>
              <a:rPr lang="en-US" altLang="zh-CN" sz="3600" b="1" dirty="0">
                <a:latin typeface="Microsoft YaHei" panose="020B0503020204020204" pitchFamily="34" charset="-122"/>
                <a:ea typeface="Microsoft YaHei" panose="020B0503020204020204" pitchFamily="34" charset="-122"/>
              </a:rPr>
              <a:t>Overview of Anaconda</a:t>
            </a:r>
          </a:p>
        </p:txBody>
      </p:sp>
      <p:sp>
        <p:nvSpPr>
          <p:cNvPr id="21" name="文本框 20">
            <a:extLst>
              <a:ext uri="{FF2B5EF4-FFF2-40B4-BE49-F238E27FC236}">
                <a16:creationId xmlns:a16="http://schemas.microsoft.com/office/drawing/2014/main" id="{4CF16644-1A60-F17A-F376-082569D23D96}"/>
              </a:ext>
            </a:extLst>
          </p:cNvPr>
          <p:cNvSpPr txBox="1"/>
          <p:nvPr/>
        </p:nvSpPr>
        <p:spPr>
          <a:xfrm>
            <a:off x="119336" y="6548479"/>
            <a:ext cx="4127716" cy="253916"/>
          </a:xfrm>
          <a:prstGeom prst="rect">
            <a:avLst/>
          </a:prstGeom>
          <a:noFill/>
        </p:spPr>
        <p:txBody>
          <a:bodyPr wrap="square">
            <a:spAutoFit/>
          </a:bodyPr>
          <a:lstStyle/>
          <a:p>
            <a:r>
              <a:rPr lang="en" altLang="zh-CN" sz="1050" dirty="0" err="1">
                <a:solidFill>
                  <a:schemeClr val="bg1">
                    <a:lumMod val="65000"/>
                  </a:schemeClr>
                </a:solidFill>
              </a:rPr>
              <a:t>Anaconda.org</a:t>
            </a:r>
            <a:endParaRPr lang="zh-CN" altLang="en-US" sz="1050" dirty="0">
              <a:solidFill>
                <a:schemeClr val="bg1">
                  <a:lumMod val="65000"/>
                </a:schemeClr>
              </a:solidFill>
            </a:endParaRPr>
          </a:p>
        </p:txBody>
      </p:sp>
      <p:pic>
        <p:nvPicPr>
          <p:cNvPr id="4" name="图片 3">
            <a:extLst>
              <a:ext uri="{FF2B5EF4-FFF2-40B4-BE49-F238E27FC236}">
                <a16:creationId xmlns:a16="http://schemas.microsoft.com/office/drawing/2014/main" id="{0824D32D-B95E-C36D-5B33-2CF6F6EB1D2A}"/>
              </a:ext>
            </a:extLst>
          </p:cNvPr>
          <p:cNvPicPr>
            <a:picLocks noChangeAspect="1"/>
          </p:cNvPicPr>
          <p:nvPr/>
        </p:nvPicPr>
        <p:blipFill>
          <a:blip r:embed="rId3"/>
          <a:stretch>
            <a:fillRect/>
          </a:stretch>
        </p:blipFill>
        <p:spPr>
          <a:xfrm>
            <a:off x="716019" y="2492896"/>
            <a:ext cx="10759962" cy="3816424"/>
          </a:xfrm>
          <a:prstGeom prst="rect">
            <a:avLst/>
          </a:prstGeom>
        </p:spPr>
      </p:pic>
      <p:sp>
        <p:nvSpPr>
          <p:cNvPr id="8" name="文本框 7">
            <a:extLst>
              <a:ext uri="{FF2B5EF4-FFF2-40B4-BE49-F238E27FC236}">
                <a16:creationId xmlns:a16="http://schemas.microsoft.com/office/drawing/2014/main" id="{60B88AC6-659D-F28F-2820-53E4E42E564B}"/>
              </a:ext>
            </a:extLst>
          </p:cNvPr>
          <p:cNvSpPr txBox="1"/>
          <p:nvPr/>
        </p:nvSpPr>
        <p:spPr>
          <a:xfrm>
            <a:off x="716019" y="1819319"/>
            <a:ext cx="5034340" cy="369332"/>
          </a:xfrm>
          <a:prstGeom prst="rect">
            <a:avLst/>
          </a:prstGeom>
          <a:noFill/>
        </p:spPr>
        <p:txBody>
          <a:bodyPr wrap="square">
            <a:spAutoFit/>
          </a:bodyPr>
          <a:lstStyle/>
          <a:p>
            <a:pPr algn="just"/>
            <a:r>
              <a:rPr lang="en-US" altLang="zh-CN" dirty="0">
                <a:latin typeface="Franklin Gothic Medium" panose="020B0603020102020204" pitchFamily="34" charset="0"/>
              </a:rPr>
              <a:t>To check if you have successfully installed </a:t>
            </a:r>
            <a:r>
              <a:rPr lang="en-US" altLang="zh-CN" dirty="0" err="1">
                <a:latin typeface="Franklin Gothic Medium" panose="020B0603020102020204" pitchFamily="34" charset="0"/>
              </a:rPr>
              <a:t>conda</a:t>
            </a:r>
            <a:r>
              <a:rPr lang="en-US" altLang="zh-CN" dirty="0">
                <a:latin typeface="Franklin Gothic Medium" panose="020B0603020102020204" pitchFamily="34" charset="0"/>
              </a:rPr>
              <a:t>:</a:t>
            </a:r>
            <a:endParaRPr lang="zh-CN" altLang="en-US" dirty="0">
              <a:latin typeface="Franklin Gothic Medium" panose="020B0603020102020204" pitchFamily="34" charset="0"/>
            </a:endParaRPr>
          </a:p>
        </p:txBody>
      </p:sp>
    </p:spTree>
    <p:extLst>
      <p:ext uri="{BB962C8B-B14F-4D97-AF65-F5344CB8AC3E}">
        <p14:creationId xmlns:p14="http://schemas.microsoft.com/office/powerpoint/2010/main" val="278813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9DDFBBB-7B01-EB15-12C1-37AE9563C81A}"/>
              </a:ext>
            </a:extLst>
          </p:cNvPr>
          <p:cNvSpPr>
            <a:spLocks noGrp="1"/>
          </p:cNvSpPr>
          <p:nvPr>
            <p:ph type="sldNum" sz="quarter" idx="12"/>
          </p:nvPr>
        </p:nvSpPr>
        <p:spPr/>
        <p:txBody>
          <a:bodyPr/>
          <a:lstStyle/>
          <a:p>
            <a:fld id="{6BEFA6A3-DCDC-C94F-8925-DD6196A8BB6B}" type="slidenum">
              <a:rPr lang="en-US" smtClean="0"/>
              <a:pPr/>
              <a:t>5</a:t>
            </a:fld>
            <a:endParaRPr lang="en-US" dirty="0"/>
          </a:p>
        </p:txBody>
      </p:sp>
      <p:sp>
        <p:nvSpPr>
          <p:cNvPr id="5" name="矩形 4">
            <a:extLst>
              <a:ext uri="{FF2B5EF4-FFF2-40B4-BE49-F238E27FC236}">
                <a16:creationId xmlns:a16="http://schemas.microsoft.com/office/drawing/2014/main" id="{3B282B3C-64CF-594A-74E5-A61F1F9566DE}"/>
              </a:ext>
            </a:extLst>
          </p:cNvPr>
          <p:cNvSpPr/>
          <p:nvPr/>
        </p:nvSpPr>
        <p:spPr>
          <a:xfrm flipH="1">
            <a:off x="0" y="0"/>
            <a:ext cx="10585176" cy="1277714"/>
          </a:xfrm>
          <a:prstGeom prst="rect">
            <a:avLst/>
          </a:prstGeom>
          <a:gradFill flip="none" rotWithShape="1">
            <a:gsLst>
              <a:gs pos="0">
                <a:schemeClr val="accent5">
                  <a:lumMod val="0"/>
                  <a:lumOff val="100000"/>
                </a:schemeClr>
              </a:gs>
              <a:gs pos="26000">
                <a:srgbClr val="6924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A91018BA-3207-1B3F-149F-CE911976AC11}"/>
              </a:ext>
            </a:extLst>
          </p:cNvPr>
          <p:cNvSpPr txBox="1">
            <a:spLocks/>
          </p:cNvSpPr>
          <p:nvPr/>
        </p:nvSpPr>
        <p:spPr>
          <a:xfrm>
            <a:off x="119336" y="332656"/>
            <a:ext cx="10729192" cy="833421"/>
          </a:xfrm>
          <a:prstGeom prst="rect">
            <a:avLst/>
          </a:prstGeom>
        </p:spPr>
        <p:txBody>
          <a:bodyPr vert="horz" lIns="91440" tIns="45720" rIns="91440" bIns="45720" rtlCol="0" anchor="b">
            <a:noAutofit/>
          </a:bodyPr>
          <a:lstStyle>
            <a:lvl1pPr algn="l" defTabSz="514350" rtl="0" eaLnBrk="1" latinLnBrk="0" hangingPunct="1">
              <a:spcBef>
                <a:spcPct val="0"/>
              </a:spcBef>
              <a:buNone/>
              <a:defRPr lang="zh-CN" sz="2025" kern="1200">
                <a:solidFill>
                  <a:schemeClr val="bg1"/>
                </a:solidFill>
                <a:latin typeface="Microsoft YaHei UI" panose="020B0503020204020204" pitchFamily="34" charset="-122"/>
                <a:ea typeface="Microsoft YaHei UI" panose="020B0503020204020204" pitchFamily="34" charset="-122"/>
                <a:cs typeface="+mj-cs"/>
              </a:defRPr>
            </a:lvl1pPr>
          </a:lstStyle>
          <a:p>
            <a:pPr>
              <a:lnSpc>
                <a:spcPct val="100000"/>
              </a:lnSpc>
            </a:pPr>
            <a:r>
              <a:rPr lang="en-US" altLang="zh-CN" sz="3600" b="1" dirty="0">
                <a:latin typeface="Microsoft YaHei" panose="020B0503020204020204" pitchFamily="34" charset="-122"/>
                <a:ea typeface="Microsoft YaHei" panose="020B0503020204020204" pitchFamily="34" charset="-122"/>
              </a:rPr>
              <a:t>Virtual environment creation in Anaconda</a:t>
            </a:r>
          </a:p>
        </p:txBody>
      </p:sp>
      <p:sp>
        <p:nvSpPr>
          <p:cNvPr id="21" name="文本框 20">
            <a:extLst>
              <a:ext uri="{FF2B5EF4-FFF2-40B4-BE49-F238E27FC236}">
                <a16:creationId xmlns:a16="http://schemas.microsoft.com/office/drawing/2014/main" id="{4CF16644-1A60-F17A-F376-082569D23D96}"/>
              </a:ext>
            </a:extLst>
          </p:cNvPr>
          <p:cNvSpPr txBox="1"/>
          <p:nvPr/>
        </p:nvSpPr>
        <p:spPr>
          <a:xfrm>
            <a:off x="119336" y="6548479"/>
            <a:ext cx="4127716" cy="253916"/>
          </a:xfrm>
          <a:prstGeom prst="rect">
            <a:avLst/>
          </a:prstGeom>
          <a:noFill/>
        </p:spPr>
        <p:txBody>
          <a:bodyPr wrap="square">
            <a:spAutoFit/>
          </a:bodyPr>
          <a:lstStyle/>
          <a:p>
            <a:r>
              <a:rPr lang="en" altLang="zh-CN" sz="1050" dirty="0" err="1">
                <a:solidFill>
                  <a:schemeClr val="bg1">
                    <a:lumMod val="65000"/>
                  </a:schemeClr>
                </a:solidFill>
              </a:rPr>
              <a:t>Anaconda.org</a:t>
            </a:r>
            <a:endParaRPr lang="zh-CN" altLang="en-US" sz="1050" dirty="0">
              <a:solidFill>
                <a:schemeClr val="bg1">
                  <a:lumMod val="65000"/>
                </a:schemeClr>
              </a:solidFill>
            </a:endParaRPr>
          </a:p>
        </p:txBody>
      </p:sp>
      <p:sp>
        <p:nvSpPr>
          <p:cNvPr id="8" name="文本框 7">
            <a:extLst>
              <a:ext uri="{FF2B5EF4-FFF2-40B4-BE49-F238E27FC236}">
                <a16:creationId xmlns:a16="http://schemas.microsoft.com/office/drawing/2014/main" id="{79F9D366-3C0B-BC22-F837-C056EFAF52FB}"/>
              </a:ext>
            </a:extLst>
          </p:cNvPr>
          <p:cNvSpPr txBox="1"/>
          <p:nvPr/>
        </p:nvSpPr>
        <p:spPr>
          <a:xfrm>
            <a:off x="1565716" y="2708920"/>
            <a:ext cx="9060567" cy="2492990"/>
          </a:xfrm>
          <a:prstGeom prst="rect">
            <a:avLst/>
          </a:prstGeom>
          <a:noFill/>
        </p:spPr>
        <p:txBody>
          <a:bodyPr wrap="square">
            <a:spAutoFit/>
          </a:bodyPr>
          <a:lstStyle/>
          <a:p>
            <a:pPr marL="285750" indent="-285750" algn="just">
              <a:buFont typeface="Arial" panose="020B0604020202020204" pitchFamily="34" charset="0"/>
              <a:buChar char="•"/>
            </a:pPr>
            <a:r>
              <a:rPr lang="en-US" altLang="zh-CN" sz="2400" dirty="0">
                <a:latin typeface="Franklin Gothic Medium" panose="020B0603020102020204" pitchFamily="34" charset="0"/>
              </a:rPr>
              <a:t>What is Virtual Environment?</a:t>
            </a:r>
          </a:p>
          <a:p>
            <a:pPr lvl="1" algn="just"/>
            <a:r>
              <a:rPr lang="en-US" altLang="zh-CN" dirty="0">
                <a:latin typeface="Franklin Gothic Medium" panose="020B0603020102020204" pitchFamily="34" charset="0"/>
              </a:rPr>
              <a:t>A virtual environment is a tool that helps to keep dependencies required by different projects separate by creating isolated python virtual environments for them.</a:t>
            </a:r>
          </a:p>
          <a:p>
            <a:pPr lvl="1" algn="just"/>
            <a:endParaRPr lang="en-US" altLang="zh-CN" dirty="0">
              <a:latin typeface="Franklin Gothic Medium" panose="020B0603020102020204" pitchFamily="34" charset="0"/>
            </a:endParaRPr>
          </a:p>
          <a:p>
            <a:pPr marL="285750" indent="-285750" algn="just">
              <a:buFont typeface="Arial" panose="020B0604020202020204" pitchFamily="34" charset="0"/>
              <a:buChar char="•"/>
            </a:pPr>
            <a:r>
              <a:rPr lang="en-US" altLang="zh-CN" sz="2400" dirty="0">
                <a:latin typeface="Franklin Gothic Medium" panose="020B0603020102020204" pitchFamily="34" charset="0"/>
              </a:rPr>
              <a:t>Why do we need a Virtual Environment?</a:t>
            </a:r>
          </a:p>
          <a:p>
            <a:pPr lvl="1" algn="just"/>
            <a:r>
              <a:rPr lang="en-US" altLang="zh-CN" dirty="0">
                <a:latin typeface="Franklin Gothic Medium" panose="020B0603020102020204" pitchFamily="34" charset="0"/>
              </a:rPr>
              <a:t>Imagine a scenario where you are working on two python projects and one of them uses python 3.9 and the other uses python 3.6. In such situations virtual environment can be useful to maintain dependencies of both the projects.</a:t>
            </a:r>
            <a:endParaRPr lang="zh-CN" altLang="en-US" dirty="0">
              <a:latin typeface="Franklin Gothic Medium" panose="020B0603020102020204" pitchFamily="34" charset="0"/>
            </a:endParaRPr>
          </a:p>
        </p:txBody>
      </p:sp>
    </p:spTree>
    <p:extLst>
      <p:ext uri="{BB962C8B-B14F-4D97-AF65-F5344CB8AC3E}">
        <p14:creationId xmlns:p14="http://schemas.microsoft.com/office/powerpoint/2010/main" val="49476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9DDFBBB-7B01-EB15-12C1-37AE9563C81A}"/>
              </a:ext>
            </a:extLst>
          </p:cNvPr>
          <p:cNvSpPr>
            <a:spLocks noGrp="1"/>
          </p:cNvSpPr>
          <p:nvPr>
            <p:ph type="sldNum" sz="quarter" idx="12"/>
          </p:nvPr>
        </p:nvSpPr>
        <p:spPr/>
        <p:txBody>
          <a:bodyPr/>
          <a:lstStyle/>
          <a:p>
            <a:fld id="{6BEFA6A3-DCDC-C94F-8925-DD6196A8BB6B}" type="slidenum">
              <a:rPr lang="en-US" smtClean="0"/>
              <a:pPr/>
              <a:t>6</a:t>
            </a:fld>
            <a:endParaRPr lang="en-US" dirty="0"/>
          </a:p>
        </p:txBody>
      </p:sp>
      <p:sp>
        <p:nvSpPr>
          <p:cNvPr id="5" name="矩形 4">
            <a:extLst>
              <a:ext uri="{FF2B5EF4-FFF2-40B4-BE49-F238E27FC236}">
                <a16:creationId xmlns:a16="http://schemas.microsoft.com/office/drawing/2014/main" id="{3B282B3C-64CF-594A-74E5-A61F1F9566DE}"/>
              </a:ext>
            </a:extLst>
          </p:cNvPr>
          <p:cNvSpPr/>
          <p:nvPr/>
        </p:nvSpPr>
        <p:spPr>
          <a:xfrm flipH="1">
            <a:off x="0" y="0"/>
            <a:ext cx="10585176" cy="1277714"/>
          </a:xfrm>
          <a:prstGeom prst="rect">
            <a:avLst/>
          </a:prstGeom>
          <a:gradFill flip="none" rotWithShape="1">
            <a:gsLst>
              <a:gs pos="0">
                <a:schemeClr val="accent5">
                  <a:lumMod val="0"/>
                  <a:lumOff val="100000"/>
                </a:schemeClr>
              </a:gs>
              <a:gs pos="26000">
                <a:srgbClr val="6924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A91018BA-3207-1B3F-149F-CE911976AC11}"/>
              </a:ext>
            </a:extLst>
          </p:cNvPr>
          <p:cNvSpPr txBox="1">
            <a:spLocks/>
          </p:cNvSpPr>
          <p:nvPr/>
        </p:nvSpPr>
        <p:spPr>
          <a:xfrm>
            <a:off x="119336" y="332656"/>
            <a:ext cx="10729192" cy="833421"/>
          </a:xfrm>
          <a:prstGeom prst="rect">
            <a:avLst/>
          </a:prstGeom>
        </p:spPr>
        <p:txBody>
          <a:bodyPr vert="horz" lIns="91440" tIns="45720" rIns="91440" bIns="45720" rtlCol="0" anchor="b">
            <a:noAutofit/>
          </a:bodyPr>
          <a:lstStyle>
            <a:lvl1pPr algn="l" defTabSz="514350" rtl="0" eaLnBrk="1" latinLnBrk="0" hangingPunct="1">
              <a:spcBef>
                <a:spcPct val="0"/>
              </a:spcBef>
              <a:buNone/>
              <a:defRPr lang="zh-CN" sz="2025" kern="1200">
                <a:solidFill>
                  <a:schemeClr val="bg1"/>
                </a:solidFill>
                <a:latin typeface="Microsoft YaHei UI" panose="020B0503020204020204" pitchFamily="34" charset="-122"/>
                <a:ea typeface="Microsoft YaHei UI" panose="020B0503020204020204" pitchFamily="34" charset="-122"/>
                <a:cs typeface="+mj-cs"/>
              </a:defRPr>
            </a:lvl1pPr>
          </a:lstStyle>
          <a:p>
            <a:pPr>
              <a:lnSpc>
                <a:spcPct val="100000"/>
              </a:lnSpc>
            </a:pPr>
            <a:r>
              <a:rPr lang="en-US" altLang="zh-CN" sz="3600" b="1" dirty="0">
                <a:latin typeface="Microsoft YaHei" panose="020B0503020204020204" pitchFamily="34" charset="-122"/>
                <a:ea typeface="Microsoft YaHei" panose="020B0503020204020204" pitchFamily="34" charset="-122"/>
              </a:rPr>
              <a:t>Virtual environment creation in Anaconda</a:t>
            </a:r>
          </a:p>
        </p:txBody>
      </p:sp>
      <p:sp>
        <p:nvSpPr>
          <p:cNvPr id="21" name="文本框 20">
            <a:extLst>
              <a:ext uri="{FF2B5EF4-FFF2-40B4-BE49-F238E27FC236}">
                <a16:creationId xmlns:a16="http://schemas.microsoft.com/office/drawing/2014/main" id="{4CF16644-1A60-F17A-F376-082569D23D96}"/>
              </a:ext>
            </a:extLst>
          </p:cNvPr>
          <p:cNvSpPr txBox="1"/>
          <p:nvPr/>
        </p:nvSpPr>
        <p:spPr>
          <a:xfrm>
            <a:off x="119336" y="6548479"/>
            <a:ext cx="4127716" cy="253916"/>
          </a:xfrm>
          <a:prstGeom prst="rect">
            <a:avLst/>
          </a:prstGeom>
          <a:noFill/>
        </p:spPr>
        <p:txBody>
          <a:bodyPr wrap="square">
            <a:spAutoFit/>
          </a:bodyPr>
          <a:lstStyle/>
          <a:p>
            <a:r>
              <a:rPr lang="en" altLang="zh-CN" sz="1050" dirty="0" err="1">
                <a:solidFill>
                  <a:schemeClr val="bg1">
                    <a:lumMod val="65000"/>
                  </a:schemeClr>
                </a:solidFill>
              </a:rPr>
              <a:t>Anaconda.org</a:t>
            </a:r>
            <a:endParaRPr lang="zh-CN" altLang="en-US" sz="1050" dirty="0">
              <a:solidFill>
                <a:schemeClr val="bg1">
                  <a:lumMod val="65000"/>
                </a:schemeClr>
              </a:solidFill>
            </a:endParaRPr>
          </a:p>
        </p:txBody>
      </p:sp>
      <p:pic>
        <p:nvPicPr>
          <p:cNvPr id="4" name="图片 3">
            <a:extLst>
              <a:ext uri="{FF2B5EF4-FFF2-40B4-BE49-F238E27FC236}">
                <a16:creationId xmlns:a16="http://schemas.microsoft.com/office/drawing/2014/main" id="{058A1139-CF24-E1BE-9396-574FE2FB812F}"/>
              </a:ext>
            </a:extLst>
          </p:cNvPr>
          <p:cNvPicPr>
            <a:picLocks noChangeAspect="1"/>
          </p:cNvPicPr>
          <p:nvPr/>
        </p:nvPicPr>
        <p:blipFill>
          <a:blip r:embed="rId3"/>
          <a:stretch>
            <a:fillRect/>
          </a:stretch>
        </p:blipFill>
        <p:spPr>
          <a:xfrm>
            <a:off x="1991544" y="1412776"/>
            <a:ext cx="7772400" cy="4664656"/>
          </a:xfrm>
          <a:prstGeom prst="rect">
            <a:avLst/>
          </a:prstGeom>
        </p:spPr>
      </p:pic>
    </p:spTree>
    <p:extLst>
      <p:ext uri="{BB962C8B-B14F-4D97-AF65-F5344CB8AC3E}">
        <p14:creationId xmlns:p14="http://schemas.microsoft.com/office/powerpoint/2010/main" val="3923803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9DDFBBB-7B01-EB15-12C1-37AE9563C81A}"/>
              </a:ext>
            </a:extLst>
          </p:cNvPr>
          <p:cNvSpPr>
            <a:spLocks noGrp="1"/>
          </p:cNvSpPr>
          <p:nvPr>
            <p:ph type="sldNum" sz="quarter" idx="12"/>
          </p:nvPr>
        </p:nvSpPr>
        <p:spPr/>
        <p:txBody>
          <a:bodyPr/>
          <a:lstStyle/>
          <a:p>
            <a:fld id="{6BEFA6A3-DCDC-C94F-8925-DD6196A8BB6B}" type="slidenum">
              <a:rPr lang="en-US" smtClean="0"/>
              <a:pPr/>
              <a:t>7</a:t>
            </a:fld>
            <a:endParaRPr lang="en-US" dirty="0"/>
          </a:p>
        </p:txBody>
      </p:sp>
      <p:sp>
        <p:nvSpPr>
          <p:cNvPr id="5" name="矩形 4">
            <a:extLst>
              <a:ext uri="{FF2B5EF4-FFF2-40B4-BE49-F238E27FC236}">
                <a16:creationId xmlns:a16="http://schemas.microsoft.com/office/drawing/2014/main" id="{3B282B3C-64CF-594A-74E5-A61F1F9566DE}"/>
              </a:ext>
            </a:extLst>
          </p:cNvPr>
          <p:cNvSpPr/>
          <p:nvPr/>
        </p:nvSpPr>
        <p:spPr>
          <a:xfrm flipH="1">
            <a:off x="0" y="0"/>
            <a:ext cx="10585176" cy="1277714"/>
          </a:xfrm>
          <a:prstGeom prst="rect">
            <a:avLst/>
          </a:prstGeom>
          <a:gradFill flip="none" rotWithShape="1">
            <a:gsLst>
              <a:gs pos="0">
                <a:schemeClr val="accent5">
                  <a:lumMod val="0"/>
                  <a:lumOff val="100000"/>
                </a:schemeClr>
              </a:gs>
              <a:gs pos="26000">
                <a:srgbClr val="6924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A91018BA-3207-1B3F-149F-CE911976AC11}"/>
              </a:ext>
            </a:extLst>
          </p:cNvPr>
          <p:cNvSpPr txBox="1">
            <a:spLocks/>
          </p:cNvSpPr>
          <p:nvPr/>
        </p:nvSpPr>
        <p:spPr>
          <a:xfrm>
            <a:off x="119336" y="332656"/>
            <a:ext cx="9865096" cy="833421"/>
          </a:xfrm>
          <a:prstGeom prst="rect">
            <a:avLst/>
          </a:prstGeom>
        </p:spPr>
        <p:txBody>
          <a:bodyPr vert="horz" lIns="91440" tIns="45720" rIns="91440" bIns="45720" rtlCol="0" anchor="b">
            <a:noAutofit/>
          </a:bodyPr>
          <a:lstStyle>
            <a:lvl1pPr algn="l" defTabSz="514350" rtl="0" eaLnBrk="1" latinLnBrk="0" hangingPunct="1">
              <a:spcBef>
                <a:spcPct val="0"/>
              </a:spcBef>
              <a:buNone/>
              <a:defRPr lang="zh-CN" sz="2025" kern="1200">
                <a:solidFill>
                  <a:schemeClr val="bg1"/>
                </a:solidFill>
                <a:latin typeface="Microsoft YaHei UI" panose="020B0503020204020204" pitchFamily="34" charset="-122"/>
                <a:ea typeface="Microsoft YaHei UI" panose="020B0503020204020204" pitchFamily="34" charset="-122"/>
                <a:cs typeface="+mj-cs"/>
              </a:defRPr>
            </a:lvl1pPr>
          </a:lstStyle>
          <a:p>
            <a:pPr>
              <a:lnSpc>
                <a:spcPct val="100000"/>
              </a:lnSpc>
            </a:pPr>
            <a:r>
              <a:rPr lang="en-US" altLang="zh-CN" sz="3600" b="1" dirty="0">
                <a:latin typeface="Microsoft YaHei" panose="020B0503020204020204" pitchFamily="34" charset="-122"/>
                <a:ea typeface="Microsoft YaHei" panose="020B0503020204020204" pitchFamily="34" charset="-122"/>
              </a:rPr>
              <a:t>Virtual environment creation in Anaconda</a:t>
            </a:r>
          </a:p>
        </p:txBody>
      </p:sp>
      <p:sp>
        <p:nvSpPr>
          <p:cNvPr id="21" name="文本框 20">
            <a:extLst>
              <a:ext uri="{FF2B5EF4-FFF2-40B4-BE49-F238E27FC236}">
                <a16:creationId xmlns:a16="http://schemas.microsoft.com/office/drawing/2014/main" id="{4CF16644-1A60-F17A-F376-082569D23D96}"/>
              </a:ext>
            </a:extLst>
          </p:cNvPr>
          <p:cNvSpPr txBox="1"/>
          <p:nvPr/>
        </p:nvSpPr>
        <p:spPr>
          <a:xfrm>
            <a:off x="119336" y="6548479"/>
            <a:ext cx="4127716" cy="253916"/>
          </a:xfrm>
          <a:prstGeom prst="rect">
            <a:avLst/>
          </a:prstGeom>
          <a:noFill/>
        </p:spPr>
        <p:txBody>
          <a:bodyPr wrap="square">
            <a:spAutoFit/>
          </a:bodyPr>
          <a:lstStyle/>
          <a:p>
            <a:r>
              <a:rPr lang="en" altLang="zh-CN" sz="1050" dirty="0" err="1">
                <a:solidFill>
                  <a:schemeClr val="bg1">
                    <a:lumMod val="65000"/>
                  </a:schemeClr>
                </a:solidFill>
              </a:rPr>
              <a:t>Anaconda.org</a:t>
            </a:r>
            <a:endParaRPr lang="zh-CN" altLang="en-US" sz="1050" dirty="0">
              <a:solidFill>
                <a:schemeClr val="bg1">
                  <a:lumMod val="65000"/>
                </a:schemeClr>
              </a:solidFill>
            </a:endParaRPr>
          </a:p>
        </p:txBody>
      </p:sp>
      <p:pic>
        <p:nvPicPr>
          <p:cNvPr id="7" name="图片 6">
            <a:extLst>
              <a:ext uri="{FF2B5EF4-FFF2-40B4-BE49-F238E27FC236}">
                <a16:creationId xmlns:a16="http://schemas.microsoft.com/office/drawing/2014/main" id="{F4C13E7A-3E30-B933-5F07-278ABC142593}"/>
              </a:ext>
            </a:extLst>
          </p:cNvPr>
          <p:cNvPicPr>
            <a:picLocks noChangeAspect="1"/>
          </p:cNvPicPr>
          <p:nvPr/>
        </p:nvPicPr>
        <p:blipFill>
          <a:blip r:embed="rId3"/>
          <a:stretch>
            <a:fillRect/>
          </a:stretch>
        </p:blipFill>
        <p:spPr>
          <a:xfrm>
            <a:off x="1168567" y="1579574"/>
            <a:ext cx="9854866" cy="4338910"/>
          </a:xfrm>
          <a:prstGeom prst="rect">
            <a:avLst/>
          </a:prstGeom>
        </p:spPr>
      </p:pic>
    </p:spTree>
    <p:extLst>
      <p:ext uri="{BB962C8B-B14F-4D97-AF65-F5344CB8AC3E}">
        <p14:creationId xmlns:p14="http://schemas.microsoft.com/office/powerpoint/2010/main" val="332431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9DDFBBB-7B01-EB15-12C1-37AE9563C81A}"/>
              </a:ext>
            </a:extLst>
          </p:cNvPr>
          <p:cNvSpPr>
            <a:spLocks noGrp="1"/>
          </p:cNvSpPr>
          <p:nvPr>
            <p:ph type="sldNum" sz="quarter" idx="12"/>
          </p:nvPr>
        </p:nvSpPr>
        <p:spPr/>
        <p:txBody>
          <a:bodyPr/>
          <a:lstStyle/>
          <a:p>
            <a:fld id="{6BEFA6A3-DCDC-C94F-8925-DD6196A8BB6B}" type="slidenum">
              <a:rPr lang="en-US" smtClean="0"/>
              <a:pPr/>
              <a:t>8</a:t>
            </a:fld>
            <a:endParaRPr lang="en-US" dirty="0"/>
          </a:p>
        </p:txBody>
      </p:sp>
      <p:sp>
        <p:nvSpPr>
          <p:cNvPr id="5" name="矩形 4">
            <a:extLst>
              <a:ext uri="{FF2B5EF4-FFF2-40B4-BE49-F238E27FC236}">
                <a16:creationId xmlns:a16="http://schemas.microsoft.com/office/drawing/2014/main" id="{3B282B3C-64CF-594A-74E5-A61F1F9566DE}"/>
              </a:ext>
            </a:extLst>
          </p:cNvPr>
          <p:cNvSpPr/>
          <p:nvPr/>
        </p:nvSpPr>
        <p:spPr>
          <a:xfrm flipH="1">
            <a:off x="0" y="0"/>
            <a:ext cx="10585176" cy="1277714"/>
          </a:xfrm>
          <a:prstGeom prst="rect">
            <a:avLst/>
          </a:prstGeom>
          <a:gradFill flip="none" rotWithShape="1">
            <a:gsLst>
              <a:gs pos="0">
                <a:schemeClr val="accent5">
                  <a:lumMod val="0"/>
                  <a:lumOff val="100000"/>
                </a:schemeClr>
              </a:gs>
              <a:gs pos="26000">
                <a:srgbClr val="6924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A91018BA-3207-1B3F-149F-CE911976AC11}"/>
              </a:ext>
            </a:extLst>
          </p:cNvPr>
          <p:cNvSpPr txBox="1">
            <a:spLocks/>
          </p:cNvSpPr>
          <p:nvPr/>
        </p:nvSpPr>
        <p:spPr>
          <a:xfrm>
            <a:off x="119336" y="332656"/>
            <a:ext cx="9865096" cy="833421"/>
          </a:xfrm>
          <a:prstGeom prst="rect">
            <a:avLst/>
          </a:prstGeom>
        </p:spPr>
        <p:txBody>
          <a:bodyPr vert="horz" lIns="91440" tIns="45720" rIns="91440" bIns="45720" rtlCol="0" anchor="b">
            <a:noAutofit/>
          </a:bodyPr>
          <a:lstStyle>
            <a:lvl1pPr algn="l" defTabSz="514350" rtl="0" eaLnBrk="1" latinLnBrk="0" hangingPunct="1">
              <a:spcBef>
                <a:spcPct val="0"/>
              </a:spcBef>
              <a:buNone/>
              <a:defRPr lang="zh-CN" sz="2025" kern="1200">
                <a:solidFill>
                  <a:schemeClr val="bg1"/>
                </a:solidFill>
                <a:latin typeface="Microsoft YaHei UI" panose="020B0503020204020204" pitchFamily="34" charset="-122"/>
                <a:ea typeface="Microsoft YaHei UI" panose="020B0503020204020204" pitchFamily="34" charset="-122"/>
                <a:cs typeface="+mj-cs"/>
              </a:defRPr>
            </a:lvl1pPr>
          </a:lstStyle>
          <a:p>
            <a:pPr>
              <a:lnSpc>
                <a:spcPct val="100000"/>
              </a:lnSpc>
            </a:pPr>
            <a:r>
              <a:rPr lang="en-US" altLang="zh-CN" sz="3600" b="1" dirty="0">
                <a:latin typeface="Microsoft YaHei" panose="020B0503020204020204" pitchFamily="34" charset="-122"/>
                <a:ea typeface="Microsoft YaHei" panose="020B0503020204020204" pitchFamily="34" charset="-122"/>
              </a:rPr>
              <a:t>Virtual environment creation in Anaconda</a:t>
            </a:r>
          </a:p>
        </p:txBody>
      </p:sp>
      <p:sp>
        <p:nvSpPr>
          <p:cNvPr id="21" name="文本框 20">
            <a:extLst>
              <a:ext uri="{FF2B5EF4-FFF2-40B4-BE49-F238E27FC236}">
                <a16:creationId xmlns:a16="http://schemas.microsoft.com/office/drawing/2014/main" id="{4CF16644-1A60-F17A-F376-082569D23D96}"/>
              </a:ext>
            </a:extLst>
          </p:cNvPr>
          <p:cNvSpPr txBox="1"/>
          <p:nvPr/>
        </p:nvSpPr>
        <p:spPr>
          <a:xfrm>
            <a:off x="119336" y="6548479"/>
            <a:ext cx="4127716" cy="253916"/>
          </a:xfrm>
          <a:prstGeom prst="rect">
            <a:avLst/>
          </a:prstGeom>
          <a:noFill/>
        </p:spPr>
        <p:txBody>
          <a:bodyPr wrap="square">
            <a:spAutoFit/>
          </a:bodyPr>
          <a:lstStyle/>
          <a:p>
            <a:r>
              <a:rPr lang="en" altLang="zh-CN" sz="1050" dirty="0" err="1">
                <a:solidFill>
                  <a:schemeClr val="bg1">
                    <a:lumMod val="65000"/>
                  </a:schemeClr>
                </a:solidFill>
              </a:rPr>
              <a:t>Anaconda.org</a:t>
            </a:r>
            <a:endParaRPr lang="zh-CN" altLang="en-US" sz="1050" dirty="0">
              <a:solidFill>
                <a:schemeClr val="bg1">
                  <a:lumMod val="65000"/>
                </a:schemeClr>
              </a:solidFill>
            </a:endParaRPr>
          </a:p>
        </p:txBody>
      </p:sp>
      <p:sp>
        <p:nvSpPr>
          <p:cNvPr id="8" name="文本框 7">
            <a:extLst>
              <a:ext uri="{FF2B5EF4-FFF2-40B4-BE49-F238E27FC236}">
                <a16:creationId xmlns:a16="http://schemas.microsoft.com/office/drawing/2014/main" id="{157D2FC2-BA3E-EF69-7371-A80038569DB0}"/>
              </a:ext>
            </a:extLst>
          </p:cNvPr>
          <p:cNvSpPr txBox="1"/>
          <p:nvPr/>
        </p:nvSpPr>
        <p:spPr>
          <a:xfrm>
            <a:off x="551384" y="1755990"/>
            <a:ext cx="5969606" cy="461665"/>
          </a:xfrm>
          <a:prstGeom prst="rect">
            <a:avLst/>
          </a:prstGeom>
          <a:noFill/>
        </p:spPr>
        <p:txBody>
          <a:bodyPr wrap="square">
            <a:spAutoFit/>
          </a:bodyPr>
          <a:lstStyle/>
          <a:p>
            <a:pPr algn="just"/>
            <a:r>
              <a:rPr lang="en-US" altLang="zh-CN" sz="2400" dirty="0" err="1">
                <a:latin typeface="Franklin Gothic Medium" panose="020B0603020102020204" pitchFamily="34" charset="0"/>
              </a:rPr>
              <a:t>conda</a:t>
            </a:r>
            <a:r>
              <a:rPr lang="en-US" altLang="zh-CN" sz="2400" dirty="0">
                <a:latin typeface="Franklin Gothic Medium" panose="020B0603020102020204" pitchFamily="34" charset="0"/>
              </a:rPr>
              <a:t> create </a:t>
            </a:r>
            <a:r>
              <a:rPr lang="en-US" altLang="zh-CN" sz="2400" dirty="0">
                <a:solidFill>
                  <a:srgbClr val="FF0000"/>
                </a:solidFill>
                <a:latin typeface="Franklin Gothic Medium" panose="020B0603020102020204" pitchFamily="34" charset="0"/>
              </a:rPr>
              <a:t>- -name </a:t>
            </a:r>
            <a:r>
              <a:rPr lang="en-US" altLang="zh-CN" sz="2400" dirty="0" err="1">
                <a:latin typeface="Franklin Gothic Medium" panose="020B0603020102020204" pitchFamily="34" charset="0"/>
              </a:rPr>
              <a:t>biopython</a:t>
            </a:r>
            <a:r>
              <a:rPr lang="en-US" altLang="zh-CN" sz="2400" dirty="0">
                <a:latin typeface="Franklin Gothic Medium" panose="020B0603020102020204" pitchFamily="34" charset="0"/>
              </a:rPr>
              <a:t> python=3.9</a:t>
            </a:r>
          </a:p>
        </p:txBody>
      </p:sp>
      <p:pic>
        <p:nvPicPr>
          <p:cNvPr id="11" name="图片 10">
            <a:extLst>
              <a:ext uri="{FF2B5EF4-FFF2-40B4-BE49-F238E27FC236}">
                <a16:creationId xmlns:a16="http://schemas.microsoft.com/office/drawing/2014/main" id="{58170EBD-5B51-7759-800E-0D7F069BE37A}"/>
              </a:ext>
            </a:extLst>
          </p:cNvPr>
          <p:cNvPicPr>
            <a:picLocks noChangeAspect="1"/>
          </p:cNvPicPr>
          <p:nvPr/>
        </p:nvPicPr>
        <p:blipFill>
          <a:blip r:embed="rId3"/>
          <a:stretch>
            <a:fillRect/>
          </a:stretch>
        </p:blipFill>
        <p:spPr>
          <a:xfrm>
            <a:off x="1868181" y="1610370"/>
            <a:ext cx="7303512" cy="3897664"/>
          </a:xfrm>
          <a:prstGeom prst="rect">
            <a:avLst/>
          </a:prstGeom>
        </p:spPr>
      </p:pic>
      <p:sp>
        <p:nvSpPr>
          <p:cNvPr id="12" name="文本框 11">
            <a:extLst>
              <a:ext uri="{FF2B5EF4-FFF2-40B4-BE49-F238E27FC236}">
                <a16:creationId xmlns:a16="http://schemas.microsoft.com/office/drawing/2014/main" id="{6D5CFE57-C4D1-9402-34A9-47AC2F28A532}"/>
              </a:ext>
            </a:extLst>
          </p:cNvPr>
          <p:cNvSpPr txBox="1"/>
          <p:nvPr/>
        </p:nvSpPr>
        <p:spPr>
          <a:xfrm>
            <a:off x="6672064" y="1722392"/>
            <a:ext cx="6153374" cy="461665"/>
          </a:xfrm>
          <a:prstGeom prst="rect">
            <a:avLst/>
          </a:prstGeom>
          <a:noFill/>
        </p:spPr>
        <p:txBody>
          <a:bodyPr wrap="square">
            <a:spAutoFit/>
          </a:bodyPr>
          <a:lstStyle/>
          <a:p>
            <a:pPr algn="just"/>
            <a:r>
              <a:rPr lang="en-US" altLang="zh-CN" sz="2400" dirty="0" err="1">
                <a:latin typeface="Franklin Gothic Medium" panose="020B0603020102020204" pitchFamily="34" charset="0"/>
              </a:rPr>
              <a:t>conda</a:t>
            </a:r>
            <a:r>
              <a:rPr lang="en-US" altLang="zh-CN" sz="2400" dirty="0">
                <a:latin typeface="Franklin Gothic Medium" panose="020B0603020102020204" pitchFamily="34" charset="0"/>
              </a:rPr>
              <a:t> activate </a:t>
            </a:r>
            <a:r>
              <a:rPr lang="en-US" altLang="zh-CN" sz="2400" dirty="0" err="1">
                <a:latin typeface="Franklin Gothic Medium" panose="020B0603020102020204" pitchFamily="34" charset="0"/>
              </a:rPr>
              <a:t>biopython</a:t>
            </a:r>
            <a:endParaRPr lang="en-US" altLang="zh-CN" sz="2400" dirty="0">
              <a:latin typeface="Franklin Gothic Medium" panose="020B0603020102020204" pitchFamily="34" charset="0"/>
            </a:endParaRPr>
          </a:p>
        </p:txBody>
      </p:sp>
      <p:pic>
        <p:nvPicPr>
          <p:cNvPr id="15" name="图片 14">
            <a:extLst>
              <a:ext uri="{FF2B5EF4-FFF2-40B4-BE49-F238E27FC236}">
                <a16:creationId xmlns:a16="http://schemas.microsoft.com/office/drawing/2014/main" id="{6222A965-632F-9586-52D0-04797DF5AFB7}"/>
              </a:ext>
            </a:extLst>
          </p:cNvPr>
          <p:cNvPicPr>
            <a:picLocks noChangeAspect="1"/>
          </p:cNvPicPr>
          <p:nvPr/>
        </p:nvPicPr>
        <p:blipFill>
          <a:blip r:embed="rId4"/>
          <a:stretch>
            <a:fillRect/>
          </a:stretch>
        </p:blipFill>
        <p:spPr>
          <a:xfrm>
            <a:off x="2401768" y="2141550"/>
            <a:ext cx="10781696" cy="3095029"/>
          </a:xfrm>
          <a:prstGeom prst="rect">
            <a:avLst/>
          </a:prstGeom>
        </p:spPr>
      </p:pic>
      <p:pic>
        <p:nvPicPr>
          <p:cNvPr id="17" name="图片 16">
            <a:extLst>
              <a:ext uri="{FF2B5EF4-FFF2-40B4-BE49-F238E27FC236}">
                <a16:creationId xmlns:a16="http://schemas.microsoft.com/office/drawing/2014/main" id="{FD0FAB16-B279-1A3C-0984-D2F102B033E5}"/>
              </a:ext>
            </a:extLst>
          </p:cNvPr>
          <p:cNvPicPr>
            <a:picLocks noChangeAspect="1"/>
          </p:cNvPicPr>
          <p:nvPr/>
        </p:nvPicPr>
        <p:blipFill>
          <a:blip r:embed="rId5"/>
          <a:stretch>
            <a:fillRect/>
          </a:stretch>
        </p:blipFill>
        <p:spPr>
          <a:xfrm>
            <a:off x="2807387" y="1108724"/>
            <a:ext cx="9604662" cy="4679195"/>
          </a:xfrm>
          <a:prstGeom prst="rect">
            <a:avLst/>
          </a:prstGeom>
        </p:spPr>
      </p:pic>
      <p:sp>
        <p:nvSpPr>
          <p:cNvPr id="18" name="文本框 17">
            <a:extLst>
              <a:ext uri="{FF2B5EF4-FFF2-40B4-BE49-F238E27FC236}">
                <a16:creationId xmlns:a16="http://schemas.microsoft.com/office/drawing/2014/main" id="{606F93BE-2400-D5EC-B9EE-B6519B3EDE92}"/>
              </a:ext>
            </a:extLst>
          </p:cNvPr>
          <p:cNvSpPr txBox="1"/>
          <p:nvPr/>
        </p:nvSpPr>
        <p:spPr>
          <a:xfrm>
            <a:off x="6907745" y="4302782"/>
            <a:ext cx="6153374" cy="461665"/>
          </a:xfrm>
          <a:prstGeom prst="rect">
            <a:avLst/>
          </a:prstGeom>
          <a:noFill/>
        </p:spPr>
        <p:txBody>
          <a:bodyPr wrap="square">
            <a:spAutoFit/>
          </a:bodyPr>
          <a:lstStyle/>
          <a:p>
            <a:pPr algn="just"/>
            <a:r>
              <a:rPr lang="en-US" altLang="zh-CN" sz="2400" dirty="0" err="1">
                <a:latin typeface="Franklin Gothic Medium" panose="020B0603020102020204" pitchFamily="34" charset="0"/>
              </a:rPr>
              <a:t>conda</a:t>
            </a:r>
            <a:r>
              <a:rPr lang="en-US" altLang="zh-CN" sz="2400" dirty="0">
                <a:latin typeface="Franklin Gothic Medium" panose="020B0603020102020204" pitchFamily="34" charset="0"/>
              </a:rPr>
              <a:t> env list</a:t>
            </a:r>
          </a:p>
        </p:txBody>
      </p:sp>
      <p:pic>
        <p:nvPicPr>
          <p:cNvPr id="20" name="图片 19">
            <a:extLst>
              <a:ext uri="{FF2B5EF4-FFF2-40B4-BE49-F238E27FC236}">
                <a16:creationId xmlns:a16="http://schemas.microsoft.com/office/drawing/2014/main" id="{F645F748-0545-EBF2-7A54-569BF5DEF86F}"/>
              </a:ext>
            </a:extLst>
          </p:cNvPr>
          <p:cNvPicPr>
            <a:picLocks noChangeAspect="1"/>
          </p:cNvPicPr>
          <p:nvPr/>
        </p:nvPicPr>
        <p:blipFill>
          <a:blip r:embed="rId6"/>
          <a:stretch>
            <a:fillRect/>
          </a:stretch>
        </p:blipFill>
        <p:spPr>
          <a:xfrm>
            <a:off x="653544" y="6182444"/>
            <a:ext cx="3581400" cy="342900"/>
          </a:xfrm>
          <a:prstGeom prst="rect">
            <a:avLst/>
          </a:prstGeom>
        </p:spPr>
      </p:pic>
    </p:spTree>
    <p:extLst>
      <p:ext uri="{BB962C8B-B14F-4D97-AF65-F5344CB8AC3E}">
        <p14:creationId xmlns:p14="http://schemas.microsoft.com/office/powerpoint/2010/main" val="3213219187"/>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5731</TotalTime>
  <Words>388</Words>
  <Application>Microsoft Macintosh PowerPoint</Application>
  <PresentationFormat>Widescreen</PresentationFormat>
  <Paragraphs>64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Microsoft YaHei</vt:lpstr>
      <vt:lpstr>Microsoft YaHei</vt:lpstr>
      <vt:lpstr>Arial</vt:lpstr>
      <vt:lpstr>Calibri</vt:lpstr>
      <vt:lpstr>Franklin Gothic Medium</vt:lpstr>
      <vt:lpstr>Franklin Gothic Medium Cond</vt:lpstr>
      <vt:lpstr>Wingdings</vt:lpstr>
      <vt:lpstr>Office Theme</vt:lpstr>
      <vt:lpstr>BMEG3105-Introduction to Python Packages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李 煜</dc:creator>
  <cp:lastModifiedBy>王 艺璇</cp:lastModifiedBy>
  <cp:revision>1476</cp:revision>
  <dcterms:created xsi:type="dcterms:W3CDTF">2020-10-16T12:52:17Z</dcterms:created>
  <dcterms:modified xsi:type="dcterms:W3CDTF">2022-09-16T03:02:20Z</dcterms:modified>
</cp:coreProperties>
</file>