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"/>
  </p:notesMasterIdLst>
  <p:sldIdLst>
    <p:sldId id="308" r:id="rId2"/>
    <p:sldId id="309" r:id="rId3"/>
    <p:sldId id="310" r:id="rId4"/>
    <p:sldId id="311" r:id="rId5"/>
    <p:sldId id="313" r:id="rId6"/>
    <p:sldId id="314" r:id="rId7"/>
    <p:sldId id="315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9CDBBA-9C25-C343-B061-A82F511731B1}" v="12" dt="2022-11-04T01:55:16.4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878"/>
    <p:restoredTop sz="94712"/>
  </p:normalViewPr>
  <p:slideViewPr>
    <p:cSldViewPr snapToGrid="0" snapToObjects="1">
      <p:cViewPr varScale="1">
        <p:scale>
          <a:sx n="138" d="100"/>
          <a:sy n="138" d="100"/>
        </p:scale>
        <p:origin x="12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U, Qinze" userId="611a2176-9113-485b-b6d4-6a0bbe10c47a" providerId="ADAL" clId="{209CDBBA-9C25-C343-B061-A82F511731B1}"/>
    <pc:docChg chg="undo custSel addSld delSld modSld">
      <pc:chgData name="YU, Qinze" userId="611a2176-9113-485b-b6d4-6a0bbe10c47a" providerId="ADAL" clId="{209CDBBA-9C25-C343-B061-A82F511731B1}" dt="2022-11-04T01:55:20.082" v="217" actId="478"/>
      <pc:docMkLst>
        <pc:docMk/>
      </pc:docMkLst>
      <pc:sldChg chg="modSp mod">
        <pc:chgData name="YU, Qinze" userId="611a2176-9113-485b-b6d4-6a0bbe10c47a" providerId="ADAL" clId="{209CDBBA-9C25-C343-B061-A82F511731B1}" dt="2022-11-04T01:26:13.534" v="6" actId="20577"/>
        <pc:sldMkLst>
          <pc:docMk/>
          <pc:sldMk cId="655396708" sldId="308"/>
        </pc:sldMkLst>
        <pc:spChg chg="mod">
          <ac:chgData name="YU, Qinze" userId="611a2176-9113-485b-b6d4-6a0bbe10c47a" providerId="ADAL" clId="{209CDBBA-9C25-C343-B061-A82F511731B1}" dt="2022-11-04T01:26:13.534" v="6" actId="20577"/>
          <ac:spMkLst>
            <pc:docMk/>
            <pc:sldMk cId="655396708" sldId="308"/>
            <ac:spMk id="2" creationId="{D9326F4E-CD79-6B41-A79A-152FE43EDED8}"/>
          </ac:spMkLst>
        </pc:spChg>
      </pc:sldChg>
      <pc:sldChg chg="modSp mod">
        <pc:chgData name="YU, Qinze" userId="611a2176-9113-485b-b6d4-6a0bbe10c47a" providerId="ADAL" clId="{209CDBBA-9C25-C343-B061-A82F511731B1}" dt="2022-11-04T01:42:49.122" v="39" actId="20577"/>
        <pc:sldMkLst>
          <pc:docMk/>
          <pc:sldMk cId="964806716" sldId="310"/>
        </pc:sldMkLst>
        <pc:spChg chg="mod">
          <ac:chgData name="YU, Qinze" userId="611a2176-9113-485b-b6d4-6a0bbe10c47a" providerId="ADAL" clId="{209CDBBA-9C25-C343-B061-A82F511731B1}" dt="2022-11-04T01:42:49.122" v="39" actId="20577"/>
          <ac:spMkLst>
            <pc:docMk/>
            <pc:sldMk cId="964806716" sldId="310"/>
            <ac:spMk id="6" creationId="{0ABF28F9-A198-00B8-D14C-1EB5EC84B6B6}"/>
          </ac:spMkLst>
        </pc:spChg>
      </pc:sldChg>
      <pc:sldChg chg="addSp delSp modSp new mod">
        <pc:chgData name="YU, Qinze" userId="611a2176-9113-485b-b6d4-6a0bbe10c47a" providerId="ADAL" clId="{209CDBBA-9C25-C343-B061-A82F511731B1}" dt="2022-11-04T01:50:09.153" v="191" actId="12"/>
        <pc:sldMkLst>
          <pc:docMk/>
          <pc:sldMk cId="1124081258" sldId="311"/>
        </pc:sldMkLst>
        <pc:spChg chg="del mod">
          <ac:chgData name="YU, Qinze" userId="611a2176-9113-485b-b6d4-6a0bbe10c47a" providerId="ADAL" clId="{209CDBBA-9C25-C343-B061-A82F511731B1}" dt="2022-11-04T01:43:03.046" v="43" actId="478"/>
          <ac:spMkLst>
            <pc:docMk/>
            <pc:sldMk cId="1124081258" sldId="311"/>
            <ac:spMk id="2" creationId="{52B2F2D1-53C4-2A62-590B-9098029FAED6}"/>
          </ac:spMkLst>
        </pc:spChg>
        <pc:spChg chg="del">
          <ac:chgData name="YU, Qinze" userId="611a2176-9113-485b-b6d4-6a0bbe10c47a" providerId="ADAL" clId="{209CDBBA-9C25-C343-B061-A82F511731B1}" dt="2022-11-04T01:43:07.705" v="44" actId="478"/>
          <ac:spMkLst>
            <pc:docMk/>
            <pc:sldMk cId="1124081258" sldId="311"/>
            <ac:spMk id="4" creationId="{2EB423FB-6DE5-7B8F-8D11-A489A2493C02}"/>
          </ac:spMkLst>
        </pc:spChg>
        <pc:spChg chg="add mod">
          <ac:chgData name="YU, Qinze" userId="611a2176-9113-485b-b6d4-6a0bbe10c47a" providerId="ADAL" clId="{209CDBBA-9C25-C343-B061-A82F511731B1}" dt="2022-11-04T01:43:20.306" v="63" actId="20577"/>
          <ac:spMkLst>
            <pc:docMk/>
            <pc:sldMk cId="1124081258" sldId="311"/>
            <ac:spMk id="5" creationId="{604CD868-AAC7-B8EB-0E26-C4AC6784DCD4}"/>
          </ac:spMkLst>
        </pc:spChg>
        <pc:spChg chg="add mod">
          <ac:chgData name="YU, Qinze" userId="611a2176-9113-485b-b6d4-6a0bbe10c47a" providerId="ADAL" clId="{209CDBBA-9C25-C343-B061-A82F511731B1}" dt="2022-11-04T01:50:09.153" v="191" actId="12"/>
          <ac:spMkLst>
            <pc:docMk/>
            <pc:sldMk cId="1124081258" sldId="311"/>
            <ac:spMk id="6" creationId="{D3402FE1-53D2-2109-6908-19C854CDDB21}"/>
          </ac:spMkLst>
        </pc:spChg>
      </pc:sldChg>
      <pc:sldChg chg="new del">
        <pc:chgData name="YU, Qinze" userId="611a2176-9113-485b-b6d4-6a0bbe10c47a" providerId="ADAL" clId="{209CDBBA-9C25-C343-B061-A82F511731B1}" dt="2022-11-04T01:46:51.075" v="132" actId="2696"/>
        <pc:sldMkLst>
          <pc:docMk/>
          <pc:sldMk cId="3394873881" sldId="312"/>
        </pc:sldMkLst>
      </pc:sldChg>
      <pc:sldChg chg="modSp add mod">
        <pc:chgData name="YU, Qinze" userId="611a2176-9113-485b-b6d4-6a0bbe10c47a" providerId="ADAL" clId="{209CDBBA-9C25-C343-B061-A82F511731B1}" dt="2022-11-04T01:50:23.829" v="194" actId="12"/>
        <pc:sldMkLst>
          <pc:docMk/>
          <pc:sldMk cId="1102536535" sldId="313"/>
        </pc:sldMkLst>
        <pc:spChg chg="mod">
          <ac:chgData name="YU, Qinze" userId="611a2176-9113-485b-b6d4-6a0bbe10c47a" providerId="ADAL" clId="{209CDBBA-9C25-C343-B061-A82F511731B1}" dt="2022-11-04T01:50:23.829" v="194" actId="12"/>
          <ac:spMkLst>
            <pc:docMk/>
            <pc:sldMk cId="1102536535" sldId="313"/>
            <ac:spMk id="6" creationId="{D3402FE1-53D2-2109-6908-19C854CDDB21}"/>
          </ac:spMkLst>
        </pc:spChg>
      </pc:sldChg>
      <pc:sldChg chg="addSp delSp modSp add mod">
        <pc:chgData name="YU, Qinze" userId="611a2176-9113-485b-b6d4-6a0bbe10c47a" providerId="ADAL" clId="{209CDBBA-9C25-C343-B061-A82F511731B1}" dt="2022-11-04T01:54:30.455" v="215" actId="478"/>
        <pc:sldMkLst>
          <pc:docMk/>
          <pc:sldMk cId="1844273502" sldId="314"/>
        </pc:sldMkLst>
        <pc:spChg chg="add del mod">
          <ac:chgData name="YU, Qinze" userId="611a2176-9113-485b-b6d4-6a0bbe10c47a" providerId="ADAL" clId="{209CDBBA-9C25-C343-B061-A82F511731B1}" dt="2022-11-04T01:54:30.455" v="215" actId="478"/>
          <ac:spMkLst>
            <pc:docMk/>
            <pc:sldMk cId="1844273502" sldId="314"/>
            <ac:spMk id="2" creationId="{5B19AE7F-7851-3937-D836-B0044B10C7DC}"/>
          </ac:spMkLst>
        </pc:spChg>
        <pc:spChg chg="mod">
          <ac:chgData name="YU, Qinze" userId="611a2176-9113-485b-b6d4-6a0bbe10c47a" providerId="ADAL" clId="{209CDBBA-9C25-C343-B061-A82F511731B1}" dt="2022-11-04T01:50:32.078" v="196" actId="12"/>
          <ac:spMkLst>
            <pc:docMk/>
            <pc:sldMk cId="1844273502" sldId="314"/>
            <ac:spMk id="6" creationId="{D3402FE1-53D2-2109-6908-19C854CDDB21}"/>
          </ac:spMkLst>
        </pc:spChg>
      </pc:sldChg>
      <pc:sldChg chg="addSp delSp modSp add mod">
        <pc:chgData name="YU, Qinze" userId="611a2176-9113-485b-b6d4-6a0bbe10c47a" providerId="ADAL" clId="{209CDBBA-9C25-C343-B061-A82F511731B1}" dt="2022-11-04T01:55:20.082" v="217" actId="478"/>
        <pc:sldMkLst>
          <pc:docMk/>
          <pc:sldMk cId="2349887407" sldId="315"/>
        </pc:sldMkLst>
        <pc:spChg chg="add del mod">
          <ac:chgData name="YU, Qinze" userId="611a2176-9113-485b-b6d4-6a0bbe10c47a" providerId="ADAL" clId="{209CDBBA-9C25-C343-B061-A82F511731B1}" dt="2022-11-04T01:55:20.082" v="217" actId="478"/>
          <ac:spMkLst>
            <pc:docMk/>
            <pc:sldMk cId="2349887407" sldId="315"/>
            <ac:spMk id="2" creationId="{499F40A0-507B-CEDF-B33B-B8D75570072E}"/>
          </ac:spMkLst>
        </pc:spChg>
        <pc:spChg chg="mod">
          <ac:chgData name="YU, Qinze" userId="611a2176-9113-485b-b6d4-6a0bbe10c47a" providerId="ADAL" clId="{209CDBBA-9C25-C343-B061-A82F511731B1}" dt="2022-11-04T01:53:22.310" v="213" actId="404"/>
          <ac:spMkLst>
            <pc:docMk/>
            <pc:sldMk cId="2349887407" sldId="315"/>
            <ac:spMk id="6" creationId="{D3402FE1-53D2-2109-6908-19C854CDDB2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84ACDD-60A5-7D40-A89B-3B40F4B750CA}" type="datetimeFigureOut">
              <a:rPr kumimoji="1" lang="zh-CN" altLang="en-US" smtClean="0"/>
              <a:t>2022/11/4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1388CA-8864-F847-8825-781DC8509F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92169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482723-F942-684B-AA8D-78B007DBAAA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642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9452B-C859-7849-BCCC-00D658FD25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E52217-3BAB-F94E-9FC5-04EF565B93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7C514C-1295-4F48-9BFD-36BDFAA11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FA6A3-DCDC-C94F-8925-DD6196A8BB6B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4" descr="The school emblem, depicting a mythical Chinese bird in the school colours, purple and gold.">
            <a:extLst>
              <a:ext uri="{FF2B5EF4-FFF2-40B4-BE49-F238E27FC236}">
                <a16:creationId xmlns:a16="http://schemas.microsoft.com/office/drawing/2014/main" id="{12197FE7-0D60-E447-9AA1-6922AB1D54D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7148" y="104592"/>
            <a:ext cx="1413303" cy="1116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8869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8C5E7-475E-B942-B718-7DE43F7A0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730B2E-0A0E-9546-B6A1-EDF32B19EE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AF902F-20CC-F14C-9942-D135C9110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FA6A3-DCDC-C94F-8925-DD6196A8B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451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1126C2-C75C-564D-8BAB-95D9E0079C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849996-9E12-3544-BFE0-E9381F2785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D7DC9F-1FC6-B54C-AAC6-2F749B6AF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FA6A3-DCDC-C94F-8925-DD6196A8B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009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The school emblem, depicting a mythical Chinese bird in the school colours, purple and gold.">
            <a:extLst>
              <a:ext uri="{FF2B5EF4-FFF2-40B4-BE49-F238E27FC236}">
                <a16:creationId xmlns:a16="http://schemas.microsoft.com/office/drawing/2014/main" id="{62C4E6A6-6E54-DC42-AC35-CBD81039A1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7148" y="104592"/>
            <a:ext cx="1413303" cy="1116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58134-0ED6-1C41-93B1-6BF0C48AA8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2"/>
            <a:ext cx="10515600" cy="5163895"/>
          </a:xfrm>
        </p:spPr>
        <p:txBody>
          <a:bodyPr/>
          <a:lstStyle>
            <a:lvl1pPr marL="228600" indent="-228600">
              <a:buFont typeface="Wingdings" pitchFamily="2" charset="2"/>
              <a:buChar char="v"/>
              <a:defRPr/>
            </a:lvl1pPr>
            <a:lvl2pPr marL="685800" indent="-228600">
              <a:buFont typeface="Wingdings" pitchFamily="2" charset="2"/>
              <a:buChar char="Ø"/>
              <a:defRPr/>
            </a:lvl2pPr>
            <a:lvl3pPr marL="1143000" indent="-228600">
              <a:buFont typeface="Arial" panose="020B0604020202020204" pitchFamily="34" charset="0"/>
              <a:buChar char="•"/>
              <a:defRPr/>
            </a:lvl3pPr>
            <a:lvl4pPr marL="1600200" indent="-228600">
              <a:buFont typeface="Wingdings" pitchFamily="2" charset="2"/>
              <a:buChar char="§"/>
              <a:defRPr/>
            </a:lvl4pPr>
            <a:lvl5pPr marL="2057400" indent="-228600">
              <a:buFont typeface="Wingdings" pitchFamily="2" charset="2"/>
              <a:buChar char="ü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C7696F-46B7-5046-84E0-728265B6B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 i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dobe Arabic" panose="02040503050201020203" pitchFamily="18" charset="-78"/>
              </a:defRPr>
            </a:lvl1pPr>
          </a:lstStyle>
          <a:p>
            <a:fld id="{6BEFA6A3-DCDC-C94F-8925-DD6196A8BB6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D80AB29-5721-1841-A7E8-AA94BFEC4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7855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83C08-F382-1243-AE8E-33327BFFB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3B456B-318C-7249-BFD0-C584D277D1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D61665-6224-2B41-A586-492A43CF6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FA6A3-DCDC-C94F-8925-DD6196A8B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520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208B4-BBC9-5B46-9309-B599A0290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72BEC-822F-B649-981C-E7E8A99738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8B833F-F0CE-1D43-A7BC-ECB984DA32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D20A82-1193-5349-9D87-D4CEB9F11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FA6A3-DCDC-C94F-8925-DD6196A8B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33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19739-BD8E-B442-AA38-85CBEC1C8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2386D9-BD04-6D49-A212-52EA389D22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7316C9-023F-564E-BA9A-549797EDFA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C0A615-5577-DF4D-9EEA-D923B129E4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CA3C7D-F792-B148-8D33-161D34C0AC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6C8E8B-6ABD-4C4E-9004-1947D6A1D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FA6A3-DCDC-C94F-8925-DD6196A8B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163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4134A-C5A8-1649-9E68-9FA325A53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B21F9D-A8B5-394B-9C7D-08638ED3C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FA6A3-DCDC-C94F-8925-DD6196A8B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245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12A7F6-91B1-BE4B-9F70-5366D8776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FA6A3-DCDC-C94F-8925-DD6196A8B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526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15CBB-4A47-674D-A3B0-48622F9B8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E7571-5E77-464B-A789-EB1250C114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2ACE9F-B4DF-2046-B928-F7813FCFC9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1EA4D1-99AD-3F4D-83FC-A99044743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FA6A3-DCDC-C94F-8925-DD6196A8B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57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54989-0A41-FA4B-96A1-C3ED50424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8C8DDD-E51A-0E44-992E-638C2F4F1C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5E65E7-284D-354F-AE43-F0C104F1A2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1D1DE8-9A0A-0B4E-8B46-DBFD6AB43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FA6A3-DCDC-C94F-8925-DD6196A8B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830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9D4178-2100-0149-9A67-0BB5B0E954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72695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30CC6A-90EE-7740-A423-519528C079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FA6A3-DCDC-C94F-8925-DD6196A8BB6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Placeholder 6">
            <a:extLst>
              <a:ext uri="{FF2B5EF4-FFF2-40B4-BE49-F238E27FC236}">
                <a16:creationId xmlns:a16="http://schemas.microsoft.com/office/drawing/2014/main" id="{743A3775-8077-3746-BD24-2D8AEFB04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2604793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Franklin Gothic Medium Cond" panose="020B06060304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Franklin Gothic Medium Cond" panose="020B06060304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Franklin Gothic Medium Cond" panose="020B06060304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Franklin Gothic Medium Cond" panose="020B06060304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Franklin Gothic Medium Cond" panose="020B06060304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Franklin Gothic Medium Cond" panose="020B06060304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sourceforge.net/projects/bio-bwa/files/bwa-0.5.9rc1.tar.bz2/downloadd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sourceforge.net/projects/samtools/files/samtools/0.1.13/samtools-0.1.13.tar.bz2/download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roadinstitute/picard/releases/download/2.25.5/picard.jar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atk.broadinstitute.org/hc/en-us/articles/360036194592-Getting-started-with-GATK4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26F4E-CD79-6B41-A79A-152FE43EDE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1424" y="1340768"/>
            <a:ext cx="10585176" cy="1449114"/>
          </a:xfrm>
        </p:spPr>
        <p:txBody>
          <a:bodyPr anchor="ctr">
            <a:normAutofit/>
          </a:bodyPr>
          <a:lstStyle/>
          <a:p>
            <a:r>
              <a:rPr lang="en-HK" sz="4400" b="1" dirty="0">
                <a:latin typeface="Arial" panose="020B0604020202020204" pitchFamily="34" charset="0"/>
                <a:cs typeface="Arial" panose="020B0604020202020204" pitchFamily="34" charset="0"/>
              </a:rPr>
              <a:t>BMEG3105-TUT9: </a:t>
            </a:r>
            <a:r>
              <a:rPr lang="en-HK" sz="4400" b="1" dirty="0" err="1">
                <a:latin typeface="Arial" panose="020B0604020202020204" pitchFamily="34" charset="0"/>
                <a:cs typeface="Arial" panose="020B0604020202020204" pitchFamily="34" charset="0"/>
              </a:rPr>
              <a:t>PyTorch</a:t>
            </a:r>
            <a:r>
              <a:rPr lang="en-HK" sz="4400" b="1" dirty="0"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GATK</a:t>
            </a:r>
            <a:r>
              <a:rPr lang="en-HK" sz="4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D32910-28F1-1D4D-840A-291B0DE236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29000"/>
            <a:ext cx="9144000" cy="2933897"/>
          </a:xfrm>
        </p:spPr>
        <p:txBody>
          <a:bodyPr>
            <a:norm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inze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YU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fld id="{1A94FF1E-773C-EF42-9518-DFBD6A915B86}" type="datetime2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Friday, November 4, 2022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qzyu22@cse.cuhk.edu.hk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Department of Computer Science and Engineering (CSE) 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Chinese University of Hong Kong (CUHK) </a:t>
            </a:r>
          </a:p>
        </p:txBody>
      </p:sp>
    </p:spTree>
    <p:extLst>
      <p:ext uri="{BB962C8B-B14F-4D97-AF65-F5344CB8AC3E}">
        <p14:creationId xmlns:p14="http://schemas.microsoft.com/office/powerpoint/2010/main" val="655396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Genome Analysis ToolKit (GATK) - Bioinformatics Team (BioITeam) at the  University of Texas - UT Austin Wikis">
            <a:extLst>
              <a:ext uri="{FF2B5EF4-FFF2-40B4-BE49-F238E27FC236}">
                <a16:creationId xmlns:a16="http://schemas.microsoft.com/office/drawing/2014/main" id="{F3661BA7-F840-F145-327A-F954C1C8AE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527" y="941987"/>
            <a:ext cx="10127672" cy="5063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3">
            <a:extLst>
              <a:ext uri="{FF2B5EF4-FFF2-40B4-BE49-F238E27FC236}">
                <a16:creationId xmlns:a16="http://schemas.microsoft.com/office/drawing/2014/main" id="{4FDD9105-445D-9029-1326-1CAC91621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GATK Pipeline</a:t>
            </a:r>
          </a:p>
        </p:txBody>
      </p:sp>
    </p:spTree>
    <p:extLst>
      <p:ext uri="{BB962C8B-B14F-4D97-AF65-F5344CB8AC3E}">
        <p14:creationId xmlns:p14="http://schemas.microsoft.com/office/powerpoint/2010/main" val="93348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C78FA76-2A7B-DEA7-B051-6E4B88868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FA6A3-DCDC-C94F-8925-DD6196A8BB6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5504205E-A4A7-E949-30BD-ECAE9BE1D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Preprocessing tools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ABF28F9-A198-00B8-D14C-1EB5EC84B6B6}"/>
              </a:ext>
            </a:extLst>
          </p:cNvPr>
          <p:cNvSpPr txBox="1"/>
          <p:nvPr/>
        </p:nvSpPr>
        <p:spPr>
          <a:xfrm>
            <a:off x="2382982" y="2108725"/>
            <a:ext cx="5624946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Mapping: </a:t>
            </a:r>
          </a:p>
          <a:p>
            <a:r>
              <a:rPr kumimoji="1"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Using BWA or STAR </a:t>
            </a:r>
          </a:p>
          <a:p>
            <a:r>
              <a:rPr kumimoji="1"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Output: BAM format file</a:t>
            </a:r>
          </a:p>
          <a:p>
            <a:endParaRPr kumimoji="1"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Sort BAM file: </a:t>
            </a:r>
            <a:r>
              <a:rPr kumimoji="1" lang="en-US" altLang="zh-CN" sz="3200" dirty="0" err="1">
                <a:latin typeface="Arial" panose="020B0604020202020204" pitchFamily="34" charset="0"/>
                <a:cs typeface="Arial" panose="020B0604020202020204" pitchFamily="34" charset="0"/>
              </a:rPr>
              <a:t>Samtools</a:t>
            </a:r>
            <a:r>
              <a:rPr kumimoji="1"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zh-CN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Mark duplicates: Picard</a:t>
            </a:r>
            <a:r>
              <a:rPr kumimoji="1"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1" lang="en-US" altLang="zh-CN" sz="3200" dirty="0" err="1">
                <a:latin typeface="Arial" panose="020B0604020202020204" pitchFamily="34" charset="0"/>
                <a:cs typeface="Arial" panose="020B0604020202020204" pitchFamily="34" charset="0"/>
              </a:rPr>
              <a:t>wget</a:t>
            </a:r>
            <a:r>
              <a:rPr kumimoji="1"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964806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2CDD55C-8318-B85C-89F2-34F6DED25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FA6A3-DCDC-C94F-8925-DD6196A8BB6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604CD868-AAC7-B8EB-0E26-C4AC6784DCD4}"/>
              </a:ext>
            </a:extLst>
          </p:cNvPr>
          <p:cNvSpPr txBox="1">
            <a:spLocks/>
          </p:cNvSpPr>
          <p:nvPr/>
        </p:nvSpPr>
        <p:spPr>
          <a:xfrm>
            <a:off x="990600" y="1524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Franklin Gothic Medium Cond" panose="020B0606030402020204" pitchFamily="34" charset="0"/>
                <a:ea typeface="+mj-ea"/>
                <a:cs typeface="+mj-cs"/>
              </a:defRPr>
            </a:lvl1pPr>
          </a:lstStyle>
          <a:p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Installation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3402FE1-53D2-2109-6908-19C854CDDB21}"/>
              </a:ext>
            </a:extLst>
          </p:cNvPr>
          <p:cNvSpPr txBox="1"/>
          <p:nvPr/>
        </p:nvSpPr>
        <p:spPr>
          <a:xfrm>
            <a:off x="1745673" y="1597891"/>
            <a:ext cx="7379854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BWA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333333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Download:</a:t>
            </a:r>
          </a:p>
          <a:p>
            <a:r>
              <a:rPr lang="en-US" altLang="zh-CN" sz="2400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wget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hlinkClick r:id="rId2"/>
              </a:rPr>
              <a:t>http://sourceforge.net/projects/bio-bwa/files/bwa-0.5.9rc1.tar.bz2/download</a:t>
            </a:r>
            <a:endParaRPr lang="en-US" altLang="zh-CN" sz="2400" b="0" i="0" dirty="0">
              <a:solidFill>
                <a:srgbClr val="333333"/>
              </a:solidFill>
              <a:effectLst/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endParaRPr lang="en-US" altLang="zh-CN" sz="2400" dirty="0">
              <a:solidFill>
                <a:srgbClr val="333333"/>
              </a:solidFill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333333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Decompress:</a:t>
            </a:r>
          </a:p>
          <a:p>
            <a:r>
              <a:rPr lang="en-US" altLang="zh-CN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tar </a:t>
            </a:r>
            <a:r>
              <a:rPr lang="en-US" altLang="zh-CN" sz="2400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jxvf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 bwa-0.5.9rc1.tar.bz2</a:t>
            </a:r>
          </a:p>
          <a:p>
            <a:endParaRPr lang="en-US" altLang="zh-CN" sz="2400" dirty="0">
              <a:solidFill>
                <a:srgbClr val="333333"/>
              </a:solidFill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333333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Compile:</a:t>
            </a:r>
          </a:p>
          <a:p>
            <a:r>
              <a:rPr lang="en-US" altLang="zh-CN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cd bwa-0.5.9rc1</a:t>
            </a:r>
            <a:b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make</a:t>
            </a:r>
            <a:endParaRPr lang="en-US" altLang="zh-CN" sz="2400" dirty="0">
              <a:solidFill>
                <a:srgbClr val="333333"/>
              </a:solidFill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endParaRPr lang="en-US" altLang="zh-CN" sz="2400" b="0" i="0" dirty="0">
              <a:solidFill>
                <a:srgbClr val="333333"/>
              </a:solidFill>
              <a:effectLst/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endParaRPr kumimoji="1" lang="en-US" altLang="zh-CN" sz="2400" dirty="0">
              <a:solidFill>
                <a:srgbClr val="333333"/>
              </a:solidFill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endParaRPr kumimoji="1"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4081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2CDD55C-8318-B85C-89F2-34F6DED25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FA6A3-DCDC-C94F-8925-DD6196A8BB6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604CD868-AAC7-B8EB-0E26-C4AC6784DCD4}"/>
              </a:ext>
            </a:extLst>
          </p:cNvPr>
          <p:cNvSpPr txBox="1">
            <a:spLocks/>
          </p:cNvSpPr>
          <p:nvPr/>
        </p:nvSpPr>
        <p:spPr>
          <a:xfrm>
            <a:off x="990600" y="1524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Franklin Gothic Medium Cond" panose="020B0606030402020204" pitchFamily="34" charset="0"/>
                <a:ea typeface="+mj-ea"/>
                <a:cs typeface="+mj-cs"/>
              </a:defRPr>
            </a:lvl1pPr>
          </a:lstStyle>
          <a:p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Installation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3402FE1-53D2-2109-6908-19C854CDDB21}"/>
              </a:ext>
            </a:extLst>
          </p:cNvPr>
          <p:cNvSpPr txBox="1"/>
          <p:nvPr/>
        </p:nvSpPr>
        <p:spPr>
          <a:xfrm>
            <a:off x="1745673" y="1597891"/>
            <a:ext cx="7379854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 err="1">
                <a:latin typeface="Arial" panose="020B0604020202020204" pitchFamily="34" charset="0"/>
                <a:cs typeface="Arial" panose="020B0604020202020204" pitchFamily="34" charset="0"/>
              </a:rPr>
              <a:t>SAMTools</a:t>
            </a:r>
            <a:endParaRPr kumimoji="1" lang="en-US" altLang="zh-CN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333333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Download:</a:t>
            </a:r>
          </a:p>
          <a:p>
            <a:r>
              <a:rPr lang="en-US" altLang="zh-CN" sz="2400" b="0" i="0" dirty="0" err="1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wget</a:t>
            </a:r>
            <a:r>
              <a:rPr lang="en-US" altLang="zh-CN" sz="24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hlinkClick r:id="rId2"/>
              </a:rPr>
              <a:t>http://sourceforge.net/projects/samtools/files/samtools/0.1.13/samtools-0.1.13.tar.bz2/download</a:t>
            </a:r>
            <a:endParaRPr lang="en-US" altLang="zh-CN" sz="2400" b="0" i="0" dirty="0">
              <a:solidFill>
                <a:srgbClr val="333333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400" dirty="0">
              <a:solidFill>
                <a:srgbClr val="333333"/>
              </a:solidFill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333333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Decompress:</a:t>
            </a:r>
          </a:p>
          <a:p>
            <a:r>
              <a:rPr lang="en-US" altLang="zh-CN" sz="24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tar </a:t>
            </a:r>
            <a:r>
              <a:rPr lang="en-US" altLang="zh-CN" sz="2400" b="0" i="0" dirty="0" err="1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jxvf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samtools-0.1.13.tar.bz2</a:t>
            </a:r>
          </a:p>
          <a:p>
            <a:endParaRPr lang="en-US" altLang="zh-CN" sz="2400" dirty="0">
              <a:solidFill>
                <a:srgbClr val="333333"/>
              </a:solidFill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333333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Compile:</a:t>
            </a:r>
          </a:p>
          <a:p>
            <a:r>
              <a:rPr lang="en-US" altLang="zh-CN" sz="24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cd samtools-0.1.13</a:t>
            </a:r>
            <a:br>
              <a:rPr lang="en-US" altLang="zh-CN" sz="2400" dirty="0"/>
            </a:br>
            <a:r>
              <a:rPr lang="en-US" altLang="zh-CN" sz="24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make</a:t>
            </a:r>
            <a:endParaRPr lang="en-US" altLang="zh-CN" sz="2400" b="0" i="0" dirty="0">
              <a:solidFill>
                <a:srgbClr val="333333"/>
              </a:solidFill>
              <a:effectLst/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endParaRPr kumimoji="1" lang="en-US" altLang="zh-CN" sz="2400" dirty="0">
              <a:solidFill>
                <a:srgbClr val="333333"/>
              </a:solidFill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endParaRPr kumimoji="1"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2536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2CDD55C-8318-B85C-89F2-34F6DED25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FA6A3-DCDC-C94F-8925-DD6196A8BB6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604CD868-AAC7-B8EB-0E26-C4AC6784DCD4}"/>
              </a:ext>
            </a:extLst>
          </p:cNvPr>
          <p:cNvSpPr txBox="1">
            <a:spLocks/>
          </p:cNvSpPr>
          <p:nvPr/>
        </p:nvSpPr>
        <p:spPr>
          <a:xfrm>
            <a:off x="990600" y="1524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Franklin Gothic Medium Cond" panose="020B0606030402020204" pitchFamily="34" charset="0"/>
                <a:ea typeface="+mj-ea"/>
                <a:cs typeface="+mj-cs"/>
              </a:defRPr>
            </a:lvl1pPr>
          </a:lstStyle>
          <a:p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Installation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3402FE1-53D2-2109-6908-19C854CDDB21}"/>
              </a:ext>
            </a:extLst>
          </p:cNvPr>
          <p:cNvSpPr txBox="1"/>
          <p:nvPr/>
        </p:nvSpPr>
        <p:spPr>
          <a:xfrm>
            <a:off x="1745673" y="1597891"/>
            <a:ext cx="737985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Picard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333333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Download:</a:t>
            </a:r>
          </a:p>
          <a:p>
            <a:r>
              <a:rPr lang="en-US" altLang="zh-CN" sz="2400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wget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hlinkClick r:id="rId2"/>
              </a:rPr>
              <a:t>https://github.com/broadinstitute/picard/releases/download/2.25.5/picard.jar</a:t>
            </a:r>
            <a:endParaRPr lang="en-US" altLang="zh-CN" sz="2400" b="0" i="0" dirty="0">
              <a:solidFill>
                <a:srgbClr val="333333"/>
              </a:solidFill>
              <a:effectLst/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endParaRPr lang="en-US" altLang="zh-CN" sz="2400" dirty="0">
              <a:solidFill>
                <a:srgbClr val="333333"/>
              </a:solidFill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333333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Compile:</a:t>
            </a:r>
          </a:p>
          <a:p>
            <a:r>
              <a:rPr lang="en-US" altLang="zh-CN" sz="2400" b="0" i="0" dirty="0">
                <a:solidFill>
                  <a:srgbClr val="4D4D4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java -jar </a:t>
            </a:r>
            <a:r>
              <a:rPr lang="en-US" altLang="zh-CN" sz="2400" b="0" i="0" dirty="0" err="1">
                <a:solidFill>
                  <a:srgbClr val="4D4D4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picard.jar</a:t>
            </a:r>
            <a:endParaRPr kumimoji="1" lang="en-US" altLang="zh-CN" sz="2400" dirty="0">
              <a:solidFill>
                <a:srgbClr val="333333"/>
              </a:solidFill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endParaRPr kumimoji="1"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4273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2CDD55C-8318-B85C-89F2-34F6DED25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FA6A3-DCDC-C94F-8925-DD6196A8BB6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604CD868-AAC7-B8EB-0E26-C4AC6784DCD4}"/>
              </a:ext>
            </a:extLst>
          </p:cNvPr>
          <p:cNvSpPr txBox="1">
            <a:spLocks/>
          </p:cNvSpPr>
          <p:nvPr/>
        </p:nvSpPr>
        <p:spPr>
          <a:xfrm>
            <a:off x="990600" y="1524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Franklin Gothic Medium Cond" panose="020B0606030402020204" pitchFamily="34" charset="0"/>
                <a:ea typeface="+mj-ea"/>
                <a:cs typeface="+mj-cs"/>
              </a:defRPr>
            </a:lvl1pPr>
          </a:lstStyle>
          <a:p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Installation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3402FE1-53D2-2109-6908-19C854CDDB21}"/>
              </a:ext>
            </a:extLst>
          </p:cNvPr>
          <p:cNvSpPr txBox="1"/>
          <p:nvPr/>
        </p:nvSpPr>
        <p:spPr>
          <a:xfrm>
            <a:off x="1745673" y="1597891"/>
            <a:ext cx="7379854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GATK</a:t>
            </a:r>
          </a:p>
          <a:p>
            <a:endParaRPr kumimoji="1" lang="en-US" altLang="zh-CN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en-US" altLang="zh-CN" sz="24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</a:t>
            </a:r>
            <a:r>
              <a:rPr kumimoji="1" lang="en-US" altLang="zh-CN" sz="2400" dirty="0" err="1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gatk.broadinstitute.org</a:t>
            </a:r>
            <a:r>
              <a:rPr kumimoji="1" lang="en-US" altLang="zh-CN" sz="24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/</a:t>
            </a:r>
            <a:r>
              <a:rPr kumimoji="1" lang="en-US" altLang="zh-CN" sz="2400" dirty="0" err="1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hc</a:t>
            </a:r>
            <a:r>
              <a:rPr kumimoji="1" lang="en-US" altLang="zh-CN" sz="24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/</a:t>
            </a:r>
            <a:r>
              <a:rPr kumimoji="1" lang="en-US" altLang="zh-CN" sz="2400" dirty="0" err="1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en</a:t>
            </a:r>
            <a:r>
              <a:rPr kumimoji="1" lang="en-US" altLang="zh-CN" sz="24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-us/articles/360036194592-Getting-started-with-GATK4</a:t>
            </a:r>
            <a:endParaRPr kumimoji="1"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88740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199</Words>
  <Application>Microsoft Macintosh PowerPoint</Application>
  <PresentationFormat>宽屏</PresentationFormat>
  <Paragraphs>53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等线</vt:lpstr>
      <vt:lpstr>Microsoft YaHei</vt:lpstr>
      <vt:lpstr>Arial</vt:lpstr>
      <vt:lpstr>Calibri</vt:lpstr>
      <vt:lpstr>Franklin Gothic Medium Cond</vt:lpstr>
      <vt:lpstr>Wingdings</vt:lpstr>
      <vt:lpstr>1_Office Theme</vt:lpstr>
      <vt:lpstr>BMEG3105-TUT9: PyTorch &amp; GATK </vt:lpstr>
      <vt:lpstr>GATK Pipeline</vt:lpstr>
      <vt:lpstr>Preprocessing tools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BMEG3105-TUT9: Pytorch &amp; GATK </dc:title>
  <dc:creator>YU, Qinze</dc:creator>
  <cp:lastModifiedBy>YU, Qinze</cp:lastModifiedBy>
  <cp:revision>1</cp:revision>
  <dcterms:created xsi:type="dcterms:W3CDTF">2022-11-03T13:41:19Z</dcterms:created>
  <dcterms:modified xsi:type="dcterms:W3CDTF">2022-11-04T01:55:26Z</dcterms:modified>
</cp:coreProperties>
</file>