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D299-B9C0-9CF8-2591-79EB67B05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7A577-53A3-1F3C-D716-44BD6C68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FC27-9404-B0D9-A325-493A8E0C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9FA-F062-0E4B-B6F9-E52713CF7CC1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66CF-B914-95AC-E854-72A4C157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8E9E-B788-EC27-BC78-F58DE741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EA26-881A-1748-8677-09D872BF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9232-4640-770E-BD77-D2A59185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9C149-CC70-960C-4E41-4ACA71D8A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9381-31E6-64AA-F727-3AD2476D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9FA-F062-0E4B-B6F9-E52713CF7CC1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1901-C561-BB47-7C44-5FC04CE5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91D0-581B-C776-82A2-2C260F9A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EA26-881A-1748-8677-09D872BF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FFCE8-5EFA-BE72-BE94-E49F0085A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B1E40-7EFB-3EF5-9F67-8829754E6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AE9A-1461-4161-6FA7-2F4CA373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9FA-F062-0E4B-B6F9-E52713CF7CC1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A78B-8930-98F1-FC2A-9820078B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26621-A570-298F-3FFB-C6980BD0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EA26-881A-1748-8677-09D872BF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2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3A88-C1D5-6082-714E-F4A943C9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DEF1-14D4-809D-F904-1C80B551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8F19-C6DF-C240-3288-E9BF1607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9FA-F062-0E4B-B6F9-E52713CF7CC1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CBBA-2638-B9E0-5A29-83A0E691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9115-830D-84C0-F711-DA64A91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EA26-881A-1748-8677-09D872BF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052D-54DE-8C34-5705-7719DCD2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098EA-AC73-C1EC-CDB0-25DE9994E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D3D9-ADB5-C89A-CF28-C1E836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9FA-F062-0E4B-B6F9-E52713CF7CC1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CA99-6954-00EA-A9C7-A59FA878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AEA51-CAB3-E6E1-783C-98B3B9D3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EA26-881A-1748-8677-09D872BF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934C-9B98-5D7F-FA60-049B67F0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9E52-F90B-5A59-2984-520FA5D2D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0973F-A977-BD16-B345-F502F6C9D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9CA1-65A7-6CD8-1741-B3FD4135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9FA-F062-0E4B-B6F9-E52713CF7CC1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C4FC4-B546-104A-8AB7-1ACDF9CC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B04EC-AAFC-7B8A-9EE2-1A37624A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EA26-881A-1748-8677-09D872BF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1FDF-7A96-D3B7-F0A4-5AE10A8C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3A2D-A1E2-C2AD-1BD6-C7BF76C7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C7A9E-FBAE-F46B-1932-08302006F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871DA-E836-4B73-8FDF-4FC4C46BC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3C945-8BBB-4431-CAE6-D484B1BEE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D0F06-9A82-7914-4E51-22724C02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9FA-F062-0E4B-B6F9-E52713CF7CC1}" type="datetimeFigureOut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24719-2674-3CA8-0783-B3AA0431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647EB-CBE0-E021-A912-AB5745DD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EA26-881A-1748-8677-09D872BF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7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01AA-4D77-DF7B-F678-17EE3CC3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63100-A964-4ED9-619E-B4B017CE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9FA-F062-0E4B-B6F9-E52713CF7CC1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532EC-C622-4A54-9921-CCD83F9E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B4FE6-58D6-F42C-BEC4-D4135FA5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EA26-881A-1748-8677-09D872BF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9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FA033-ABB9-979A-54A3-99EDF065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9FA-F062-0E4B-B6F9-E52713CF7CC1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40A82-6281-D2EB-3B48-4965AB7A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29930-F6C9-F555-7080-D4A44D8B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EA26-881A-1748-8677-09D872BF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5684-46A5-6387-0E78-39BAB598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C549-692F-69A4-E277-1FE2C33E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CE5B8-6A3D-D3BF-2075-19073AE11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5E6E0-EAAD-77FA-5FD1-CC20E13C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9FA-F062-0E4B-B6F9-E52713CF7CC1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DF7C-22BA-923E-A7CA-32CC422F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9BC66-8614-1A52-30D7-E9AF938E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EA26-881A-1748-8677-09D872BF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0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DDD4-64EC-631A-0C65-CA3DA93F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7BB16-18DE-4ECA-B437-63EF4E3C6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7648C-B3D5-8195-B688-207E0E84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976E-2B4D-45AD-6A27-62DAF018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29FA-F062-0E4B-B6F9-E52713CF7CC1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C4813-AAB8-1748-0534-98872CB6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D6463-140C-D5B2-8904-BCC77745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EA26-881A-1748-8677-09D872BF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3DE5F-60FF-E5E1-AC2B-56415C9D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D3E47-AC60-D69E-0BB9-78F1EB39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EFADA-6AE5-E5A1-7109-A90EC5581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29FA-F062-0E4B-B6F9-E52713CF7CC1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2994-059A-3F56-16F9-2D45EAE1A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AFED-E0AB-74D9-2450-5365E86ED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EA26-881A-1748-8677-09D872BF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Qd3-utlRjuxOK5II1BsnNs_nobogzv-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2D9B-1ADE-C2A7-9459-5F45CEF19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Scikit-learn &amp;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CE5DC-097B-D491-FD65-DC0C1759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38210"/>
            <a:ext cx="2732314" cy="6869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Liang Hong</a:t>
            </a:r>
          </a:p>
          <a:p>
            <a:r>
              <a:rPr lang="en-US" dirty="0"/>
              <a:t>Sep30, 2022</a:t>
            </a:r>
          </a:p>
        </p:txBody>
      </p:sp>
    </p:spTree>
    <p:extLst>
      <p:ext uri="{BB962C8B-B14F-4D97-AF65-F5344CB8AC3E}">
        <p14:creationId xmlns:p14="http://schemas.microsoft.com/office/powerpoint/2010/main" val="195040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DADD-7B1C-0684-8E96-6C0573DA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 Clustering &amp; 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E8830B-4D42-C407-3439-874C6F4B0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350"/>
            <a:ext cx="8278912" cy="49466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CF76E-336F-E273-8A51-28F8A7E4C85A}"/>
              </a:ext>
            </a:extLst>
          </p:cNvPr>
          <p:cNvSpPr txBox="1"/>
          <p:nvPr/>
        </p:nvSpPr>
        <p:spPr>
          <a:xfrm>
            <a:off x="9296400" y="3592285"/>
            <a:ext cx="281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 they labelled?</a:t>
            </a:r>
          </a:p>
        </p:txBody>
      </p:sp>
    </p:spTree>
    <p:extLst>
      <p:ext uri="{BB962C8B-B14F-4D97-AF65-F5344CB8AC3E}">
        <p14:creationId xmlns:p14="http://schemas.microsoft.com/office/powerpoint/2010/main" val="13448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DADD-7B1C-0684-8E96-6C0573DA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K-means &amp; KNN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725A6-FA35-5611-F194-26B24A12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288" y="2540000"/>
            <a:ext cx="3832374" cy="3460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35F485-45FE-A1A1-23F6-A274451B9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87" y="170497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5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EF9B-A712-65A0-1BEF-80A3F8CB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&amp; clustering/classification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B8CA-3E42-F6B1-8128-07011C18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– Similarity</a:t>
            </a:r>
          </a:p>
          <a:p>
            <a:r>
              <a:rPr lang="en-US" dirty="0"/>
              <a:t>Distance – Clustering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65114-DB5E-F421-9CBB-6A03555F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18" y="1345973"/>
            <a:ext cx="5150757" cy="2261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B141F-E9DD-2C80-714A-9D5D084D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7" y="4001294"/>
            <a:ext cx="4473443" cy="2261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D3AFC-3DA1-FD67-7810-B3083E329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638" y="3275682"/>
            <a:ext cx="5837161" cy="34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5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6EB5-0A3B-2296-CD90-A861724F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7B89-57D8-ED1A-8137-50859887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  <a:p>
            <a:pPr lvl="1"/>
            <a:r>
              <a:rPr lang="en-US" dirty="0"/>
              <a:t>Import package with desired algorithm</a:t>
            </a:r>
          </a:p>
          <a:p>
            <a:pPr lvl="1"/>
            <a:r>
              <a:rPr lang="en-US" dirty="0"/>
              <a:t>Pre-process data (define labels/train test splits/convert to </a:t>
            </a:r>
            <a:r>
              <a:rPr lang="en-US" dirty="0" err="1"/>
              <a:t>multidimentioanl</a:t>
            </a:r>
            <a:r>
              <a:rPr lang="en-US" dirty="0"/>
              <a:t> data)</a:t>
            </a:r>
          </a:p>
          <a:p>
            <a:pPr lvl="1"/>
            <a:r>
              <a:rPr lang="en-US" dirty="0"/>
              <a:t>Fit on the data</a:t>
            </a:r>
          </a:p>
          <a:p>
            <a:pPr lvl="1"/>
            <a:r>
              <a:rPr lang="en-US" dirty="0"/>
              <a:t>Do prediction</a:t>
            </a:r>
          </a:p>
        </p:txBody>
      </p:sp>
    </p:spTree>
    <p:extLst>
      <p:ext uri="{BB962C8B-B14F-4D97-AF65-F5344CB8AC3E}">
        <p14:creationId xmlns:p14="http://schemas.microsoft.com/office/powerpoint/2010/main" val="278263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770F-FF09-932A-6DDC-B106756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656B-54F1-6A83-4DBD-5F813778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  <a:p>
            <a:pPr lvl="1"/>
            <a:r>
              <a:rPr lang="en-US" dirty="0"/>
              <a:t>Define global plot parameters(font/num of subfigure/color palette/legends)</a:t>
            </a:r>
          </a:p>
          <a:p>
            <a:pPr lvl="1"/>
            <a:r>
              <a:rPr lang="en-US" dirty="0"/>
              <a:t>Prepare data(for </a:t>
            </a:r>
            <a:r>
              <a:rPr lang="en-US" dirty="0" err="1"/>
              <a:t>xy</a:t>
            </a:r>
            <a:r>
              <a:rPr lang="en-US" dirty="0"/>
              <a:t> axis/grouping)</a:t>
            </a:r>
          </a:p>
          <a:p>
            <a:pPr lvl="1"/>
            <a:r>
              <a:rPr lang="en-US" dirty="0"/>
              <a:t>Select plot type(histogram, scatter, line…)</a:t>
            </a:r>
          </a:p>
          <a:p>
            <a:pPr lvl="1"/>
            <a:r>
              <a:rPr lang="en-US" dirty="0"/>
              <a:t>Adjust figure and show/save</a:t>
            </a:r>
          </a:p>
        </p:txBody>
      </p:sp>
    </p:spTree>
    <p:extLst>
      <p:ext uri="{BB962C8B-B14F-4D97-AF65-F5344CB8AC3E}">
        <p14:creationId xmlns:p14="http://schemas.microsoft.com/office/powerpoint/2010/main" val="393678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4251-CBF7-C423-980B-BDB48B6E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5D46-34B3-6E64-0BB2-FC0A14B9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colab.research.google.com</a:t>
            </a:r>
            <a:r>
              <a:rPr lang="en-US" dirty="0">
                <a:hlinkClick r:id="rId2"/>
              </a:rPr>
              <a:t>/drive/1eQd3-utlRjuxOK5II1BsnNs_nobogzv-?</a:t>
            </a:r>
            <a:r>
              <a:rPr lang="en-US" dirty="0" err="1">
                <a:hlinkClick r:id="rId2"/>
              </a:rPr>
              <a:t>usp</a:t>
            </a:r>
            <a:r>
              <a:rPr lang="en-US" dirty="0">
                <a:hlinkClick r:id="rId2"/>
              </a:rPr>
              <a:t>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1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125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Scikit-learn &amp; Matplotlib</vt:lpstr>
      <vt:lpstr>Tasks: Clustering &amp; Classification</vt:lpstr>
      <vt:lpstr>Algorithms: K-means &amp; KNN</vt:lpstr>
      <vt:lpstr>Distance &amp; clustering/classification algorithm</vt:lpstr>
      <vt:lpstr>Scikit-learn</vt:lpstr>
      <vt:lpstr>Matplotlib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Scikit-learn &amp; Matplotlib</dc:title>
  <dc:creator>洪 亮</dc:creator>
  <cp:lastModifiedBy>洪 亮</cp:lastModifiedBy>
  <cp:revision>4</cp:revision>
  <dcterms:created xsi:type="dcterms:W3CDTF">2022-09-29T05:14:06Z</dcterms:created>
  <dcterms:modified xsi:type="dcterms:W3CDTF">2022-09-30T04:15:48Z</dcterms:modified>
</cp:coreProperties>
</file>