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96" r:id="rId3"/>
    <p:sldId id="298" r:id="rId4"/>
    <p:sldId id="303" r:id="rId5"/>
    <p:sldId id="299" r:id="rId6"/>
    <p:sldId id="302" r:id="rId7"/>
    <p:sldId id="300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201"/>
    <a:srgbClr val="C0CCDD"/>
    <a:srgbClr val="69246B"/>
    <a:srgbClr val="F5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259D8-D827-D34E-B149-65D38E29D92D}" v="4" dt="2022-10-07T02:18:38.297"/>
    <p1510:client id="{56B96996-2976-4630-9D1C-C3FFE7BE16C8}" v="45" dt="2022-10-06T12:54:57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 autoAdjust="0"/>
    <p:restoredTop sz="96296"/>
  </p:normalViewPr>
  <p:slideViewPr>
    <p:cSldViewPr snapToObjects="1">
      <p:cViewPr varScale="1">
        <p:scale>
          <a:sx n="127" d="100"/>
          <a:sy n="127" d="100"/>
        </p:scale>
        <p:origin x="440" y="184"/>
      </p:cViewPr>
      <p:guideLst>
        <p:guide orient="horz" pos="2478"/>
        <p:guide pos="3840"/>
        <p:guide orient="horz" pos="30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xuan WANG" userId="41f36b3f-1f78-4b19-b5ee-2131da061951" providerId="ADAL" clId="{9635728A-42B8-294D-843D-B9BC88096D2A}"/>
    <pc:docChg chg="undo custSel addSld delSld modSld">
      <pc:chgData name="Yixuan WANG" userId="41f36b3f-1f78-4b19-b5ee-2131da061951" providerId="ADAL" clId="{9635728A-42B8-294D-843D-B9BC88096D2A}" dt="2022-09-15T08:45:32.462" v="1473" actId="1076"/>
      <pc:docMkLst>
        <pc:docMk/>
      </pc:docMkLst>
      <pc:sldChg chg="modSp mod">
        <pc:chgData name="Yixuan WANG" userId="41f36b3f-1f78-4b19-b5ee-2131da061951" providerId="ADAL" clId="{9635728A-42B8-294D-843D-B9BC88096D2A}" dt="2022-09-15T06:58:55.924" v="246" actId="20577"/>
        <pc:sldMkLst>
          <pc:docMk/>
          <pc:sldMk cId="2160263047" sldId="261"/>
        </pc:sldMkLst>
        <pc:spChg chg="mod">
          <ac:chgData name="Yixuan WANG" userId="41f36b3f-1f78-4b19-b5ee-2131da061951" providerId="ADAL" clId="{9635728A-42B8-294D-843D-B9BC88096D2A}" dt="2022-09-15T06:58:55.924" v="246" actId="20577"/>
          <ac:spMkLst>
            <pc:docMk/>
            <pc:sldMk cId="2160263047" sldId="261"/>
            <ac:spMk id="2" creationId="{D9326F4E-CD79-6B41-A79A-152FE43EDED8}"/>
          </ac:spMkLst>
        </pc:spChg>
        <pc:spChg chg="mod">
          <ac:chgData name="Yixuan WANG" userId="41f36b3f-1f78-4b19-b5ee-2131da061951" providerId="ADAL" clId="{9635728A-42B8-294D-843D-B9BC88096D2A}" dt="2022-09-15T02:55:16.691" v="35" actId="20577"/>
          <ac:spMkLst>
            <pc:docMk/>
            <pc:sldMk cId="2160263047" sldId="261"/>
            <ac:spMk id="3" creationId="{F5D32910-28F1-1D4D-840A-291B0DE23662}"/>
          </ac:spMkLst>
        </pc:spChg>
      </pc:sldChg>
      <pc:sldChg chg="del">
        <pc:chgData name="Yixuan WANG" userId="41f36b3f-1f78-4b19-b5ee-2131da061951" providerId="ADAL" clId="{9635728A-42B8-294D-843D-B9BC88096D2A}" dt="2022-09-15T07:47:51.741" v="432" actId="2696"/>
        <pc:sldMkLst>
          <pc:docMk/>
          <pc:sldMk cId="2352993285" sldId="295"/>
        </pc:sldMkLst>
      </pc:sldChg>
      <pc:sldChg chg="modSp mod">
        <pc:chgData name="Yixuan WANG" userId="41f36b3f-1f78-4b19-b5ee-2131da061951" providerId="ADAL" clId="{9635728A-42B8-294D-843D-B9BC88096D2A}" dt="2022-09-15T07:11:10.009" v="408" actId="20577"/>
        <pc:sldMkLst>
          <pc:docMk/>
          <pc:sldMk cId="3622942013" sldId="296"/>
        </pc:sldMkLst>
        <pc:spChg chg="mod">
          <ac:chgData name="Yixuan WANG" userId="41f36b3f-1f78-4b19-b5ee-2131da061951" providerId="ADAL" clId="{9635728A-42B8-294D-843D-B9BC88096D2A}" dt="2022-09-15T07:11:10.009" v="408" actId="20577"/>
          <ac:spMkLst>
            <pc:docMk/>
            <pc:sldMk cId="3622942013" sldId="296"/>
            <ac:spMk id="7" creationId="{DA64BF2E-90E1-942F-34D3-5FF03D78E68F}"/>
          </ac:spMkLst>
        </pc:spChg>
      </pc:sldChg>
      <pc:sldChg chg="addSp delSp modSp mod">
        <pc:chgData name="Yixuan WANG" userId="41f36b3f-1f78-4b19-b5ee-2131da061951" providerId="ADAL" clId="{9635728A-42B8-294D-843D-B9BC88096D2A}" dt="2022-09-15T07:48:25.206" v="438" actId="113"/>
        <pc:sldMkLst>
          <pc:docMk/>
          <pc:sldMk cId="3911390224" sldId="298"/>
        </pc:sldMkLst>
        <pc:spChg chg="add del mod">
          <ac:chgData name="Yixuan WANG" userId="41f36b3f-1f78-4b19-b5ee-2131da061951" providerId="ADAL" clId="{9635728A-42B8-294D-843D-B9BC88096D2A}" dt="2022-09-15T03:04:52.554" v="173" actId="478"/>
          <ac:spMkLst>
            <pc:docMk/>
            <pc:sldMk cId="3911390224" sldId="298"/>
            <ac:spMk id="4" creationId="{A8280CA5-4221-06A8-4E02-76057C99ACA5}"/>
          </ac:spMkLst>
        </pc:spChg>
        <pc:spChg chg="mod">
          <ac:chgData name="Yixuan WANG" userId="41f36b3f-1f78-4b19-b5ee-2131da061951" providerId="ADAL" clId="{9635728A-42B8-294D-843D-B9BC88096D2A}" dt="2022-09-15T07:48:25.206" v="438" actId="113"/>
          <ac:spMkLst>
            <pc:docMk/>
            <pc:sldMk cId="3911390224" sldId="298"/>
            <ac:spMk id="6" creationId="{A91018BA-3207-1B3F-149F-CE911976AC11}"/>
          </ac:spMkLst>
        </pc:spChg>
        <pc:spChg chg="add del mod">
          <ac:chgData name="Yixuan WANG" userId="41f36b3f-1f78-4b19-b5ee-2131da061951" providerId="ADAL" clId="{9635728A-42B8-294D-843D-B9BC88096D2A}" dt="2022-09-15T03:08:55.977" v="231" actId="478"/>
          <ac:spMkLst>
            <pc:docMk/>
            <pc:sldMk cId="3911390224" sldId="298"/>
            <ac:spMk id="7" creationId="{DA64BF2E-90E1-942F-34D3-5FF03D78E68F}"/>
          </ac:spMkLst>
        </pc:spChg>
        <pc:spChg chg="add del mod">
          <ac:chgData name="Yixuan WANG" userId="41f36b3f-1f78-4b19-b5ee-2131da061951" providerId="ADAL" clId="{9635728A-42B8-294D-843D-B9BC88096D2A}" dt="2022-09-15T03:08:58.397" v="232" actId="478"/>
          <ac:spMkLst>
            <pc:docMk/>
            <pc:sldMk cId="3911390224" sldId="298"/>
            <ac:spMk id="12" creationId="{4A2D6395-46EC-7937-3C4F-BF0DACDBFDBA}"/>
          </ac:spMkLst>
        </pc:spChg>
        <pc:spChg chg="add mod">
          <ac:chgData name="Yixuan WANG" userId="41f36b3f-1f78-4b19-b5ee-2131da061951" providerId="ADAL" clId="{9635728A-42B8-294D-843D-B9BC88096D2A}" dt="2022-09-15T07:46:07.823" v="413" actId="1076"/>
          <ac:spMkLst>
            <pc:docMk/>
            <pc:sldMk cId="3911390224" sldId="298"/>
            <ac:spMk id="15" creationId="{489350B4-0ECB-DD4F-41B9-A73450E370C5}"/>
          </ac:spMkLst>
        </pc:spChg>
        <pc:spChg chg="del">
          <ac:chgData name="Yixuan WANG" userId="41f36b3f-1f78-4b19-b5ee-2131da061951" providerId="ADAL" clId="{9635728A-42B8-294D-843D-B9BC88096D2A}" dt="2022-09-15T03:04:55.243" v="175" actId="478"/>
          <ac:spMkLst>
            <pc:docMk/>
            <pc:sldMk cId="3911390224" sldId="298"/>
            <ac:spMk id="17" creationId="{FC24449D-92A8-80AE-E0B8-EFBD4DEE41DB}"/>
          </ac:spMkLst>
        </pc:spChg>
        <pc:spChg chg="del">
          <ac:chgData name="Yixuan WANG" userId="41f36b3f-1f78-4b19-b5ee-2131da061951" providerId="ADAL" clId="{9635728A-42B8-294D-843D-B9BC88096D2A}" dt="2022-09-15T03:04:56.631" v="177" actId="478"/>
          <ac:spMkLst>
            <pc:docMk/>
            <pc:sldMk cId="3911390224" sldId="298"/>
            <ac:spMk id="18" creationId="{A3F8C7F7-B2A4-BC4F-6F38-130C1124E078}"/>
          </ac:spMkLst>
        </pc:spChg>
        <pc:spChg chg="mod">
          <ac:chgData name="Yixuan WANG" userId="41f36b3f-1f78-4b19-b5ee-2131da061951" providerId="ADAL" clId="{9635728A-42B8-294D-843D-B9BC88096D2A}" dt="2022-09-15T07:47:33.210" v="414"/>
          <ac:spMkLst>
            <pc:docMk/>
            <pc:sldMk cId="3911390224" sldId="298"/>
            <ac:spMk id="21" creationId="{4CF16644-1A60-F17A-F376-082569D23D96}"/>
          </ac:spMkLst>
        </pc:spChg>
        <pc:picChg chg="add del mod">
          <ac:chgData name="Yixuan WANG" userId="41f36b3f-1f78-4b19-b5ee-2131da061951" providerId="ADAL" clId="{9635728A-42B8-294D-843D-B9BC88096D2A}" dt="2022-09-15T06:58:48.558" v="235" actId="478"/>
          <ac:picMkLst>
            <pc:docMk/>
            <pc:sldMk cId="3911390224" sldId="298"/>
            <ac:picMk id="9" creationId="{9A9D35ED-DD34-AA29-B0FB-1003A0CDF50D}"/>
          </ac:picMkLst>
        </pc:picChg>
        <pc:picChg chg="del">
          <ac:chgData name="Yixuan WANG" userId="41f36b3f-1f78-4b19-b5ee-2131da061951" providerId="ADAL" clId="{9635728A-42B8-294D-843D-B9BC88096D2A}" dt="2022-09-15T03:04:55.763" v="176" actId="478"/>
          <ac:picMkLst>
            <pc:docMk/>
            <pc:sldMk cId="3911390224" sldId="298"/>
            <ac:picMk id="10" creationId="{D2101035-EB2C-0C55-4831-5B2A81ECF4B3}"/>
          </ac:picMkLst>
        </pc:picChg>
        <pc:picChg chg="del">
          <ac:chgData name="Yixuan WANG" userId="41f36b3f-1f78-4b19-b5ee-2131da061951" providerId="ADAL" clId="{9635728A-42B8-294D-843D-B9BC88096D2A}" dt="2022-09-15T03:04:53.982" v="174" actId="478"/>
          <ac:picMkLst>
            <pc:docMk/>
            <pc:sldMk cId="3911390224" sldId="298"/>
            <ac:picMk id="14" creationId="{70B5338F-2679-841D-68BA-254232A829BA}"/>
          </ac:picMkLst>
        </pc:picChg>
      </pc:sldChg>
      <pc:sldChg chg="del">
        <pc:chgData name="Yixuan WANG" userId="41f36b3f-1f78-4b19-b5ee-2131da061951" providerId="ADAL" clId="{9635728A-42B8-294D-843D-B9BC88096D2A}" dt="2022-09-15T07:47:48.249" v="417" actId="2696"/>
        <pc:sldMkLst>
          <pc:docMk/>
          <pc:sldMk cId="2255037170" sldId="299"/>
        </pc:sldMkLst>
      </pc:sldChg>
      <pc:sldChg chg="addSp delSp modSp add mod modNotesTx">
        <pc:chgData name="Yixuan WANG" userId="41f36b3f-1f78-4b19-b5ee-2131da061951" providerId="ADAL" clId="{9635728A-42B8-294D-843D-B9BC88096D2A}" dt="2022-09-15T08:18:59.772" v="766" actId="1076"/>
        <pc:sldMkLst>
          <pc:docMk/>
          <pc:sldMk cId="2788130664" sldId="299"/>
        </pc:sldMkLst>
        <pc:spChg chg="mod">
          <ac:chgData name="Yixuan WANG" userId="41f36b3f-1f78-4b19-b5ee-2131da061951" providerId="ADAL" clId="{9635728A-42B8-294D-843D-B9BC88096D2A}" dt="2022-09-15T08:15:16.627" v="678"/>
          <ac:spMkLst>
            <pc:docMk/>
            <pc:sldMk cId="2788130664" sldId="299"/>
            <ac:spMk id="6" creationId="{A91018BA-3207-1B3F-149F-CE911976AC11}"/>
          </ac:spMkLst>
        </pc:spChg>
        <pc:spChg chg="add mod">
          <ac:chgData name="Yixuan WANG" userId="41f36b3f-1f78-4b19-b5ee-2131da061951" providerId="ADAL" clId="{9635728A-42B8-294D-843D-B9BC88096D2A}" dt="2022-09-15T08:18:59.772" v="766" actId="1076"/>
          <ac:spMkLst>
            <pc:docMk/>
            <pc:sldMk cId="2788130664" sldId="299"/>
            <ac:spMk id="8" creationId="{60B88AC6-659D-F28F-2820-53E4E42E564B}"/>
          </ac:spMkLst>
        </pc:spChg>
        <pc:spChg chg="del">
          <ac:chgData name="Yixuan WANG" userId="41f36b3f-1f78-4b19-b5ee-2131da061951" providerId="ADAL" clId="{9635728A-42B8-294D-843D-B9BC88096D2A}" dt="2022-09-15T07:48:52.694" v="445" actId="478"/>
          <ac:spMkLst>
            <pc:docMk/>
            <pc:sldMk cId="2788130664" sldId="299"/>
            <ac:spMk id="15" creationId="{489350B4-0ECB-DD4F-41B9-A73450E370C5}"/>
          </ac:spMkLst>
        </pc:spChg>
        <pc:spChg chg="mod">
          <ac:chgData name="Yixuan WANG" userId="41f36b3f-1f78-4b19-b5ee-2131da061951" providerId="ADAL" clId="{9635728A-42B8-294D-843D-B9BC88096D2A}" dt="2022-09-15T07:55:54.852" v="491"/>
          <ac:spMkLst>
            <pc:docMk/>
            <pc:sldMk cId="2788130664" sldId="299"/>
            <ac:spMk id="21" creationId="{4CF16644-1A60-F17A-F376-082569D23D96}"/>
          </ac:spMkLst>
        </pc:spChg>
        <pc:picChg chg="add mod">
          <ac:chgData name="Yixuan WANG" userId="41f36b3f-1f78-4b19-b5ee-2131da061951" providerId="ADAL" clId="{9635728A-42B8-294D-843D-B9BC88096D2A}" dt="2022-09-15T08:18:54.619" v="765" actId="1076"/>
          <ac:picMkLst>
            <pc:docMk/>
            <pc:sldMk cId="2788130664" sldId="299"/>
            <ac:picMk id="4" creationId="{0824D32D-B95E-C36D-5B33-2CF6F6EB1D2A}"/>
          </ac:picMkLst>
        </pc:picChg>
        <pc:picChg chg="add del mod">
          <ac:chgData name="Yixuan WANG" userId="41f36b3f-1f78-4b19-b5ee-2131da061951" providerId="ADAL" clId="{9635728A-42B8-294D-843D-B9BC88096D2A}" dt="2022-09-15T08:16:46.869" v="685" actId="478"/>
          <ac:picMkLst>
            <pc:docMk/>
            <pc:sldMk cId="2788130664" sldId="299"/>
            <ac:picMk id="7" creationId="{76200BF2-CFAC-BB07-4073-0DB2D6EED4F3}"/>
          </ac:picMkLst>
        </pc:picChg>
      </pc:sldChg>
      <pc:sldChg chg="addSp delSp modSp add mod modNotesTx">
        <pc:chgData name="Yixuan WANG" userId="41f36b3f-1f78-4b19-b5ee-2131da061951" providerId="ADAL" clId="{9635728A-42B8-294D-843D-B9BC88096D2A}" dt="2022-09-15T08:25:27.671" v="1294" actId="1076"/>
        <pc:sldMkLst>
          <pc:docMk/>
          <pc:sldMk cId="494763067" sldId="300"/>
        </pc:sldMkLst>
        <pc:spChg chg="mod">
          <ac:chgData name="Yixuan WANG" userId="41f36b3f-1f78-4b19-b5ee-2131da061951" providerId="ADAL" clId="{9635728A-42B8-294D-843D-B9BC88096D2A}" dt="2022-09-15T07:57:42.412" v="498" actId="14100"/>
          <ac:spMkLst>
            <pc:docMk/>
            <pc:sldMk cId="494763067" sldId="300"/>
            <ac:spMk id="6" creationId="{A91018BA-3207-1B3F-149F-CE911976AC11}"/>
          </ac:spMkLst>
        </pc:spChg>
        <pc:spChg chg="add mod">
          <ac:chgData name="Yixuan WANG" userId="41f36b3f-1f78-4b19-b5ee-2131da061951" providerId="ADAL" clId="{9635728A-42B8-294D-843D-B9BC88096D2A}" dt="2022-09-15T08:25:27.671" v="1294" actId="1076"/>
          <ac:spMkLst>
            <pc:docMk/>
            <pc:sldMk cId="494763067" sldId="300"/>
            <ac:spMk id="8" creationId="{79F9D366-3C0B-BC22-F837-C056EFAF52FB}"/>
          </ac:spMkLst>
        </pc:spChg>
        <pc:spChg chg="mod">
          <ac:chgData name="Yixuan WANG" userId="41f36b3f-1f78-4b19-b5ee-2131da061951" providerId="ADAL" clId="{9635728A-42B8-294D-843D-B9BC88096D2A}" dt="2022-09-15T07:55:52.268" v="490"/>
          <ac:spMkLst>
            <pc:docMk/>
            <pc:sldMk cId="494763067" sldId="300"/>
            <ac:spMk id="21" creationId="{4CF16644-1A60-F17A-F376-082569D23D96}"/>
          </ac:spMkLst>
        </pc:spChg>
        <pc:picChg chg="del">
          <ac:chgData name="Yixuan WANG" userId="41f36b3f-1f78-4b19-b5ee-2131da061951" providerId="ADAL" clId="{9635728A-42B8-294D-843D-B9BC88096D2A}" dt="2022-09-15T07:53:50.491" v="452" actId="478"/>
          <ac:picMkLst>
            <pc:docMk/>
            <pc:sldMk cId="494763067" sldId="300"/>
            <ac:picMk id="4" creationId="{0824D32D-B95E-C36D-5B33-2CF6F6EB1D2A}"/>
          </ac:picMkLst>
        </pc:picChg>
        <pc:picChg chg="add del mod">
          <ac:chgData name="Yixuan WANG" userId="41f36b3f-1f78-4b19-b5ee-2131da061951" providerId="ADAL" clId="{9635728A-42B8-294D-843D-B9BC88096D2A}" dt="2022-09-15T08:20:31.994" v="768" actId="478"/>
          <ac:picMkLst>
            <pc:docMk/>
            <pc:sldMk cId="494763067" sldId="300"/>
            <ac:picMk id="7" creationId="{B9EC4905-C857-A4B0-8B52-302947CE00E7}"/>
          </ac:picMkLst>
        </pc:picChg>
      </pc:sldChg>
      <pc:sldChg chg="del">
        <pc:chgData name="Yixuan WANG" userId="41f36b3f-1f78-4b19-b5ee-2131da061951" providerId="ADAL" clId="{9635728A-42B8-294D-843D-B9BC88096D2A}" dt="2022-09-15T07:47:48.414" v="418" actId="2696"/>
        <pc:sldMkLst>
          <pc:docMk/>
          <pc:sldMk cId="3868372133" sldId="300"/>
        </pc:sldMkLst>
      </pc:sldChg>
      <pc:sldChg chg="del">
        <pc:chgData name="Yixuan WANG" userId="41f36b3f-1f78-4b19-b5ee-2131da061951" providerId="ADAL" clId="{9635728A-42B8-294D-843D-B9BC88096D2A}" dt="2022-09-15T07:47:48.545" v="419" actId="2696"/>
        <pc:sldMkLst>
          <pc:docMk/>
          <pc:sldMk cId="2090950385" sldId="301"/>
        </pc:sldMkLst>
      </pc:sldChg>
      <pc:sldChg chg="addSp delSp modSp add mod modNotesTx">
        <pc:chgData name="Yixuan WANG" userId="41f36b3f-1f78-4b19-b5ee-2131da061951" providerId="ADAL" clId="{9635728A-42B8-294D-843D-B9BC88096D2A}" dt="2022-09-15T08:26:59.488" v="1300" actId="20577"/>
        <pc:sldMkLst>
          <pc:docMk/>
          <pc:sldMk cId="3324315476" sldId="301"/>
        </pc:sldMkLst>
        <pc:spChg chg="mod">
          <ac:chgData name="Yixuan WANG" userId="41f36b3f-1f78-4b19-b5ee-2131da061951" providerId="ADAL" clId="{9635728A-42B8-294D-843D-B9BC88096D2A}" dt="2022-09-15T07:57:51.227" v="500" actId="14100"/>
          <ac:spMkLst>
            <pc:docMk/>
            <pc:sldMk cId="3324315476" sldId="301"/>
            <ac:spMk id="6" creationId="{A91018BA-3207-1B3F-149F-CE911976AC11}"/>
          </ac:spMkLst>
        </pc:spChg>
        <pc:spChg chg="mod">
          <ac:chgData name="Yixuan WANG" userId="41f36b3f-1f78-4b19-b5ee-2131da061951" providerId="ADAL" clId="{9635728A-42B8-294D-843D-B9BC88096D2A}" dt="2022-09-15T07:55:45.177" v="489" actId="20577"/>
          <ac:spMkLst>
            <pc:docMk/>
            <pc:sldMk cId="3324315476" sldId="301"/>
            <ac:spMk id="21" creationId="{4CF16644-1A60-F17A-F376-082569D23D96}"/>
          </ac:spMkLst>
        </pc:spChg>
        <pc:picChg chg="del">
          <ac:chgData name="Yixuan WANG" userId="41f36b3f-1f78-4b19-b5ee-2131da061951" providerId="ADAL" clId="{9635728A-42B8-294D-843D-B9BC88096D2A}" dt="2022-09-15T07:55:10.131" v="458" actId="478"/>
          <ac:picMkLst>
            <pc:docMk/>
            <pc:sldMk cId="3324315476" sldId="301"/>
            <ac:picMk id="4" creationId="{0824D32D-B95E-C36D-5B33-2CF6F6EB1D2A}"/>
          </ac:picMkLst>
        </pc:picChg>
        <pc:picChg chg="add mod">
          <ac:chgData name="Yixuan WANG" userId="41f36b3f-1f78-4b19-b5ee-2131da061951" providerId="ADAL" clId="{9635728A-42B8-294D-843D-B9BC88096D2A}" dt="2022-09-15T07:55:20.559" v="462" actId="1076"/>
          <ac:picMkLst>
            <pc:docMk/>
            <pc:sldMk cId="3324315476" sldId="301"/>
            <ac:picMk id="7" creationId="{F4C13E7A-3E30-B933-5F07-278ABC142593}"/>
          </ac:picMkLst>
        </pc:picChg>
      </pc:sldChg>
      <pc:sldChg chg="addSp delSp modSp add mod modNotesTx">
        <pc:chgData name="Yixuan WANG" userId="41f36b3f-1f78-4b19-b5ee-2131da061951" providerId="ADAL" clId="{9635728A-42B8-294D-843D-B9BC88096D2A}" dt="2022-09-15T08:14:24.952" v="676"/>
        <pc:sldMkLst>
          <pc:docMk/>
          <pc:sldMk cId="1476872104" sldId="302"/>
        </pc:sldMkLst>
        <pc:spChg chg="mod">
          <ac:chgData name="Yixuan WANG" userId="41f36b3f-1f78-4b19-b5ee-2131da061951" providerId="ADAL" clId="{9635728A-42B8-294D-843D-B9BC88096D2A}" dt="2022-09-15T07:58:21.271" v="541" actId="20577"/>
          <ac:spMkLst>
            <pc:docMk/>
            <pc:sldMk cId="1476872104" sldId="302"/>
            <ac:spMk id="6" creationId="{A91018BA-3207-1B3F-149F-CE911976AC11}"/>
          </ac:spMkLst>
        </pc:spChg>
        <pc:spChg chg="add mod">
          <ac:chgData name="Yixuan WANG" userId="41f36b3f-1f78-4b19-b5ee-2131da061951" providerId="ADAL" clId="{9635728A-42B8-294D-843D-B9BC88096D2A}" dt="2022-09-15T08:14:09.949" v="673" actId="123"/>
          <ac:spMkLst>
            <pc:docMk/>
            <pc:sldMk cId="1476872104" sldId="302"/>
            <ac:spMk id="9" creationId="{9483DF5E-B675-1D03-A8BB-1BBD32B37A9F}"/>
          </ac:spMkLst>
        </pc:spChg>
        <pc:spChg chg="mod">
          <ac:chgData name="Yixuan WANG" userId="41f36b3f-1f78-4b19-b5ee-2131da061951" providerId="ADAL" clId="{9635728A-42B8-294D-843D-B9BC88096D2A}" dt="2022-09-15T08:14:24.952" v="676"/>
          <ac:spMkLst>
            <pc:docMk/>
            <pc:sldMk cId="1476872104" sldId="302"/>
            <ac:spMk id="21" creationId="{4CF16644-1A60-F17A-F376-082569D23D96}"/>
          </ac:spMkLst>
        </pc:spChg>
        <pc:picChg chg="del">
          <ac:chgData name="Yixuan WANG" userId="41f36b3f-1f78-4b19-b5ee-2131da061951" providerId="ADAL" clId="{9635728A-42B8-294D-843D-B9BC88096D2A}" dt="2022-09-15T07:58:31.054" v="542" actId="478"/>
          <ac:picMkLst>
            <pc:docMk/>
            <pc:sldMk cId="1476872104" sldId="302"/>
            <ac:picMk id="4" creationId="{0824D32D-B95E-C36D-5B33-2CF6F6EB1D2A}"/>
          </ac:picMkLst>
        </pc:picChg>
        <pc:picChg chg="add del mod">
          <ac:chgData name="Yixuan WANG" userId="41f36b3f-1f78-4b19-b5ee-2131da061951" providerId="ADAL" clId="{9635728A-42B8-294D-843D-B9BC88096D2A}" dt="2022-09-15T08:01:39.485" v="560" actId="478"/>
          <ac:picMkLst>
            <pc:docMk/>
            <pc:sldMk cId="1476872104" sldId="302"/>
            <ac:picMk id="7" creationId="{2DADCE2E-E220-85F7-5421-F2C407ED2539}"/>
          </ac:picMkLst>
        </pc:picChg>
        <pc:picChg chg="add del mod">
          <ac:chgData name="Yixuan WANG" userId="41f36b3f-1f78-4b19-b5ee-2131da061951" providerId="ADAL" clId="{9635728A-42B8-294D-843D-B9BC88096D2A}" dt="2022-09-15T08:02:45.549" v="565" actId="478"/>
          <ac:picMkLst>
            <pc:docMk/>
            <pc:sldMk cId="1476872104" sldId="302"/>
            <ac:picMk id="11" creationId="{F0FDFAEC-6440-C6D2-7AC0-9FEF929725AC}"/>
          </ac:picMkLst>
        </pc:picChg>
        <pc:picChg chg="add mod">
          <ac:chgData name="Yixuan WANG" userId="41f36b3f-1f78-4b19-b5ee-2131da061951" providerId="ADAL" clId="{9635728A-42B8-294D-843D-B9BC88096D2A}" dt="2022-09-15T08:13:59.301" v="663" actId="1035"/>
          <ac:picMkLst>
            <pc:docMk/>
            <pc:sldMk cId="1476872104" sldId="302"/>
            <ac:picMk id="13" creationId="{66C0876E-1BCD-8FA9-9EB1-B9503F748F93}"/>
          </ac:picMkLst>
        </pc:picChg>
        <pc:picChg chg="add del mod">
          <ac:chgData name="Yixuan WANG" userId="41f36b3f-1f78-4b19-b5ee-2131da061951" providerId="ADAL" clId="{9635728A-42B8-294D-843D-B9BC88096D2A}" dt="2022-09-15T08:05:22.356" v="570" actId="478"/>
          <ac:picMkLst>
            <pc:docMk/>
            <pc:sldMk cId="1476872104" sldId="302"/>
            <ac:picMk id="15" creationId="{72A03BA7-4A4B-97E2-5169-53D258730A48}"/>
          </ac:picMkLst>
        </pc:picChg>
        <pc:picChg chg="add mod">
          <ac:chgData name="Yixuan WANG" userId="41f36b3f-1f78-4b19-b5ee-2131da061951" providerId="ADAL" clId="{9635728A-42B8-294D-843D-B9BC88096D2A}" dt="2022-09-15T08:14:16.277" v="675" actId="1035"/>
          <ac:picMkLst>
            <pc:docMk/>
            <pc:sldMk cId="1476872104" sldId="302"/>
            <ac:picMk id="17" creationId="{7F7605E7-CC74-3092-EB73-C4FC24902E9C}"/>
          </ac:picMkLst>
        </pc:picChg>
      </pc:sldChg>
      <pc:sldChg chg="del">
        <pc:chgData name="Yixuan WANG" userId="41f36b3f-1f78-4b19-b5ee-2131da061951" providerId="ADAL" clId="{9635728A-42B8-294D-843D-B9BC88096D2A}" dt="2022-09-15T07:47:48.707" v="420" actId="2696"/>
        <pc:sldMkLst>
          <pc:docMk/>
          <pc:sldMk cId="2141353071" sldId="302"/>
        </pc:sldMkLst>
      </pc:sldChg>
      <pc:sldChg chg="del">
        <pc:chgData name="Yixuan WANG" userId="41f36b3f-1f78-4b19-b5ee-2131da061951" providerId="ADAL" clId="{9635728A-42B8-294D-843D-B9BC88096D2A}" dt="2022-09-15T07:47:48.855" v="421" actId="2696"/>
        <pc:sldMkLst>
          <pc:docMk/>
          <pc:sldMk cId="719707673" sldId="303"/>
        </pc:sldMkLst>
      </pc:sldChg>
      <pc:sldChg chg="addSp delSp modSp add mod">
        <pc:chgData name="Yixuan WANG" userId="41f36b3f-1f78-4b19-b5ee-2131da061951" providerId="ADAL" clId="{9635728A-42B8-294D-843D-B9BC88096D2A}" dt="2022-09-15T08:26:11.317" v="1298" actId="1076"/>
        <pc:sldMkLst>
          <pc:docMk/>
          <pc:sldMk cId="3923803344" sldId="303"/>
        </pc:sldMkLst>
        <pc:spChg chg="del">
          <ac:chgData name="Yixuan WANG" userId="41f36b3f-1f78-4b19-b5ee-2131da061951" providerId="ADAL" clId="{9635728A-42B8-294D-843D-B9BC88096D2A}" dt="2022-09-15T08:25:44.973" v="1296" actId="478"/>
          <ac:spMkLst>
            <pc:docMk/>
            <pc:sldMk cId="3923803344" sldId="303"/>
            <ac:spMk id="8" creationId="{79F9D366-3C0B-BC22-F837-C056EFAF52FB}"/>
          </ac:spMkLst>
        </pc:spChg>
        <pc:picChg chg="add mod">
          <ac:chgData name="Yixuan WANG" userId="41f36b3f-1f78-4b19-b5ee-2131da061951" providerId="ADAL" clId="{9635728A-42B8-294D-843D-B9BC88096D2A}" dt="2022-09-15T08:26:11.317" v="1298" actId="1076"/>
          <ac:picMkLst>
            <pc:docMk/>
            <pc:sldMk cId="3923803344" sldId="303"/>
            <ac:picMk id="4" creationId="{058A1139-CF24-E1BE-9396-574FE2FB812F}"/>
          </ac:picMkLst>
        </pc:picChg>
      </pc:sldChg>
      <pc:sldChg chg="addSp delSp modSp add mod modNotesTx">
        <pc:chgData name="Yixuan WANG" userId="41f36b3f-1f78-4b19-b5ee-2131da061951" providerId="ADAL" clId="{9635728A-42B8-294D-843D-B9BC88096D2A}" dt="2022-09-15T08:45:32.462" v="1473" actId="1076"/>
        <pc:sldMkLst>
          <pc:docMk/>
          <pc:sldMk cId="3231457600" sldId="304"/>
        </pc:sldMkLst>
        <pc:spChg chg="mod">
          <ac:chgData name="Yixuan WANG" userId="41f36b3f-1f78-4b19-b5ee-2131da061951" providerId="ADAL" clId="{9635728A-42B8-294D-843D-B9BC88096D2A}" dt="2022-09-15T08:35:09.983" v="1390"/>
          <ac:spMkLst>
            <pc:docMk/>
            <pc:sldMk cId="3231457600" sldId="304"/>
            <ac:spMk id="6" creationId="{A91018BA-3207-1B3F-149F-CE911976AC11}"/>
          </ac:spMkLst>
        </pc:spChg>
        <pc:spChg chg="add del mod">
          <ac:chgData name="Yixuan WANG" userId="41f36b3f-1f78-4b19-b5ee-2131da061951" providerId="ADAL" clId="{9635728A-42B8-294D-843D-B9BC88096D2A}" dt="2022-09-15T08:36:24.268" v="1391" actId="478"/>
          <ac:spMkLst>
            <pc:docMk/>
            <pc:sldMk cId="3231457600" sldId="304"/>
            <ac:spMk id="9" creationId="{4CE139B1-E341-3A99-3B61-BD5384DABE9D}"/>
          </ac:spMkLst>
        </pc:spChg>
        <pc:spChg chg="add del mod">
          <ac:chgData name="Yixuan WANG" userId="41f36b3f-1f78-4b19-b5ee-2131da061951" providerId="ADAL" clId="{9635728A-42B8-294D-843D-B9BC88096D2A}" dt="2022-09-15T08:38:46.780" v="1408" actId="478"/>
          <ac:spMkLst>
            <pc:docMk/>
            <pc:sldMk cId="3231457600" sldId="304"/>
            <ac:spMk id="14" creationId="{F25961E6-6073-4900-FBF4-32D982F8A0CC}"/>
          </ac:spMkLst>
        </pc:spChg>
        <pc:spChg chg="add mod">
          <ac:chgData name="Yixuan WANG" userId="41f36b3f-1f78-4b19-b5ee-2131da061951" providerId="ADAL" clId="{9635728A-42B8-294D-843D-B9BC88096D2A}" dt="2022-09-15T08:39:03.758" v="1414" actId="1076"/>
          <ac:spMkLst>
            <pc:docMk/>
            <pc:sldMk cId="3231457600" sldId="304"/>
            <ac:spMk id="15" creationId="{B6E1A2F6-C266-5609-7DFA-6304F891EB37}"/>
          </ac:spMkLst>
        </pc:spChg>
        <pc:spChg chg="add mod">
          <ac:chgData name="Yixuan WANG" userId="41f36b3f-1f78-4b19-b5ee-2131da061951" providerId="ADAL" clId="{9635728A-42B8-294D-843D-B9BC88096D2A}" dt="2022-09-15T08:45:32.462" v="1473" actId="1076"/>
          <ac:spMkLst>
            <pc:docMk/>
            <pc:sldMk cId="3231457600" sldId="304"/>
            <ac:spMk id="17" creationId="{0ABACD4E-BD7D-FB1F-3D19-C86C2D1E8852}"/>
          </ac:spMkLst>
        </pc:spChg>
        <pc:picChg chg="add del mod">
          <ac:chgData name="Yixuan WANG" userId="41f36b3f-1f78-4b19-b5ee-2131da061951" providerId="ADAL" clId="{9635728A-42B8-294D-843D-B9BC88096D2A}" dt="2022-09-15T08:30:21.408" v="1340" actId="21"/>
          <ac:picMkLst>
            <pc:docMk/>
            <pc:sldMk cId="3231457600" sldId="304"/>
            <ac:picMk id="4" creationId="{EBFC130D-A31E-CE2A-9962-DDA9C695FE60}"/>
          </ac:picMkLst>
        </pc:picChg>
        <pc:picChg chg="del">
          <ac:chgData name="Yixuan WANG" userId="41f36b3f-1f78-4b19-b5ee-2131da061951" providerId="ADAL" clId="{9635728A-42B8-294D-843D-B9BC88096D2A}" dt="2022-09-15T08:27:05.044" v="1302" actId="478"/>
          <ac:picMkLst>
            <pc:docMk/>
            <pc:sldMk cId="3231457600" sldId="304"/>
            <ac:picMk id="7" creationId="{F4C13E7A-3E30-B933-5F07-278ABC142593}"/>
          </ac:picMkLst>
        </pc:picChg>
        <pc:picChg chg="add del mod">
          <ac:chgData name="Yixuan WANG" userId="41f36b3f-1f78-4b19-b5ee-2131da061951" providerId="ADAL" clId="{9635728A-42B8-294D-843D-B9BC88096D2A}" dt="2022-09-15T08:36:25.105" v="1392" actId="478"/>
          <ac:picMkLst>
            <pc:docMk/>
            <pc:sldMk cId="3231457600" sldId="304"/>
            <ac:picMk id="10" creationId="{1E4A19F9-8906-6B8F-976B-22D5634703CC}"/>
          </ac:picMkLst>
        </pc:picChg>
        <pc:picChg chg="add mod">
          <ac:chgData name="Yixuan WANG" userId="41f36b3f-1f78-4b19-b5ee-2131da061951" providerId="ADAL" clId="{9635728A-42B8-294D-843D-B9BC88096D2A}" dt="2022-09-15T08:38:23.645" v="1403" actId="1076"/>
          <ac:picMkLst>
            <pc:docMk/>
            <pc:sldMk cId="3231457600" sldId="304"/>
            <ac:picMk id="12" creationId="{69013B1F-4621-4AC6-C594-0C560FAFEE7D}"/>
          </ac:picMkLst>
        </pc:picChg>
        <pc:picChg chg="add del mod">
          <ac:chgData name="Yixuan WANG" userId="41f36b3f-1f78-4b19-b5ee-2131da061951" providerId="ADAL" clId="{9635728A-42B8-294D-843D-B9BC88096D2A}" dt="2022-09-15T08:38:22.442" v="1402" actId="478"/>
          <ac:picMkLst>
            <pc:docMk/>
            <pc:sldMk cId="3231457600" sldId="304"/>
            <ac:picMk id="1026" creationId="{4D2FE49A-8F1C-82CB-345B-3ACAB2A6E667}"/>
          </ac:picMkLst>
        </pc:picChg>
        <pc:picChg chg="add del mod">
          <ac:chgData name="Yixuan WANG" userId="41f36b3f-1f78-4b19-b5ee-2131da061951" providerId="ADAL" clId="{9635728A-42B8-294D-843D-B9BC88096D2A}" dt="2022-09-15T08:37:54.732" v="1395" actId="478"/>
          <ac:picMkLst>
            <pc:docMk/>
            <pc:sldMk cId="3231457600" sldId="304"/>
            <ac:picMk id="1028" creationId="{B53DFC79-F251-611E-FBE5-15E7105F662E}"/>
          </ac:picMkLst>
        </pc:picChg>
        <pc:picChg chg="add del">
          <ac:chgData name="Yixuan WANG" userId="41f36b3f-1f78-4b19-b5ee-2131da061951" providerId="ADAL" clId="{9635728A-42B8-294D-843D-B9BC88096D2A}" dt="2022-09-15T08:38:09.892" v="1400" actId="478"/>
          <ac:picMkLst>
            <pc:docMk/>
            <pc:sldMk cId="3231457600" sldId="304"/>
            <ac:picMk id="1030" creationId="{F34CB236-FB2F-336C-3547-EE18D61F1590}"/>
          </ac:picMkLst>
        </pc:picChg>
      </pc:sldChg>
      <pc:sldChg chg="del">
        <pc:chgData name="Yixuan WANG" userId="41f36b3f-1f78-4b19-b5ee-2131da061951" providerId="ADAL" clId="{9635728A-42B8-294D-843D-B9BC88096D2A}" dt="2022-09-15T07:47:49.072" v="422" actId="2696"/>
        <pc:sldMkLst>
          <pc:docMk/>
          <pc:sldMk cId="4128575946" sldId="304"/>
        </pc:sldMkLst>
      </pc:sldChg>
      <pc:sldChg chg="del">
        <pc:chgData name="Yixuan WANG" userId="41f36b3f-1f78-4b19-b5ee-2131da061951" providerId="ADAL" clId="{9635728A-42B8-294D-843D-B9BC88096D2A}" dt="2022-09-15T07:47:49.179" v="423" actId="2696"/>
        <pc:sldMkLst>
          <pc:docMk/>
          <pc:sldMk cId="2549249053" sldId="305"/>
        </pc:sldMkLst>
      </pc:sldChg>
      <pc:sldChg chg="addSp delSp modSp add mod">
        <pc:chgData name="Yixuan WANG" userId="41f36b3f-1f78-4b19-b5ee-2131da061951" providerId="ADAL" clId="{9635728A-42B8-294D-843D-B9BC88096D2A}" dt="2022-09-15T08:34:33.419" v="1388" actId="1076"/>
        <pc:sldMkLst>
          <pc:docMk/>
          <pc:sldMk cId="3213219187" sldId="305"/>
        </pc:sldMkLst>
        <pc:spChg chg="add del mod">
          <ac:chgData name="Yixuan WANG" userId="41f36b3f-1f78-4b19-b5ee-2131da061951" providerId="ADAL" clId="{9635728A-42B8-294D-843D-B9BC88096D2A}" dt="2022-09-15T08:28:31.535" v="1314" actId="478"/>
          <ac:spMkLst>
            <pc:docMk/>
            <pc:sldMk cId="3213219187" sldId="305"/>
            <ac:spMk id="7" creationId="{C90D9AA2-01B0-3137-A1C8-E00D49E9C0F2}"/>
          </ac:spMkLst>
        </pc:spChg>
        <pc:spChg chg="add mod">
          <ac:chgData name="Yixuan WANG" userId="41f36b3f-1f78-4b19-b5ee-2131da061951" providerId="ADAL" clId="{9635728A-42B8-294D-843D-B9BC88096D2A}" dt="2022-09-15T08:31:27.380" v="1355" actId="1076"/>
          <ac:spMkLst>
            <pc:docMk/>
            <pc:sldMk cId="3213219187" sldId="305"/>
            <ac:spMk id="8" creationId="{157D2FC2-BA3E-EF69-7371-A80038569DB0}"/>
          </ac:spMkLst>
        </pc:spChg>
        <pc:spChg chg="add mod">
          <ac:chgData name="Yixuan WANG" userId="41f36b3f-1f78-4b19-b5ee-2131da061951" providerId="ADAL" clId="{9635728A-42B8-294D-843D-B9BC88096D2A}" dt="2022-09-15T08:31:36.896" v="1358" actId="1076"/>
          <ac:spMkLst>
            <pc:docMk/>
            <pc:sldMk cId="3213219187" sldId="305"/>
            <ac:spMk id="12" creationId="{6D5CFE57-C4D1-9402-34A9-47AC2F28A532}"/>
          </ac:spMkLst>
        </pc:spChg>
        <pc:spChg chg="add mod">
          <ac:chgData name="Yixuan WANG" userId="41f36b3f-1f78-4b19-b5ee-2131da061951" providerId="ADAL" clId="{9635728A-42B8-294D-843D-B9BC88096D2A}" dt="2022-09-15T08:33:02.364" v="1385" actId="20577"/>
          <ac:spMkLst>
            <pc:docMk/>
            <pc:sldMk cId="3213219187" sldId="305"/>
            <ac:spMk id="18" creationId="{606F93BE-2400-D5EC-B9EE-B6519B3EDE92}"/>
          </ac:spMkLst>
        </pc:spChg>
        <pc:picChg chg="del">
          <ac:chgData name="Yixuan WANG" userId="41f36b3f-1f78-4b19-b5ee-2131da061951" providerId="ADAL" clId="{9635728A-42B8-294D-843D-B9BC88096D2A}" dt="2022-09-15T08:28:10.988" v="1309" actId="478"/>
          <ac:picMkLst>
            <pc:docMk/>
            <pc:sldMk cId="3213219187" sldId="305"/>
            <ac:picMk id="4" creationId="{EBFC130D-A31E-CE2A-9962-DDA9C695FE60}"/>
          </ac:picMkLst>
        </pc:picChg>
        <pc:picChg chg="add del mod">
          <ac:chgData name="Yixuan WANG" userId="41f36b3f-1f78-4b19-b5ee-2131da061951" providerId="ADAL" clId="{9635728A-42B8-294D-843D-B9BC88096D2A}" dt="2022-09-15T08:30:49.567" v="1351" actId="21"/>
          <ac:picMkLst>
            <pc:docMk/>
            <pc:sldMk cId="3213219187" sldId="305"/>
            <ac:picMk id="10" creationId="{D0CC8819-FA4C-9872-CAF1-87E92A5901F1}"/>
          </ac:picMkLst>
        </pc:picChg>
        <pc:picChg chg="add mod">
          <ac:chgData name="Yixuan WANG" userId="41f36b3f-1f78-4b19-b5ee-2131da061951" providerId="ADAL" clId="{9635728A-42B8-294D-843D-B9BC88096D2A}" dt="2022-09-15T08:31:29.693" v="1356" actId="1076"/>
          <ac:picMkLst>
            <pc:docMk/>
            <pc:sldMk cId="3213219187" sldId="305"/>
            <ac:picMk id="11" creationId="{58170EBD-5B51-7759-800E-0D7F069BE37A}"/>
          </ac:picMkLst>
        </pc:picChg>
        <pc:picChg chg="add del mod">
          <ac:chgData name="Yixuan WANG" userId="41f36b3f-1f78-4b19-b5ee-2131da061951" providerId="ADAL" clId="{9635728A-42B8-294D-843D-B9BC88096D2A}" dt="2022-09-15T08:32:03.037" v="1363" actId="478"/>
          <ac:picMkLst>
            <pc:docMk/>
            <pc:sldMk cId="3213219187" sldId="305"/>
            <ac:picMk id="13" creationId="{BC6EFEA0-DFB0-02D6-754F-50CC96218B92}"/>
          </ac:picMkLst>
        </pc:picChg>
        <pc:picChg chg="add mod">
          <ac:chgData name="Yixuan WANG" userId="41f36b3f-1f78-4b19-b5ee-2131da061951" providerId="ADAL" clId="{9635728A-42B8-294D-843D-B9BC88096D2A}" dt="2022-09-15T08:32:10.610" v="1366" actId="1076"/>
          <ac:picMkLst>
            <pc:docMk/>
            <pc:sldMk cId="3213219187" sldId="305"/>
            <ac:picMk id="15" creationId="{6222A965-632F-9586-52D0-04797DF5AFB7}"/>
          </ac:picMkLst>
        </pc:picChg>
        <pc:picChg chg="add mod">
          <ac:chgData name="Yixuan WANG" userId="41f36b3f-1f78-4b19-b5ee-2131da061951" providerId="ADAL" clId="{9635728A-42B8-294D-843D-B9BC88096D2A}" dt="2022-09-15T08:32:48.074" v="1372" actId="1076"/>
          <ac:picMkLst>
            <pc:docMk/>
            <pc:sldMk cId="3213219187" sldId="305"/>
            <ac:picMk id="17" creationId="{FD0FAB16-B279-1A3C-0984-D2F102B033E5}"/>
          </ac:picMkLst>
        </pc:picChg>
        <pc:picChg chg="add mod">
          <ac:chgData name="Yixuan WANG" userId="41f36b3f-1f78-4b19-b5ee-2131da061951" providerId="ADAL" clId="{9635728A-42B8-294D-843D-B9BC88096D2A}" dt="2022-09-15T08:34:33.419" v="1388" actId="1076"/>
          <ac:picMkLst>
            <pc:docMk/>
            <pc:sldMk cId="3213219187" sldId="305"/>
            <ac:picMk id="20" creationId="{F645F748-0545-EBF2-7A54-569BF5DEF86F}"/>
          </ac:picMkLst>
        </pc:picChg>
      </pc:sldChg>
      <pc:sldChg chg="del">
        <pc:chgData name="Yixuan WANG" userId="41f36b3f-1f78-4b19-b5ee-2131da061951" providerId="ADAL" clId="{9635728A-42B8-294D-843D-B9BC88096D2A}" dt="2022-09-15T07:47:49.364" v="424" actId="2696"/>
        <pc:sldMkLst>
          <pc:docMk/>
          <pc:sldMk cId="889743292" sldId="306"/>
        </pc:sldMkLst>
      </pc:sldChg>
      <pc:sldChg chg="delSp modSp add mod">
        <pc:chgData name="Yixuan WANG" userId="41f36b3f-1f78-4b19-b5ee-2131da061951" providerId="ADAL" clId="{9635728A-42B8-294D-843D-B9BC88096D2A}" dt="2022-09-15T08:44:20.212" v="1470" actId="20577"/>
        <pc:sldMkLst>
          <pc:docMk/>
          <pc:sldMk cId="1402095579" sldId="306"/>
        </pc:sldMkLst>
        <pc:spChg chg="mod">
          <ac:chgData name="Yixuan WANG" userId="41f36b3f-1f78-4b19-b5ee-2131da061951" providerId="ADAL" clId="{9635728A-42B8-294D-843D-B9BC88096D2A}" dt="2022-09-15T08:44:20.212" v="1470" actId="20577"/>
          <ac:spMkLst>
            <pc:docMk/>
            <pc:sldMk cId="1402095579" sldId="306"/>
            <ac:spMk id="8" creationId="{157D2FC2-BA3E-EF69-7371-A80038569DB0}"/>
          </ac:spMkLst>
        </pc:spChg>
        <pc:spChg chg="del">
          <ac:chgData name="Yixuan WANG" userId="41f36b3f-1f78-4b19-b5ee-2131da061951" providerId="ADAL" clId="{9635728A-42B8-294D-843D-B9BC88096D2A}" dt="2022-09-15T08:42:39.392" v="1421" actId="478"/>
          <ac:spMkLst>
            <pc:docMk/>
            <pc:sldMk cId="1402095579" sldId="306"/>
            <ac:spMk id="12" creationId="{6D5CFE57-C4D1-9402-34A9-47AC2F28A532}"/>
          </ac:spMkLst>
        </pc:spChg>
        <pc:spChg chg="del">
          <ac:chgData name="Yixuan WANG" userId="41f36b3f-1f78-4b19-b5ee-2131da061951" providerId="ADAL" clId="{9635728A-42B8-294D-843D-B9BC88096D2A}" dt="2022-09-15T08:42:37.881" v="1420" actId="478"/>
          <ac:spMkLst>
            <pc:docMk/>
            <pc:sldMk cId="1402095579" sldId="306"/>
            <ac:spMk id="18" creationId="{606F93BE-2400-D5EC-B9EE-B6519B3EDE92}"/>
          </ac:spMkLst>
        </pc:spChg>
        <pc:picChg chg="del">
          <ac:chgData name="Yixuan WANG" userId="41f36b3f-1f78-4b19-b5ee-2131da061951" providerId="ADAL" clId="{9635728A-42B8-294D-843D-B9BC88096D2A}" dt="2022-09-15T08:42:34.242" v="1416" actId="478"/>
          <ac:picMkLst>
            <pc:docMk/>
            <pc:sldMk cId="1402095579" sldId="306"/>
            <ac:picMk id="11" creationId="{58170EBD-5B51-7759-800E-0D7F069BE37A}"/>
          </ac:picMkLst>
        </pc:picChg>
        <pc:picChg chg="del">
          <ac:chgData name="Yixuan WANG" userId="41f36b3f-1f78-4b19-b5ee-2131da061951" providerId="ADAL" clId="{9635728A-42B8-294D-843D-B9BC88096D2A}" dt="2022-09-15T08:42:36.038" v="1418" actId="478"/>
          <ac:picMkLst>
            <pc:docMk/>
            <pc:sldMk cId="1402095579" sldId="306"/>
            <ac:picMk id="15" creationId="{6222A965-632F-9586-52D0-04797DF5AFB7}"/>
          </ac:picMkLst>
        </pc:picChg>
        <pc:picChg chg="del">
          <ac:chgData name="Yixuan WANG" userId="41f36b3f-1f78-4b19-b5ee-2131da061951" providerId="ADAL" clId="{9635728A-42B8-294D-843D-B9BC88096D2A}" dt="2022-09-15T08:42:36.526" v="1419" actId="478"/>
          <ac:picMkLst>
            <pc:docMk/>
            <pc:sldMk cId="1402095579" sldId="306"/>
            <ac:picMk id="17" creationId="{FD0FAB16-B279-1A3C-0984-D2F102B033E5}"/>
          </ac:picMkLst>
        </pc:picChg>
        <pc:picChg chg="del">
          <ac:chgData name="Yixuan WANG" userId="41f36b3f-1f78-4b19-b5ee-2131da061951" providerId="ADAL" clId="{9635728A-42B8-294D-843D-B9BC88096D2A}" dt="2022-09-15T08:42:35.180" v="1417" actId="478"/>
          <ac:picMkLst>
            <pc:docMk/>
            <pc:sldMk cId="1402095579" sldId="306"/>
            <ac:picMk id="20" creationId="{F645F748-0545-EBF2-7A54-569BF5DEF86F}"/>
          </ac:picMkLst>
        </pc:picChg>
      </pc:sldChg>
      <pc:sldChg chg="del">
        <pc:chgData name="Yixuan WANG" userId="41f36b3f-1f78-4b19-b5ee-2131da061951" providerId="ADAL" clId="{9635728A-42B8-294D-843D-B9BC88096D2A}" dt="2022-09-15T07:47:49.509" v="425" actId="2696"/>
        <pc:sldMkLst>
          <pc:docMk/>
          <pc:sldMk cId="617418719" sldId="307"/>
        </pc:sldMkLst>
      </pc:sldChg>
      <pc:sldChg chg="del">
        <pc:chgData name="Yixuan WANG" userId="41f36b3f-1f78-4b19-b5ee-2131da061951" providerId="ADAL" clId="{9635728A-42B8-294D-843D-B9BC88096D2A}" dt="2022-09-15T07:47:49.713" v="426" actId="2696"/>
        <pc:sldMkLst>
          <pc:docMk/>
          <pc:sldMk cId="2524480114" sldId="308"/>
        </pc:sldMkLst>
      </pc:sldChg>
      <pc:sldChg chg="del">
        <pc:chgData name="Yixuan WANG" userId="41f36b3f-1f78-4b19-b5ee-2131da061951" providerId="ADAL" clId="{9635728A-42B8-294D-843D-B9BC88096D2A}" dt="2022-09-15T07:47:49.855" v="427" actId="2696"/>
        <pc:sldMkLst>
          <pc:docMk/>
          <pc:sldMk cId="3625269101" sldId="309"/>
        </pc:sldMkLst>
      </pc:sldChg>
      <pc:sldChg chg="del">
        <pc:chgData name="Yixuan WANG" userId="41f36b3f-1f78-4b19-b5ee-2131da061951" providerId="ADAL" clId="{9635728A-42B8-294D-843D-B9BC88096D2A}" dt="2022-09-15T07:47:50.054" v="428" actId="2696"/>
        <pc:sldMkLst>
          <pc:docMk/>
          <pc:sldMk cId="932282352" sldId="310"/>
        </pc:sldMkLst>
      </pc:sldChg>
      <pc:sldChg chg="del">
        <pc:chgData name="Yixuan WANG" userId="41f36b3f-1f78-4b19-b5ee-2131da061951" providerId="ADAL" clId="{9635728A-42B8-294D-843D-B9BC88096D2A}" dt="2022-09-15T07:47:50.333" v="429" actId="2696"/>
        <pc:sldMkLst>
          <pc:docMk/>
          <pc:sldMk cId="4145601251" sldId="311"/>
        </pc:sldMkLst>
      </pc:sldChg>
      <pc:sldChg chg="del">
        <pc:chgData name="Yixuan WANG" userId="41f36b3f-1f78-4b19-b5ee-2131da061951" providerId="ADAL" clId="{9635728A-42B8-294D-843D-B9BC88096D2A}" dt="2022-09-15T07:47:50.628" v="430" actId="2696"/>
        <pc:sldMkLst>
          <pc:docMk/>
          <pc:sldMk cId="654267988" sldId="312"/>
        </pc:sldMkLst>
      </pc:sldChg>
      <pc:sldChg chg="del">
        <pc:chgData name="Yixuan WANG" userId="41f36b3f-1f78-4b19-b5ee-2131da061951" providerId="ADAL" clId="{9635728A-42B8-294D-843D-B9BC88096D2A}" dt="2022-09-15T07:47:51.346" v="431" actId="2696"/>
        <pc:sldMkLst>
          <pc:docMk/>
          <pc:sldMk cId="1025242488" sldId="313"/>
        </pc:sldMkLst>
      </pc:sldChg>
      <pc:sldChg chg="add del">
        <pc:chgData name="Yixuan WANG" userId="41f36b3f-1f78-4b19-b5ee-2131da061951" providerId="ADAL" clId="{9635728A-42B8-294D-843D-B9BC88096D2A}" dt="2022-09-15T07:48:29.201" v="439" actId="2696"/>
        <pc:sldMkLst>
          <pc:docMk/>
          <pc:sldMk cId="2150091160" sldId="314"/>
        </pc:sldMkLst>
      </pc:sldChg>
      <pc:sldChg chg="add del">
        <pc:chgData name="Yixuan WANG" userId="41f36b3f-1f78-4b19-b5ee-2131da061951" providerId="ADAL" clId="{9635728A-42B8-294D-843D-B9BC88096D2A}" dt="2022-09-15T07:48:29.377" v="440" actId="2696"/>
        <pc:sldMkLst>
          <pc:docMk/>
          <pc:sldMk cId="495071361" sldId="315"/>
        </pc:sldMkLst>
      </pc:sldChg>
    </pc:docChg>
  </pc:docChgLst>
  <pc:docChgLst>
    <pc:chgData name="WANG, Yixuan" userId="41f36b3f-1f78-4b19-b5ee-2131da061951" providerId="ADAL" clId="{56B96996-2976-4630-9D1C-C3FFE7BE16C8}"/>
    <pc:docChg chg="undo redo custSel addSld delSld modSld">
      <pc:chgData name="WANG, Yixuan" userId="41f36b3f-1f78-4b19-b5ee-2131da061951" providerId="ADAL" clId="{56B96996-2976-4630-9D1C-C3FFE7BE16C8}" dt="2022-10-06T12:58:28.641" v="834" actId="207"/>
      <pc:docMkLst>
        <pc:docMk/>
      </pc:docMkLst>
      <pc:sldChg chg="modSp mod">
        <pc:chgData name="WANG, Yixuan" userId="41f36b3f-1f78-4b19-b5ee-2131da061951" providerId="ADAL" clId="{56B96996-2976-4630-9D1C-C3FFE7BE16C8}" dt="2022-10-06T03:05:53.141" v="102" actId="20577"/>
        <pc:sldMkLst>
          <pc:docMk/>
          <pc:sldMk cId="2160263047" sldId="261"/>
        </pc:sldMkLst>
        <pc:spChg chg="mod">
          <ac:chgData name="WANG, Yixuan" userId="41f36b3f-1f78-4b19-b5ee-2131da061951" providerId="ADAL" clId="{56B96996-2976-4630-9D1C-C3FFE7BE16C8}" dt="2022-10-06T03:05:53.141" v="102" actId="20577"/>
          <ac:spMkLst>
            <pc:docMk/>
            <pc:sldMk cId="2160263047" sldId="261"/>
            <ac:spMk id="2" creationId="{D9326F4E-CD79-6B41-A79A-152FE43EDED8}"/>
          </ac:spMkLst>
        </pc:spChg>
      </pc:sldChg>
      <pc:sldChg chg="modSp mod">
        <pc:chgData name="WANG, Yixuan" userId="41f36b3f-1f78-4b19-b5ee-2131da061951" providerId="ADAL" clId="{56B96996-2976-4630-9D1C-C3FFE7BE16C8}" dt="2022-10-06T12:55:43.444" v="833" actId="20577"/>
        <pc:sldMkLst>
          <pc:docMk/>
          <pc:sldMk cId="3622942013" sldId="296"/>
        </pc:sldMkLst>
        <pc:spChg chg="mod">
          <ac:chgData name="WANG, Yixuan" userId="41f36b3f-1f78-4b19-b5ee-2131da061951" providerId="ADAL" clId="{56B96996-2976-4630-9D1C-C3FFE7BE16C8}" dt="2022-10-06T12:55:43.444" v="833" actId="20577"/>
          <ac:spMkLst>
            <pc:docMk/>
            <pc:sldMk cId="3622942013" sldId="296"/>
            <ac:spMk id="7" creationId="{DA64BF2E-90E1-942F-34D3-5FF03D78E68F}"/>
          </ac:spMkLst>
        </pc:spChg>
      </pc:sldChg>
      <pc:sldChg chg="addSp delSp modSp mod">
        <pc:chgData name="WANG, Yixuan" userId="41f36b3f-1f78-4b19-b5ee-2131da061951" providerId="ADAL" clId="{56B96996-2976-4630-9D1C-C3FFE7BE16C8}" dt="2022-10-06T11:39:26.160" v="358" actId="207"/>
        <pc:sldMkLst>
          <pc:docMk/>
          <pc:sldMk cId="3911390224" sldId="298"/>
        </pc:sldMkLst>
        <pc:spChg chg="add mod">
          <ac:chgData name="WANG, Yixuan" userId="41f36b3f-1f78-4b19-b5ee-2131da061951" providerId="ADAL" clId="{56B96996-2976-4630-9D1C-C3FFE7BE16C8}" dt="2022-10-06T07:43:38.480" v="316" actId="1076"/>
          <ac:spMkLst>
            <pc:docMk/>
            <pc:sldMk cId="3911390224" sldId="298"/>
            <ac:spMk id="4" creationId="{5CF9D033-9DAC-C18C-E320-4C4F5DFC74D7}"/>
          </ac:spMkLst>
        </pc:spChg>
        <pc:spChg chg="mod">
          <ac:chgData name="WANG, Yixuan" userId="41f36b3f-1f78-4b19-b5ee-2131da061951" providerId="ADAL" clId="{56B96996-2976-4630-9D1C-C3FFE7BE16C8}" dt="2022-10-06T11:36:53.750" v="346" actId="14100"/>
          <ac:spMkLst>
            <pc:docMk/>
            <pc:sldMk cId="3911390224" sldId="298"/>
            <ac:spMk id="6" creationId="{A91018BA-3207-1B3F-149F-CE911976AC11}"/>
          </ac:spMkLst>
        </pc:spChg>
        <pc:spChg chg="add mod">
          <ac:chgData name="WANG, Yixuan" userId="41f36b3f-1f78-4b19-b5ee-2131da061951" providerId="ADAL" clId="{56B96996-2976-4630-9D1C-C3FFE7BE16C8}" dt="2022-10-06T11:39:26.160" v="358" actId="207"/>
          <ac:spMkLst>
            <pc:docMk/>
            <pc:sldMk cId="3911390224" sldId="298"/>
            <ac:spMk id="7" creationId="{A220258B-33A9-0EAB-42AC-0BD7498D9FBB}"/>
          </ac:spMkLst>
        </pc:spChg>
        <pc:spChg chg="add del mod">
          <ac:chgData name="WANG, Yixuan" userId="41f36b3f-1f78-4b19-b5ee-2131da061951" providerId="ADAL" clId="{56B96996-2976-4630-9D1C-C3FFE7BE16C8}" dt="2022-10-06T07:21:38.826" v="129" actId="478"/>
          <ac:spMkLst>
            <pc:docMk/>
            <pc:sldMk cId="3911390224" sldId="298"/>
            <ac:spMk id="8" creationId="{C749970A-73B3-81EB-907C-40F0B91CB1FD}"/>
          </ac:spMkLst>
        </pc:spChg>
        <pc:spChg chg="add del">
          <ac:chgData name="WANG, Yixuan" userId="41f36b3f-1f78-4b19-b5ee-2131da061951" providerId="ADAL" clId="{56B96996-2976-4630-9D1C-C3FFE7BE16C8}" dt="2022-10-06T07:22:55.915" v="183"/>
          <ac:spMkLst>
            <pc:docMk/>
            <pc:sldMk cId="3911390224" sldId="298"/>
            <ac:spMk id="9" creationId="{3A93F618-B167-ACF5-FDC1-16EC7CC42E11}"/>
          </ac:spMkLst>
        </pc:spChg>
        <pc:spChg chg="del">
          <ac:chgData name="WANG, Yixuan" userId="41f36b3f-1f78-4b19-b5ee-2131da061951" providerId="ADAL" clId="{56B96996-2976-4630-9D1C-C3FFE7BE16C8}" dt="2022-10-06T07:14:02.054" v="113" actId="478"/>
          <ac:spMkLst>
            <pc:docMk/>
            <pc:sldMk cId="3911390224" sldId="298"/>
            <ac:spMk id="15" creationId="{489350B4-0ECB-DD4F-41B9-A73450E370C5}"/>
          </ac:spMkLst>
        </pc:spChg>
        <pc:spChg chg="mod">
          <ac:chgData name="WANG, Yixuan" userId="41f36b3f-1f78-4b19-b5ee-2131da061951" providerId="ADAL" clId="{56B96996-2976-4630-9D1C-C3FFE7BE16C8}" dt="2022-10-06T07:15:27.080" v="119" actId="14100"/>
          <ac:spMkLst>
            <pc:docMk/>
            <pc:sldMk cId="3911390224" sldId="298"/>
            <ac:spMk id="21" creationId="{4CF16644-1A60-F17A-F376-082569D23D96}"/>
          </ac:spMkLst>
        </pc:spChg>
      </pc:sldChg>
      <pc:sldChg chg="addSp delSp modSp add mod setBg">
        <pc:chgData name="WANG, Yixuan" userId="41f36b3f-1f78-4b19-b5ee-2131da061951" providerId="ADAL" clId="{56B96996-2976-4630-9D1C-C3FFE7BE16C8}" dt="2022-10-06T12:33:14.653" v="779" actId="404"/>
        <pc:sldMkLst>
          <pc:docMk/>
          <pc:sldMk cId="2452770956" sldId="299"/>
        </pc:sldMkLst>
        <pc:spChg chg="del">
          <ac:chgData name="WANG, Yixuan" userId="41f36b3f-1f78-4b19-b5ee-2131da061951" providerId="ADAL" clId="{56B96996-2976-4630-9D1C-C3FFE7BE16C8}" dt="2022-10-06T12:21:15.432" v="505" actId="478"/>
          <ac:spMkLst>
            <pc:docMk/>
            <pc:sldMk cId="2452770956" sldId="299"/>
            <ac:spMk id="4" creationId="{5CF9D033-9DAC-C18C-E320-4C4F5DFC74D7}"/>
          </ac:spMkLst>
        </pc:spChg>
        <pc:spChg chg="mod">
          <ac:chgData name="WANG, Yixuan" userId="41f36b3f-1f78-4b19-b5ee-2131da061951" providerId="ADAL" clId="{56B96996-2976-4630-9D1C-C3FFE7BE16C8}" dt="2022-10-06T07:55:40.038" v="339" actId="27636"/>
          <ac:spMkLst>
            <pc:docMk/>
            <pc:sldMk cId="2452770956" sldId="299"/>
            <ac:spMk id="6" creationId="{A91018BA-3207-1B3F-149F-CE911976AC11}"/>
          </ac:spMkLst>
        </pc:spChg>
        <pc:spChg chg="mod">
          <ac:chgData name="WANG, Yixuan" userId="41f36b3f-1f78-4b19-b5ee-2131da061951" providerId="ADAL" clId="{56B96996-2976-4630-9D1C-C3FFE7BE16C8}" dt="2022-10-06T12:21:19.771" v="506" actId="403"/>
          <ac:spMkLst>
            <pc:docMk/>
            <pc:sldMk cId="2452770956" sldId="299"/>
            <ac:spMk id="7" creationId="{A220258B-33A9-0EAB-42AC-0BD7498D9FBB}"/>
          </ac:spMkLst>
        </pc:spChg>
        <pc:spChg chg="add del">
          <ac:chgData name="WANG, Yixuan" userId="41f36b3f-1f78-4b19-b5ee-2131da061951" providerId="ADAL" clId="{56B96996-2976-4630-9D1C-C3FFE7BE16C8}" dt="2022-10-06T12:19:59.773" v="461"/>
          <ac:spMkLst>
            <pc:docMk/>
            <pc:sldMk cId="2452770956" sldId="299"/>
            <ac:spMk id="11" creationId="{0F37BE30-53E5-53B6-0A0E-F35BDB930BE9}"/>
          </ac:spMkLst>
        </pc:spChg>
        <pc:spChg chg="add del">
          <ac:chgData name="WANG, Yixuan" userId="41f36b3f-1f78-4b19-b5ee-2131da061951" providerId="ADAL" clId="{56B96996-2976-4630-9D1C-C3FFE7BE16C8}" dt="2022-10-06T12:19:59.773" v="461"/>
          <ac:spMkLst>
            <pc:docMk/>
            <pc:sldMk cId="2452770956" sldId="299"/>
            <ac:spMk id="12" creationId="{6F204596-B94C-C485-7967-1FC94FCD7C20}"/>
          </ac:spMkLst>
        </pc:spChg>
        <pc:spChg chg="add del">
          <ac:chgData name="WANG, Yixuan" userId="41f36b3f-1f78-4b19-b5ee-2131da061951" providerId="ADAL" clId="{56B96996-2976-4630-9D1C-C3FFE7BE16C8}" dt="2022-10-06T12:19:59.773" v="461"/>
          <ac:spMkLst>
            <pc:docMk/>
            <pc:sldMk cId="2452770956" sldId="299"/>
            <ac:spMk id="13" creationId="{5DAABA1B-4426-B01C-FDDC-E7E565CF9C61}"/>
          </ac:spMkLst>
        </pc:spChg>
        <pc:spChg chg="add del">
          <ac:chgData name="WANG, Yixuan" userId="41f36b3f-1f78-4b19-b5ee-2131da061951" providerId="ADAL" clId="{56B96996-2976-4630-9D1C-C3FFE7BE16C8}" dt="2022-10-06T12:19:59.773" v="461"/>
          <ac:spMkLst>
            <pc:docMk/>
            <pc:sldMk cId="2452770956" sldId="299"/>
            <ac:spMk id="14" creationId="{7EDA5D7F-943B-ADED-026E-C04BAE66C401}"/>
          </ac:spMkLst>
        </pc:spChg>
        <pc:spChg chg="add del">
          <ac:chgData name="WANG, Yixuan" userId="41f36b3f-1f78-4b19-b5ee-2131da061951" providerId="ADAL" clId="{56B96996-2976-4630-9D1C-C3FFE7BE16C8}" dt="2022-10-06T12:19:59.773" v="461"/>
          <ac:spMkLst>
            <pc:docMk/>
            <pc:sldMk cId="2452770956" sldId="299"/>
            <ac:spMk id="15" creationId="{7043A08C-23B7-EE6A-99E9-D82274395D74}"/>
          </ac:spMkLst>
        </pc:spChg>
        <pc:spChg chg="add mod">
          <ac:chgData name="WANG, Yixuan" userId="41f36b3f-1f78-4b19-b5ee-2131da061951" providerId="ADAL" clId="{56B96996-2976-4630-9D1C-C3FFE7BE16C8}" dt="2022-10-06T12:33:14.653" v="779" actId="404"/>
          <ac:spMkLst>
            <pc:docMk/>
            <pc:sldMk cId="2452770956" sldId="299"/>
            <ac:spMk id="16" creationId="{64231E1A-9EB3-C035-971C-5394BC652F5C}"/>
          </ac:spMkLst>
        </pc:spChg>
        <pc:picChg chg="add mod">
          <ac:chgData name="WANG, Yixuan" userId="41f36b3f-1f78-4b19-b5ee-2131da061951" providerId="ADAL" clId="{56B96996-2976-4630-9D1C-C3FFE7BE16C8}" dt="2022-10-06T12:21:12.799" v="504" actId="1076"/>
          <ac:picMkLst>
            <pc:docMk/>
            <pc:sldMk cId="2452770956" sldId="299"/>
            <ac:picMk id="8" creationId="{3D667C26-82F7-4D9A-0158-3E3B91D65968}"/>
          </ac:picMkLst>
        </pc:picChg>
        <pc:picChg chg="add del mod">
          <ac:chgData name="WANG, Yixuan" userId="41f36b3f-1f78-4b19-b5ee-2131da061951" providerId="ADAL" clId="{56B96996-2976-4630-9D1C-C3FFE7BE16C8}" dt="2022-10-06T12:17:09.450" v="420" actId="478"/>
          <ac:picMkLst>
            <pc:docMk/>
            <pc:sldMk cId="2452770956" sldId="299"/>
            <ac:picMk id="10" creationId="{4F1205E6-1A26-2B03-86DA-2CB7E04E9586}"/>
          </ac:picMkLst>
        </pc:picChg>
      </pc:sldChg>
      <pc:sldChg chg="del">
        <pc:chgData name="WANG, Yixuan" userId="41f36b3f-1f78-4b19-b5ee-2131da061951" providerId="ADAL" clId="{56B96996-2976-4630-9D1C-C3FFE7BE16C8}" dt="2022-10-06T07:55:23.543" v="327" actId="47"/>
        <pc:sldMkLst>
          <pc:docMk/>
          <pc:sldMk cId="2788130664" sldId="299"/>
        </pc:sldMkLst>
      </pc:sldChg>
      <pc:sldChg chg="del">
        <pc:chgData name="WANG, Yixuan" userId="41f36b3f-1f78-4b19-b5ee-2131da061951" providerId="ADAL" clId="{56B96996-2976-4630-9D1C-C3FFE7BE16C8}" dt="2022-10-06T07:55:23.720" v="328" actId="47"/>
        <pc:sldMkLst>
          <pc:docMk/>
          <pc:sldMk cId="494763067" sldId="300"/>
        </pc:sldMkLst>
      </pc:sldChg>
      <pc:sldChg chg="addSp delSp modSp add mod">
        <pc:chgData name="WANG, Yixuan" userId="41f36b3f-1f78-4b19-b5ee-2131da061951" providerId="ADAL" clId="{56B96996-2976-4630-9D1C-C3FFE7BE16C8}" dt="2022-10-06T12:58:28.641" v="834" actId="207"/>
        <pc:sldMkLst>
          <pc:docMk/>
          <pc:sldMk cId="3878206528" sldId="300"/>
        </pc:sldMkLst>
        <pc:spChg chg="del">
          <ac:chgData name="WANG, Yixuan" userId="41f36b3f-1f78-4b19-b5ee-2131da061951" providerId="ADAL" clId="{56B96996-2976-4630-9D1C-C3FFE7BE16C8}" dt="2022-10-06T12:17:06.903" v="419" actId="478"/>
          <ac:spMkLst>
            <pc:docMk/>
            <pc:sldMk cId="3878206528" sldId="300"/>
            <ac:spMk id="4" creationId="{5CF9D033-9DAC-C18C-E320-4C4F5DFC74D7}"/>
          </ac:spMkLst>
        </pc:spChg>
        <pc:spChg chg="mod">
          <ac:chgData name="WANG, Yixuan" userId="41f36b3f-1f78-4b19-b5ee-2131da061951" providerId="ADAL" clId="{56B96996-2976-4630-9D1C-C3FFE7BE16C8}" dt="2022-10-06T12:58:28.641" v="834" actId="207"/>
          <ac:spMkLst>
            <pc:docMk/>
            <pc:sldMk cId="3878206528" sldId="300"/>
            <ac:spMk id="7" creationId="{A220258B-33A9-0EAB-42AC-0BD7498D9FBB}"/>
          </ac:spMkLst>
        </pc:spChg>
        <pc:picChg chg="del">
          <ac:chgData name="WANG, Yixuan" userId="41f36b3f-1f78-4b19-b5ee-2131da061951" providerId="ADAL" clId="{56B96996-2976-4630-9D1C-C3FFE7BE16C8}" dt="2022-10-06T12:17:15.016" v="422" actId="478"/>
          <ac:picMkLst>
            <pc:docMk/>
            <pc:sldMk cId="3878206528" sldId="300"/>
            <ac:picMk id="8" creationId="{3D667C26-82F7-4D9A-0158-3E3B91D65968}"/>
          </ac:picMkLst>
        </pc:picChg>
        <pc:picChg chg="add mod modCrop">
          <ac:chgData name="WANG, Yixuan" userId="41f36b3f-1f78-4b19-b5ee-2131da061951" providerId="ADAL" clId="{56B96996-2976-4630-9D1C-C3FFE7BE16C8}" dt="2022-10-06T12:33:25.343" v="780" actId="1076"/>
          <ac:picMkLst>
            <pc:docMk/>
            <pc:sldMk cId="3878206528" sldId="300"/>
            <ac:picMk id="9" creationId="{E93B87AF-2785-37A0-92C5-846476B2A782}"/>
          </ac:picMkLst>
        </pc:picChg>
        <pc:picChg chg="mod ord">
          <ac:chgData name="WANG, Yixuan" userId="41f36b3f-1f78-4b19-b5ee-2131da061951" providerId="ADAL" clId="{56B96996-2976-4630-9D1C-C3FFE7BE16C8}" dt="2022-10-06T12:34:27.727" v="784" actId="1076"/>
          <ac:picMkLst>
            <pc:docMk/>
            <pc:sldMk cId="3878206528" sldId="300"/>
            <ac:picMk id="10" creationId="{4F1205E6-1A26-2B03-86DA-2CB7E04E9586}"/>
          </ac:picMkLst>
        </pc:picChg>
      </pc:sldChg>
      <pc:sldChg chg="del">
        <pc:chgData name="WANG, Yixuan" userId="41f36b3f-1f78-4b19-b5ee-2131da061951" providerId="ADAL" clId="{56B96996-2976-4630-9D1C-C3FFE7BE16C8}" dt="2022-10-06T07:55:24.055" v="330" actId="47"/>
        <pc:sldMkLst>
          <pc:docMk/>
          <pc:sldMk cId="3324315476" sldId="301"/>
        </pc:sldMkLst>
      </pc:sldChg>
      <pc:sldChg chg="add del">
        <pc:chgData name="WANG, Yixuan" userId="41f36b3f-1f78-4b19-b5ee-2131da061951" providerId="ADAL" clId="{56B96996-2976-4630-9D1C-C3FFE7BE16C8}" dt="2022-10-06T12:55:27.170" v="830" actId="47"/>
        <pc:sldMkLst>
          <pc:docMk/>
          <pc:sldMk cId="3487368241" sldId="301"/>
        </pc:sldMkLst>
      </pc:sldChg>
      <pc:sldChg chg="del">
        <pc:chgData name="WANG, Yixuan" userId="41f36b3f-1f78-4b19-b5ee-2131da061951" providerId="ADAL" clId="{56B96996-2976-4630-9D1C-C3FFE7BE16C8}" dt="2022-10-06T07:55:23.413" v="326" actId="47"/>
        <pc:sldMkLst>
          <pc:docMk/>
          <pc:sldMk cId="1476872104" sldId="302"/>
        </pc:sldMkLst>
      </pc:sldChg>
      <pc:sldChg chg="addSp delSp modSp add mod">
        <pc:chgData name="WANG, Yixuan" userId="41f36b3f-1f78-4b19-b5ee-2131da061951" providerId="ADAL" clId="{56B96996-2976-4630-9D1C-C3FFE7BE16C8}" dt="2022-10-06T12:55:17.838" v="829" actId="1076"/>
        <pc:sldMkLst>
          <pc:docMk/>
          <pc:sldMk cId="2482064667" sldId="302"/>
        </pc:sldMkLst>
        <pc:spChg chg="mod">
          <ac:chgData name="WANG, Yixuan" userId="41f36b3f-1f78-4b19-b5ee-2131da061951" providerId="ADAL" clId="{56B96996-2976-4630-9D1C-C3FFE7BE16C8}" dt="2022-10-06T12:54:57.844" v="824" actId="20577"/>
          <ac:spMkLst>
            <pc:docMk/>
            <pc:sldMk cId="2482064667" sldId="302"/>
            <ac:spMk id="7" creationId="{A220258B-33A9-0EAB-42AC-0BD7498D9FBB}"/>
          </ac:spMkLst>
        </pc:spChg>
        <pc:spChg chg="del mod">
          <ac:chgData name="WANG, Yixuan" userId="41f36b3f-1f78-4b19-b5ee-2131da061951" providerId="ADAL" clId="{56B96996-2976-4630-9D1C-C3FFE7BE16C8}" dt="2022-10-06T12:52:36.934" v="789" actId="478"/>
          <ac:spMkLst>
            <pc:docMk/>
            <pc:sldMk cId="2482064667" sldId="302"/>
            <ac:spMk id="16" creationId="{64231E1A-9EB3-C035-971C-5394BC652F5C}"/>
          </ac:spMkLst>
        </pc:spChg>
        <pc:picChg chg="add mod">
          <ac:chgData name="WANG, Yixuan" userId="41f36b3f-1f78-4b19-b5ee-2131da061951" providerId="ADAL" clId="{56B96996-2976-4630-9D1C-C3FFE7BE16C8}" dt="2022-10-06T12:55:17.838" v="829" actId="1076"/>
          <ac:picMkLst>
            <pc:docMk/>
            <pc:sldMk cId="2482064667" sldId="302"/>
            <ac:picMk id="4" creationId="{7E8B8E67-E7E6-CF4F-1DA5-2D5CC9FC2EAF}"/>
          </ac:picMkLst>
        </pc:picChg>
        <pc:picChg chg="del">
          <ac:chgData name="WANG, Yixuan" userId="41f36b3f-1f78-4b19-b5ee-2131da061951" providerId="ADAL" clId="{56B96996-2976-4630-9D1C-C3FFE7BE16C8}" dt="2022-10-06T12:52:34.094" v="787" actId="478"/>
          <ac:picMkLst>
            <pc:docMk/>
            <pc:sldMk cId="2482064667" sldId="302"/>
            <ac:picMk id="8" creationId="{3D667C26-82F7-4D9A-0158-3E3B91D65968}"/>
          </ac:picMkLst>
        </pc:picChg>
      </pc:sldChg>
      <pc:sldChg chg="del">
        <pc:chgData name="WANG, Yixuan" userId="41f36b3f-1f78-4b19-b5ee-2131da061951" providerId="ADAL" clId="{56B96996-2976-4630-9D1C-C3FFE7BE16C8}" dt="2022-10-06T07:55:23.879" v="329" actId="47"/>
        <pc:sldMkLst>
          <pc:docMk/>
          <pc:sldMk cId="3923803344" sldId="303"/>
        </pc:sldMkLst>
      </pc:sldChg>
      <pc:sldChg chg="del">
        <pc:chgData name="WANG, Yixuan" userId="41f36b3f-1f78-4b19-b5ee-2131da061951" providerId="ADAL" clId="{56B96996-2976-4630-9D1C-C3FFE7BE16C8}" dt="2022-10-06T07:55:25.854" v="333" actId="47"/>
        <pc:sldMkLst>
          <pc:docMk/>
          <pc:sldMk cId="3231457600" sldId="304"/>
        </pc:sldMkLst>
      </pc:sldChg>
      <pc:sldChg chg="del">
        <pc:chgData name="WANG, Yixuan" userId="41f36b3f-1f78-4b19-b5ee-2131da061951" providerId="ADAL" clId="{56B96996-2976-4630-9D1C-C3FFE7BE16C8}" dt="2022-10-06T07:55:24.526" v="331" actId="47"/>
        <pc:sldMkLst>
          <pc:docMk/>
          <pc:sldMk cId="3213219187" sldId="305"/>
        </pc:sldMkLst>
      </pc:sldChg>
      <pc:sldChg chg="del">
        <pc:chgData name="WANG, Yixuan" userId="41f36b3f-1f78-4b19-b5ee-2131da061951" providerId="ADAL" clId="{56B96996-2976-4630-9D1C-C3FFE7BE16C8}" dt="2022-10-06T07:55:25.085" v="332" actId="47"/>
        <pc:sldMkLst>
          <pc:docMk/>
          <pc:sldMk cId="1402095579" sldId="306"/>
        </pc:sldMkLst>
      </pc:sldChg>
    </pc:docChg>
  </pc:docChgLst>
  <pc:docChgLst>
    <pc:chgData name="Yixuan WANG" userId="41f36b3f-1f78-4b19-b5ee-2131da061951" providerId="ADAL" clId="{2FB259D8-D827-D34E-B149-65D38E29D92D}"/>
    <pc:docChg chg="undo custSel addSld modSld">
      <pc:chgData name="Yixuan WANG" userId="41f36b3f-1f78-4b19-b5ee-2131da061951" providerId="ADAL" clId="{2FB259D8-D827-D34E-B149-65D38E29D92D}" dt="2022-10-07T02:20:13.448" v="99" actId="27636"/>
      <pc:docMkLst>
        <pc:docMk/>
      </pc:docMkLst>
      <pc:sldChg chg="modSp mod">
        <pc:chgData name="Yixuan WANG" userId="41f36b3f-1f78-4b19-b5ee-2131da061951" providerId="ADAL" clId="{2FB259D8-D827-D34E-B149-65D38E29D92D}" dt="2022-10-07T02:19:36.375" v="81"/>
        <pc:sldMkLst>
          <pc:docMk/>
          <pc:sldMk cId="3622942013" sldId="296"/>
        </pc:sldMkLst>
        <pc:spChg chg="mod">
          <ac:chgData name="Yixuan WANG" userId="41f36b3f-1f78-4b19-b5ee-2131da061951" providerId="ADAL" clId="{2FB259D8-D827-D34E-B149-65D38E29D92D}" dt="2022-10-07T02:19:36.375" v="81"/>
          <ac:spMkLst>
            <pc:docMk/>
            <pc:sldMk cId="3622942013" sldId="296"/>
            <ac:spMk id="7" creationId="{DA64BF2E-90E1-942F-34D3-5FF03D78E68F}"/>
          </ac:spMkLst>
        </pc:spChg>
      </pc:sldChg>
      <pc:sldChg chg="addSp delSp mod">
        <pc:chgData name="Yixuan WANG" userId="41f36b3f-1f78-4b19-b5ee-2131da061951" providerId="ADAL" clId="{2FB259D8-D827-D34E-B149-65D38E29D92D}" dt="2022-10-07T01:37:58.653" v="1" actId="21"/>
        <pc:sldMkLst>
          <pc:docMk/>
          <pc:sldMk cId="3911390224" sldId="298"/>
        </pc:sldMkLst>
        <pc:spChg chg="add del">
          <ac:chgData name="Yixuan WANG" userId="41f36b3f-1f78-4b19-b5ee-2131da061951" providerId="ADAL" clId="{2FB259D8-D827-D34E-B149-65D38E29D92D}" dt="2022-10-07T01:37:58.653" v="1" actId="21"/>
          <ac:spMkLst>
            <pc:docMk/>
            <pc:sldMk cId="3911390224" sldId="298"/>
            <ac:spMk id="4" creationId="{5CF9D033-9DAC-C18C-E320-4C4F5DFC74D7}"/>
          </ac:spMkLst>
        </pc:spChg>
      </pc:sldChg>
      <pc:sldChg chg="delSp modSp add mod">
        <pc:chgData name="Yixuan WANG" userId="41f36b3f-1f78-4b19-b5ee-2131da061951" providerId="ADAL" clId="{2FB259D8-D827-D34E-B149-65D38E29D92D}" dt="2022-10-07T01:38:08.315" v="4" actId="1076"/>
        <pc:sldMkLst>
          <pc:docMk/>
          <pc:sldMk cId="3955844378" sldId="303"/>
        </pc:sldMkLst>
        <pc:spChg chg="mod">
          <ac:chgData name="Yixuan WANG" userId="41f36b3f-1f78-4b19-b5ee-2131da061951" providerId="ADAL" clId="{2FB259D8-D827-D34E-B149-65D38E29D92D}" dt="2022-10-07T01:38:08.315" v="4" actId="1076"/>
          <ac:spMkLst>
            <pc:docMk/>
            <pc:sldMk cId="3955844378" sldId="303"/>
            <ac:spMk id="4" creationId="{5CF9D033-9DAC-C18C-E320-4C4F5DFC74D7}"/>
          </ac:spMkLst>
        </pc:spChg>
        <pc:spChg chg="del">
          <ac:chgData name="Yixuan WANG" userId="41f36b3f-1f78-4b19-b5ee-2131da061951" providerId="ADAL" clId="{2FB259D8-D827-D34E-B149-65D38E29D92D}" dt="2022-10-07T01:38:04.501" v="3" actId="478"/>
          <ac:spMkLst>
            <pc:docMk/>
            <pc:sldMk cId="3955844378" sldId="303"/>
            <ac:spMk id="7" creationId="{A220258B-33A9-0EAB-42AC-0BD7498D9FBB}"/>
          </ac:spMkLst>
        </pc:spChg>
      </pc:sldChg>
      <pc:sldChg chg="addSp delSp modSp add mod">
        <pc:chgData name="Yixuan WANG" userId="41f36b3f-1f78-4b19-b5ee-2131da061951" providerId="ADAL" clId="{2FB259D8-D827-D34E-B149-65D38E29D92D}" dt="2022-10-07T01:38:27.863" v="10"/>
        <pc:sldMkLst>
          <pc:docMk/>
          <pc:sldMk cId="2111512463" sldId="304"/>
        </pc:sldMkLst>
        <pc:spChg chg="add mod">
          <ac:chgData name="Yixuan WANG" userId="41f36b3f-1f78-4b19-b5ee-2131da061951" providerId="ADAL" clId="{2FB259D8-D827-D34E-B149-65D38E29D92D}" dt="2022-10-07T01:38:27.863" v="10"/>
          <ac:spMkLst>
            <pc:docMk/>
            <pc:sldMk cId="2111512463" sldId="304"/>
            <ac:spMk id="2" creationId="{997A4104-B91B-A195-EA30-B9E24F5B2B9B}"/>
          </ac:spMkLst>
        </pc:spChg>
        <pc:spChg chg="del mod">
          <ac:chgData name="Yixuan WANG" userId="41f36b3f-1f78-4b19-b5ee-2131da061951" providerId="ADAL" clId="{2FB259D8-D827-D34E-B149-65D38E29D92D}" dt="2022-10-07T01:38:19.441" v="7" actId="478"/>
          <ac:spMkLst>
            <pc:docMk/>
            <pc:sldMk cId="2111512463" sldId="304"/>
            <ac:spMk id="7" creationId="{A220258B-33A9-0EAB-42AC-0BD7498D9FBB}"/>
          </ac:spMkLst>
        </pc:spChg>
        <pc:picChg chg="del">
          <ac:chgData name="Yixuan WANG" userId="41f36b3f-1f78-4b19-b5ee-2131da061951" providerId="ADAL" clId="{2FB259D8-D827-D34E-B149-65D38E29D92D}" dt="2022-10-07T01:38:21.089" v="8" actId="478"/>
          <ac:picMkLst>
            <pc:docMk/>
            <pc:sldMk cId="2111512463" sldId="304"/>
            <ac:picMk id="9" creationId="{E93B87AF-2785-37A0-92C5-846476B2A782}"/>
          </ac:picMkLst>
        </pc:picChg>
        <pc:picChg chg="del">
          <ac:chgData name="Yixuan WANG" userId="41f36b3f-1f78-4b19-b5ee-2131da061951" providerId="ADAL" clId="{2FB259D8-D827-D34E-B149-65D38E29D92D}" dt="2022-10-07T01:38:22.142" v="9" actId="478"/>
          <ac:picMkLst>
            <pc:docMk/>
            <pc:sldMk cId="2111512463" sldId="304"/>
            <ac:picMk id="10" creationId="{4F1205E6-1A26-2B03-86DA-2CB7E04E9586}"/>
          </ac:picMkLst>
        </pc:picChg>
      </pc:sldChg>
      <pc:sldChg chg="modSp add mod">
        <pc:chgData name="Yixuan WANG" userId="41f36b3f-1f78-4b19-b5ee-2131da061951" providerId="ADAL" clId="{2FB259D8-D827-D34E-B149-65D38E29D92D}" dt="2022-10-07T02:20:13.448" v="99" actId="27636"/>
        <pc:sldMkLst>
          <pc:docMk/>
          <pc:sldMk cId="3108103249" sldId="305"/>
        </pc:sldMkLst>
        <pc:spChg chg="mod">
          <ac:chgData name="Yixuan WANG" userId="41f36b3f-1f78-4b19-b5ee-2131da061951" providerId="ADAL" clId="{2FB259D8-D827-D34E-B149-65D38E29D92D}" dt="2022-10-07T02:20:13.448" v="99" actId="27636"/>
          <ac:spMkLst>
            <pc:docMk/>
            <pc:sldMk cId="3108103249" sldId="305"/>
            <ac:spMk id="6" creationId="{A91018BA-3207-1B3F-149F-CE911976AC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F1EBA-FA81-B649-9427-7759600AD7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CF3C9-DA49-BB4A-B684-DBF5BF5E3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CB5E-A5FE-CD43-BE20-56AA69F9E2F5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74737-9FF7-F44F-88F6-D105F8A11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908F-5166-0244-9966-83F5AE9B45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EBAA-2F27-164E-BB01-663E1478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31A8B-03D0-A744-B775-892FBB97CDB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723-F942-684B-AA8D-78B007D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52B-C859-7849-BCCC-00D658FD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217-3BAB-F94E-9FC5-04EF565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14C-1295-4F48-9BFD-36BDFAA1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12197FE7-0D60-E447-9AA1-6922AB1D54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C5E7-475E-B942-B718-7DE43F7A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30B2E-0A0E-9546-B6A1-EDF32B19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902F-20CC-F14C-9942-D135C91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26C2-C75C-564D-8BAB-95D9E007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9996-9E12-3544-BFE0-E9381F27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DC9F-1FC6-B54C-AAC6-2F749B6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62C4E6A6-6E54-DC42-AC35-CBD81039A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8134-0ED6-1C41-93B1-6BF0C48A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6389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Ø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ü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696F-46B7-5046-84E0-728265B6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dobe Arabic" panose="02040503050201020203" pitchFamily="18" charset="-78"/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80AB29-5721-1841-A7E8-AA94BFEC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3C08-F382-1243-AE8E-33327BF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456B-318C-7249-BFD0-C584D277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1665-6224-2B41-A586-492A43CF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8B4-BBC9-5B46-9309-B599A029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2BEC-822F-B649-981C-E7E8A997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833F-F0CE-1D43-A7BC-ECB984DA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0A82-1193-5349-9D87-D4CEB9F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739-BD8E-B442-AA38-85CBEC1C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6D9-BD04-6D49-A212-52EA389D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16C9-023F-564E-BA9A-549797ED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0A615-5577-DF4D-9EEA-D923B129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A3C7D-F792-B148-8D33-161D34C0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8E8B-6ABD-4C4E-9004-1947D6A1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134A-C5A8-1649-9E68-9FA325A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1F9D-A8B5-394B-9C7D-08638ED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A7F6-91B1-BE4B-9F70-5366D87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5CBB-4A47-674D-A3B0-48622F9B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7571-5E77-464B-A789-EB1250C1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ACE9F-B4DF-2046-B928-F7813FCF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A4D1-99AD-3F4D-83FC-A990447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4989-0A41-FA4B-96A1-C3ED504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C8DDD-E51A-0E44-992E-638C2F4F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65E7-284D-354F-AE43-F0C104F1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1DE8-9A0A-0B4E-8B46-DBFD6AB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4178-2100-0149-9A67-0BB5B0E9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9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CC6A-90EE-7740-A423-519528C07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43A3775-8077-3746-BD24-2D8AEFB0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882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XnsuqGvmhsYB-Irl-tnsw1OEiqEpjom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XnsuqGvmhsYB-Irl-tnsw1OEiqEpjom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XnsuqGvmhsYB-Irl-tnsw1OEiqEpjom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XnsuqGvmhsYB-Irl-tnsw1OEiqEpjom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5C60E4-7C22-921B-36B3-4124721A4463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26F4E-CD79-6B41-A79A-152FE43E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424" y="1484784"/>
            <a:ext cx="10585176" cy="1449114"/>
          </a:xfrm>
        </p:spPr>
        <p:txBody>
          <a:bodyPr>
            <a:normAutofit/>
          </a:bodyPr>
          <a:lstStyle/>
          <a:p>
            <a:r>
              <a:rPr lang="en-HK" sz="4400" b="1" dirty="0"/>
              <a:t>BMEG3105-</a:t>
            </a:r>
            <a:r>
              <a:rPr lang="en-US" altLang="zh-CN" sz="4400" b="1" dirty="0"/>
              <a:t>Model Evaluation in Python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32910-28F1-1D4D-840A-291B0DE2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96" y="3924103"/>
            <a:ext cx="9144000" cy="2933897"/>
          </a:xfrm>
        </p:spPr>
        <p:txBody>
          <a:bodyPr>
            <a:normAutofit/>
          </a:bodyPr>
          <a:lstStyle/>
          <a:p>
            <a:r>
              <a:rPr lang="en-US" dirty="0" err="1"/>
              <a:t>Yixuan</a:t>
            </a:r>
            <a:r>
              <a:rPr lang="en-US" dirty="0"/>
              <a:t> Wang(</a:t>
            </a:r>
            <a:r>
              <a:rPr lang="en-US" dirty="0" err="1"/>
              <a:t>王艺璇</a:t>
            </a:r>
            <a:r>
              <a:rPr lang="en-US" dirty="0"/>
              <a:t>)</a:t>
            </a:r>
          </a:p>
          <a:p>
            <a:fld id="{1A94FF1E-773C-EF42-9518-DFBD6A915B86}" type="datetime2">
              <a:rPr lang="en-US" smtClean="0"/>
              <a:t>Friday, October 7, 2022</a:t>
            </a:fld>
            <a:endParaRPr lang="en-US" dirty="0"/>
          </a:p>
          <a:p>
            <a:r>
              <a:rPr lang="en-US" dirty="0" err="1"/>
              <a:t>yxwang@cse.cuhk.edu.hk</a:t>
            </a:r>
            <a:endParaRPr lang="en-US" dirty="0"/>
          </a:p>
          <a:p>
            <a:r>
              <a:rPr lang="en-US" dirty="0"/>
              <a:t>Department of Computer Science and Engineering (CSE) </a:t>
            </a:r>
          </a:p>
          <a:p>
            <a:r>
              <a:rPr lang="en-US" dirty="0"/>
              <a:t>The Chinese University of Hong Kong (CUHK) </a:t>
            </a:r>
          </a:p>
        </p:txBody>
      </p:sp>
    </p:spTree>
    <p:extLst>
      <p:ext uri="{BB962C8B-B14F-4D97-AF65-F5344CB8AC3E}">
        <p14:creationId xmlns:p14="http://schemas.microsoft.com/office/powerpoint/2010/main" val="21602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355944" y="159223"/>
            <a:ext cx="2501759" cy="959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64BF2E-90E1-942F-34D3-5FF03D78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276872"/>
            <a:ext cx="8712968" cy="358577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From binary to multiclass and multilabel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Clustering performance evaluation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Rand index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Adjusted rand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dirty="0"/>
              <a:t>Cross-validation: evaluating estimator performance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294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10873208" cy="833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binary to multiclass and multilabel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F9D033-9DAC-C18C-E320-4C4F5DFC74D7}"/>
              </a:ext>
            </a:extLst>
          </p:cNvPr>
          <p:cNvSpPr txBox="1"/>
          <p:nvPr/>
        </p:nvSpPr>
        <p:spPr>
          <a:xfrm>
            <a:off x="1703512" y="6045494"/>
            <a:ext cx="95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https://colab.research.google.com/drive/1cXnsuqGvmhsYB-Irl-tnsw1OEiqEpjom?usp=sharing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0258B-33A9-0EAB-42AC-0BD7498D9FBB}"/>
              </a:ext>
            </a:extLst>
          </p:cNvPr>
          <p:cNvSpPr txBox="1"/>
          <p:nvPr/>
        </p:nvSpPr>
        <p:spPr>
          <a:xfrm>
            <a:off x="983432" y="1498733"/>
            <a:ext cx="101531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Franklin Gothic Medium" panose="020B0603020102020204" pitchFamily="34" charset="0"/>
              </a:rPr>
              <a:t>	</a:t>
            </a:r>
            <a:r>
              <a:rPr lang="en-US" altLang="zh-CN" sz="2200" dirty="0">
                <a:latin typeface="Franklin Gothic Medium" panose="020B0603020102020204" pitchFamily="34" charset="0"/>
              </a:rPr>
              <a:t>Some metrics are essentially defined for binary classification tasks (e.g. f1_score, </a:t>
            </a:r>
            <a:r>
              <a:rPr lang="en-US" altLang="zh-CN" sz="2200" dirty="0" err="1">
                <a:latin typeface="Franklin Gothic Medium" panose="020B0603020102020204" pitchFamily="34" charset="0"/>
              </a:rPr>
              <a:t>roc_auc_score</a:t>
            </a:r>
            <a:r>
              <a:rPr lang="en-US" altLang="zh-CN" sz="2200" dirty="0">
                <a:latin typeface="Franklin Gothic Medium" panose="020B0603020102020204" pitchFamily="34" charset="0"/>
              </a:rPr>
              <a:t>). In extending a binary metric to multiclass or multilabel problems, the data is treated as a collection of binary problems, one for each class. There are then a number of ways to average binary metric calculations across the set of classes, each of which may be useful in some scenario.</a:t>
            </a: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“macro”: </a:t>
            </a:r>
            <a:r>
              <a:rPr lang="en-US" altLang="zh-CN" sz="2200" dirty="0">
                <a:latin typeface="Franklin Gothic Medium" panose="020B0603020102020204" pitchFamily="34" charset="0"/>
              </a:rPr>
              <a:t>simply calculates the mean of the binary metrics, giving equal weight to each class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“micro”: </a:t>
            </a:r>
            <a:r>
              <a:rPr lang="en-US" altLang="zh-CN" sz="2200" dirty="0">
                <a:latin typeface="Franklin Gothic Medium" panose="020B0603020102020204" pitchFamily="34" charset="0"/>
              </a:rPr>
              <a:t>gives each sample-class pair an equal contribution to the overall metric (except as a result of sample-weight)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“weighted”: </a:t>
            </a:r>
            <a:r>
              <a:rPr lang="en-US" altLang="zh-CN" sz="2200" dirty="0">
                <a:latin typeface="Franklin Gothic Medium" panose="020B0603020102020204" pitchFamily="34" charset="0"/>
              </a:rPr>
              <a:t>accounts for class imbalance by computing the average of binary metrics in which each class’s score is weighted by its presence in the true data sample.</a:t>
            </a:r>
          </a:p>
        </p:txBody>
      </p:sp>
    </p:spTree>
    <p:extLst>
      <p:ext uri="{BB962C8B-B14F-4D97-AF65-F5344CB8AC3E}">
        <p14:creationId xmlns:p14="http://schemas.microsoft.com/office/powerpoint/2010/main" val="391139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10873208" cy="833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binary to multiclass and multilabel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F9D033-9DAC-C18C-E320-4C4F5DFC74D7}"/>
              </a:ext>
            </a:extLst>
          </p:cNvPr>
          <p:cNvSpPr txBox="1"/>
          <p:nvPr/>
        </p:nvSpPr>
        <p:spPr>
          <a:xfrm>
            <a:off x="1703512" y="3429000"/>
            <a:ext cx="95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https://colab.research.google.com/drive/1cXnsuqGvmhsYB-Irl-tnsw1OEiqEpjom?usp=sharing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8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8400256" cy="83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Clustering performance evaluation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0258B-33A9-0EAB-42AC-0BD7498D9FBB}"/>
              </a:ext>
            </a:extLst>
          </p:cNvPr>
          <p:cNvSpPr txBox="1"/>
          <p:nvPr/>
        </p:nvSpPr>
        <p:spPr>
          <a:xfrm>
            <a:off x="647350" y="1501175"/>
            <a:ext cx="1015312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Franklin Gothic Medium" panose="020B0603020102020204" pitchFamily="34" charset="0"/>
              </a:rPr>
              <a:t>Rand index:</a:t>
            </a: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	a measure of the percentage of correct decisions made by the algorithm</a:t>
            </a: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  <a:p>
            <a:pPr algn="just"/>
            <a:endParaRPr lang="en-US" altLang="zh-CN" sz="2400" dirty="0">
              <a:latin typeface="Franklin Gothic Medium" panose="020B0603020102020204" pitchFamily="34" charset="0"/>
            </a:endParaRP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Where:</a:t>
            </a: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	TP is the number of true positives, </a:t>
            </a: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             TN is the number of true negatives, </a:t>
            </a: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	FP is the number of false positives, </a:t>
            </a:r>
          </a:p>
          <a:p>
            <a:pPr algn="just"/>
            <a:r>
              <a:rPr lang="en-US" altLang="zh-CN" sz="2200" dirty="0">
                <a:latin typeface="Franklin Gothic Medium" panose="020B0603020102020204" pitchFamily="34" charset="0"/>
              </a:rPr>
              <a:t>	FN is the number of false negatives.</a:t>
            </a:r>
          </a:p>
          <a:p>
            <a:pPr algn="just"/>
            <a:endParaRPr lang="en-US" altLang="zh-CN" sz="2200" dirty="0">
              <a:latin typeface="Franklin Gothic Medium" panose="020B06030201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667C26-82F7-4D9A-0158-3E3B91D6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543234"/>
            <a:ext cx="5090198" cy="130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231E1A-9EB3-C035-971C-5394BC652F5C}"/>
                  </a:ext>
                </a:extLst>
              </p:cNvPr>
              <p:cNvSpPr txBox="1"/>
              <p:nvPr/>
            </p:nvSpPr>
            <p:spPr>
              <a:xfrm>
                <a:off x="7841261" y="4802827"/>
                <a:ext cx="29903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231E1A-9EB3-C035-971C-5394BC652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61" y="4802827"/>
                <a:ext cx="29903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77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8400256" cy="83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Clustering performance evaluation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20258B-33A9-0EAB-42AC-0BD7498D9FBB}"/>
                  </a:ext>
                </a:extLst>
              </p:cNvPr>
              <p:cNvSpPr txBox="1"/>
              <p:nvPr/>
            </p:nvSpPr>
            <p:spPr>
              <a:xfrm>
                <a:off x="647350" y="1501175"/>
                <a:ext cx="1015312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latin typeface="Franklin Gothic Medium" panose="020B0603020102020204" pitchFamily="34" charset="0"/>
                  </a:rPr>
                  <a:t>Problem:</a:t>
                </a:r>
              </a:p>
              <a:p>
                <a:pPr algn="just"/>
                <a:endParaRPr lang="en-US" altLang="zh-CN" sz="2800" dirty="0">
                  <a:latin typeface="Franklin Gothic Medium" panose="020B0603020102020204" pitchFamily="34" charset="0"/>
                </a:endParaRPr>
              </a:p>
              <a:p>
                <a:pPr algn="just"/>
                <a:r>
                  <a:rPr lang="en-US" altLang="zh-CN" sz="2200" dirty="0">
                    <a:latin typeface="Franklin Gothic Medium" panose="020B0603020102020204" pitchFamily="34" charset="0"/>
                  </a:rPr>
                  <a:t>However, the Rand index does not guarantee that random label assignments will get a value close to 0.	</a:t>
                </a:r>
              </a:p>
              <a:p>
                <a:pPr algn="just"/>
                <a:r>
                  <a:rPr lang="en-US" altLang="zh-CN" sz="2200" dirty="0">
                    <a:latin typeface="Franklin Gothic Medium" panose="020B0603020102020204" pitchFamily="34" charset="0"/>
                  </a:rPr>
                  <a:t>To counter this effect we can discount the expected RI,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>
                    <a:latin typeface="Franklin Gothic Medium" panose="020B0603020102020204" pitchFamily="34" charset="0"/>
                  </a:rPr>
                  <a:t> of random </a:t>
                </a:r>
                <a:r>
                  <a:rPr lang="en-US" altLang="zh-CN" sz="2200" dirty="0" err="1">
                    <a:latin typeface="Franklin Gothic Medium" panose="020B0603020102020204" pitchFamily="34" charset="0"/>
                  </a:rPr>
                  <a:t>labelings</a:t>
                </a:r>
                <a:r>
                  <a:rPr lang="en-US" altLang="zh-CN" sz="2200" dirty="0">
                    <a:latin typeface="Franklin Gothic Medium" panose="020B0603020102020204" pitchFamily="34" charset="0"/>
                  </a:rPr>
                  <a:t> by defining the adjusted Rand index as follows: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20258B-33A9-0EAB-42AC-0BD7498D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0" y="1501175"/>
                <a:ext cx="10153128" cy="2308324"/>
              </a:xfrm>
              <a:prstGeom prst="rect">
                <a:avLst/>
              </a:prstGeom>
              <a:blipFill>
                <a:blip r:embed="rId3"/>
                <a:stretch>
                  <a:fillRect l="-1200" t="-2375" r="-720" b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E8B8E67-E7E6-CF4F-1DA5-2D5CC9FC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03" y="4170083"/>
            <a:ext cx="3653821" cy="10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F1205E6-1A26-2B03-86DA-2CB7E04E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16" y="1988840"/>
            <a:ext cx="6502153" cy="433789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8400256" cy="83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Clustering performance evaluation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0258B-33A9-0EAB-42AC-0BD7498D9FBB}"/>
              </a:ext>
            </a:extLst>
          </p:cNvPr>
          <p:cNvSpPr txBox="1"/>
          <p:nvPr/>
        </p:nvSpPr>
        <p:spPr>
          <a:xfrm>
            <a:off x="647350" y="1501175"/>
            <a:ext cx="50886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Franklin Gothic Medium" panose="020B0603020102020204" pitchFamily="34" charset="0"/>
              </a:rPr>
              <a:t>Adjusted rand index:</a:t>
            </a:r>
          </a:p>
          <a:p>
            <a:pPr algn="just"/>
            <a:endParaRPr lang="en-US" altLang="zh-CN" sz="2800" dirty="0">
              <a:latin typeface="Franklin Gothic Medium" panose="020B0603020102020204" pitchFamily="34" charset="0"/>
            </a:endParaRPr>
          </a:p>
          <a:p>
            <a:pPr algn="just"/>
            <a:r>
              <a:rPr lang="en-US" altLang="zh-CN" sz="2000" dirty="0">
                <a:latin typeface="Franklin Gothic Medium" panose="020B0603020102020204" pitchFamily="34" charset="0"/>
              </a:rPr>
              <a:t>	Given a set S of n elements, and two groupings or partitions(e.g. </a:t>
            </a:r>
            <a:r>
              <a:rPr lang="en-US" altLang="zh-CN" sz="2000" dirty="0" err="1">
                <a:latin typeface="Franklin Gothic Medium" panose="020B0603020102020204" pitchFamily="34" charset="0"/>
              </a:rPr>
              <a:t>clusterings</a:t>
            </a:r>
            <a:r>
              <a:rPr lang="en-US" altLang="zh-CN" sz="2000" dirty="0">
                <a:latin typeface="Franklin Gothic Medium" panose="020B0603020102020204" pitchFamily="34" charset="0"/>
              </a:rPr>
              <a:t>)of these elements, namely class(X) and cluster(Y). The overlap between X and Y can be summarized in a </a:t>
            </a:r>
            <a:r>
              <a:rPr lang="en-US" altLang="zh-CN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contingency table</a:t>
            </a:r>
            <a:r>
              <a:rPr lang="en-US" altLang="zh-CN" sz="2000" dirty="0">
                <a:latin typeface="Franklin Gothic Medium" panose="020B0603020102020204" pitchFamily="34" charset="0"/>
              </a:rPr>
              <a:t>, where each entry </a:t>
            </a:r>
            <a:r>
              <a:rPr lang="en-US" altLang="zh-CN" sz="2000" dirty="0" err="1">
                <a:latin typeface="Franklin Gothic Medium" panose="020B0603020102020204" pitchFamily="34" charset="0"/>
              </a:rPr>
              <a:t>n_ij</a:t>
            </a:r>
            <a:r>
              <a:rPr lang="en-US" altLang="zh-CN" sz="2000" dirty="0">
                <a:latin typeface="Franklin Gothic Medium" panose="020B0603020102020204" pitchFamily="34" charset="0"/>
              </a:rPr>
              <a:t> denotes the number of objects in common between </a:t>
            </a:r>
            <a:r>
              <a:rPr lang="en-US" altLang="zh-CN" sz="2000" dirty="0" err="1">
                <a:latin typeface="Franklin Gothic Medium" panose="020B0603020102020204" pitchFamily="34" charset="0"/>
              </a:rPr>
              <a:t>X_i</a:t>
            </a:r>
            <a:r>
              <a:rPr lang="en-US" altLang="zh-CN" sz="2000" dirty="0">
                <a:latin typeface="Franklin Gothic Medium" panose="020B0603020102020204" pitchFamily="34" charset="0"/>
              </a:rPr>
              <a:t> and </a:t>
            </a:r>
            <a:r>
              <a:rPr lang="en-US" altLang="zh-CN" sz="2000" dirty="0" err="1">
                <a:latin typeface="Franklin Gothic Medium" panose="020B0603020102020204" pitchFamily="34" charset="0"/>
              </a:rPr>
              <a:t>Y_j</a:t>
            </a:r>
            <a:endParaRPr lang="en-US" altLang="zh-CN" sz="2000" dirty="0">
              <a:latin typeface="Franklin Gothic Medium" panose="020B06030201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3B87AF-2785-37A0-92C5-846476B2A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448"/>
          <a:stretch/>
        </p:blipFill>
        <p:spPr>
          <a:xfrm>
            <a:off x="2171564" y="5097268"/>
            <a:ext cx="1872207" cy="4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332656"/>
            <a:ext cx="8400256" cy="83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Clustering performance evaluation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7A4104-B91B-A195-EA30-B9E24F5B2B9B}"/>
              </a:ext>
            </a:extLst>
          </p:cNvPr>
          <p:cNvSpPr txBox="1"/>
          <p:nvPr/>
        </p:nvSpPr>
        <p:spPr>
          <a:xfrm>
            <a:off x="1703512" y="3429000"/>
            <a:ext cx="95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https://colab.research.google.com/drive/1cXnsuqGvmhsYB-Irl-tnsw1OEiqEpjom?usp=sharing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5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82B3C-64CF-594A-74E5-A61F1F9566DE}"/>
              </a:ext>
            </a:extLst>
          </p:cNvPr>
          <p:cNvSpPr/>
          <p:nvPr/>
        </p:nvSpPr>
        <p:spPr>
          <a:xfrm flipH="1">
            <a:off x="0" y="0"/>
            <a:ext cx="10585176" cy="12777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6000">
                <a:srgbClr val="6924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119336" y="55606"/>
            <a:ext cx="10945216" cy="1110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Cross-validation: </a:t>
            </a:r>
          </a:p>
          <a:p>
            <a:pPr>
              <a:lnSpc>
                <a:spcPct val="100000"/>
              </a:lnSpc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evaluating estimator performance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F16644-1A60-F17A-F376-082569D23D96}"/>
              </a:ext>
            </a:extLst>
          </p:cNvPr>
          <p:cNvSpPr txBox="1"/>
          <p:nvPr/>
        </p:nvSpPr>
        <p:spPr>
          <a:xfrm>
            <a:off x="119336" y="6548479"/>
            <a:ext cx="5976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https://scikit-learn.org/stable/modules/generated/sklearn.metrics.classification_report.html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7A4104-B91B-A195-EA30-B9E24F5B2B9B}"/>
              </a:ext>
            </a:extLst>
          </p:cNvPr>
          <p:cNvSpPr txBox="1"/>
          <p:nvPr/>
        </p:nvSpPr>
        <p:spPr>
          <a:xfrm>
            <a:off x="1703512" y="3429000"/>
            <a:ext cx="95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https://colab.research.google.com/drive/1cXnsuqGvmhsYB-Irl-tnsw1OEiqEpjom?usp=sharing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10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652</Words>
  <Application>Microsoft Macintosh PowerPoint</Application>
  <PresentationFormat>宽屏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</vt:lpstr>
      <vt:lpstr>Microsoft YaHei</vt:lpstr>
      <vt:lpstr>Arial</vt:lpstr>
      <vt:lpstr>Calibri</vt:lpstr>
      <vt:lpstr>Cambria Math</vt:lpstr>
      <vt:lpstr>Franklin Gothic Medium</vt:lpstr>
      <vt:lpstr>Franklin Gothic Medium Cond</vt:lpstr>
      <vt:lpstr>Wingdings</vt:lpstr>
      <vt:lpstr>Office Theme</vt:lpstr>
      <vt:lpstr>BMEG3105-Model Evaluation in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煜</dc:creator>
  <cp:lastModifiedBy>王 艺璇</cp:lastModifiedBy>
  <cp:revision>1476</cp:revision>
  <dcterms:created xsi:type="dcterms:W3CDTF">2020-10-16T12:52:17Z</dcterms:created>
  <dcterms:modified xsi:type="dcterms:W3CDTF">2022-10-07T02:20:17Z</dcterms:modified>
</cp:coreProperties>
</file>