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8" r:id="rId2"/>
    <p:sldId id="314" r:id="rId3"/>
    <p:sldId id="296" r:id="rId4"/>
    <p:sldId id="309" r:id="rId5"/>
    <p:sldId id="310" r:id="rId6"/>
    <p:sldId id="311" r:id="rId7"/>
    <p:sldId id="312" r:id="rId8"/>
    <p:sldId id="315" r:id="rId9"/>
    <p:sldId id="317" r:id="rId10"/>
    <p:sldId id="313" r:id="rId11"/>
    <p:sldId id="316" r:id="rId12"/>
    <p:sldId id="318" r:id="rId13"/>
    <p:sldId id="319" r:id="rId14"/>
    <p:sldId id="320" r:id="rId15"/>
    <p:sldId id="321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201"/>
    <a:srgbClr val="C0CCDD"/>
    <a:srgbClr val="69246B"/>
    <a:srgbClr val="F5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745B9-2A43-42A0-816F-2D1F34D8BA16}" v="400" dt="2022-09-20T12:36:32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296"/>
  </p:normalViewPr>
  <p:slideViewPr>
    <p:cSldViewPr snapToObjects="1">
      <p:cViewPr varScale="1">
        <p:scale>
          <a:sx n="125" d="100"/>
          <a:sy n="125" d="100"/>
        </p:scale>
        <p:origin x="922" y="67"/>
      </p:cViewPr>
      <p:guideLst>
        <p:guide orient="horz" pos="2478"/>
        <p:guide pos="3840"/>
        <p:guide orient="horz" pos="30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Qinze" userId="611a2176-9113-485b-b6d4-6a0bbe10c47a" providerId="ADAL" clId="{9A059564-060A-4C45-8D64-02667841B672}"/>
    <pc:docChg chg="undo custSel addSld delSld modSld">
      <pc:chgData name="YU, Qinze" userId="611a2176-9113-485b-b6d4-6a0bbe10c47a" providerId="ADAL" clId="{9A059564-060A-4C45-8D64-02667841B672}" dt="2022-09-21T08:04:44.477" v="744" actId="1076"/>
      <pc:docMkLst>
        <pc:docMk/>
      </pc:docMkLst>
      <pc:sldChg chg="modSp add del">
        <pc:chgData name="YU, Qinze" userId="611a2176-9113-485b-b6d4-6a0bbe10c47a" providerId="ADAL" clId="{9A059564-060A-4C45-8D64-02667841B672}" dt="2022-09-21T06:24:19.379" v="244"/>
        <pc:sldMkLst>
          <pc:docMk/>
          <pc:sldMk cId="3720150863" sldId="261"/>
        </pc:sldMkLst>
        <pc:spChg chg="mod">
          <ac:chgData name="YU, Qinze" userId="611a2176-9113-485b-b6d4-6a0bbe10c47a" providerId="ADAL" clId="{9A059564-060A-4C45-8D64-02667841B672}" dt="2022-09-21T06:24:19.379" v="244"/>
          <ac:spMkLst>
            <pc:docMk/>
            <pc:sldMk cId="3720150863" sldId="261"/>
            <ac:spMk id="5" creationId="{A80338AB-1186-4DFC-8E5B-AE743C47848D}"/>
          </ac:spMkLst>
        </pc:spChg>
      </pc:sldChg>
      <pc:sldChg chg="addSp delSp modSp add delAnim">
        <pc:chgData name="YU, Qinze" userId="611a2176-9113-485b-b6d4-6a0bbe10c47a" providerId="ADAL" clId="{9A059564-060A-4C45-8D64-02667841B672}" dt="2022-09-21T03:13:17.247" v="69" actId="255"/>
        <pc:sldMkLst>
          <pc:docMk/>
          <pc:sldMk cId="1309945789" sldId="312"/>
        </pc:sldMkLst>
        <pc:spChg chg="add del mod">
          <ac:chgData name="YU, Qinze" userId="611a2176-9113-485b-b6d4-6a0bbe10c47a" providerId="ADAL" clId="{9A059564-060A-4C45-8D64-02667841B672}" dt="2022-09-21T03:11:34.525" v="5" actId="478"/>
          <ac:spMkLst>
            <pc:docMk/>
            <pc:sldMk cId="1309945789" sldId="312"/>
            <ac:spMk id="4" creationId="{DF280359-AEEC-4DBA-B745-D21464003FA3}"/>
          </ac:spMkLst>
        </pc:spChg>
        <pc:spChg chg="del">
          <ac:chgData name="YU, Qinze" userId="611a2176-9113-485b-b6d4-6a0bbe10c47a" providerId="ADAL" clId="{9A059564-060A-4C45-8D64-02667841B672}" dt="2022-09-21T03:11:17.601" v="1" actId="478"/>
          <ac:spMkLst>
            <pc:docMk/>
            <pc:sldMk cId="1309945789" sldId="312"/>
            <ac:spMk id="5" creationId="{76FD9C6D-A07C-F2D1-65E8-34FBC983193C}"/>
          </ac:spMkLst>
        </pc:spChg>
        <pc:spChg chg="del">
          <ac:chgData name="YU, Qinze" userId="611a2176-9113-485b-b6d4-6a0bbe10c47a" providerId="ADAL" clId="{9A059564-060A-4C45-8D64-02667841B672}" dt="2022-09-21T03:11:17.601" v="1" actId="478"/>
          <ac:spMkLst>
            <pc:docMk/>
            <pc:sldMk cId="1309945789" sldId="312"/>
            <ac:spMk id="9" creationId="{E4247D9D-95A6-2C47-31C1-F3DC2253C7E9}"/>
          </ac:spMkLst>
        </pc:spChg>
        <pc:spChg chg="del">
          <ac:chgData name="YU, Qinze" userId="611a2176-9113-485b-b6d4-6a0bbe10c47a" providerId="ADAL" clId="{9A059564-060A-4C45-8D64-02667841B672}" dt="2022-09-21T03:11:17.601" v="1" actId="478"/>
          <ac:spMkLst>
            <pc:docMk/>
            <pc:sldMk cId="1309945789" sldId="312"/>
            <ac:spMk id="10" creationId="{10051111-6795-F5EB-3D87-85B88EB6F7FF}"/>
          </ac:spMkLst>
        </pc:spChg>
        <pc:spChg chg="del">
          <ac:chgData name="YU, Qinze" userId="611a2176-9113-485b-b6d4-6a0bbe10c47a" providerId="ADAL" clId="{9A059564-060A-4C45-8D64-02667841B672}" dt="2022-09-21T03:11:17.601" v="1" actId="478"/>
          <ac:spMkLst>
            <pc:docMk/>
            <pc:sldMk cId="1309945789" sldId="312"/>
            <ac:spMk id="14" creationId="{2C55A945-FF2F-85D7-739C-E5BB0FFD0FD9}"/>
          </ac:spMkLst>
        </pc:spChg>
        <pc:spChg chg="del mod">
          <ac:chgData name="YU, Qinze" userId="611a2176-9113-485b-b6d4-6a0bbe10c47a" providerId="ADAL" clId="{9A059564-060A-4C45-8D64-02667841B672}" dt="2022-09-21T03:11:20.510" v="3" actId="478"/>
          <ac:spMkLst>
            <pc:docMk/>
            <pc:sldMk cId="1309945789" sldId="312"/>
            <ac:spMk id="16" creationId="{5CB04ABE-34FE-460B-4972-5E99C1AE7511}"/>
          </ac:spMkLst>
        </pc:spChg>
        <pc:spChg chg="del">
          <ac:chgData name="YU, Qinze" userId="611a2176-9113-485b-b6d4-6a0bbe10c47a" providerId="ADAL" clId="{9A059564-060A-4C45-8D64-02667841B672}" dt="2022-09-21T03:11:17.601" v="1" actId="478"/>
          <ac:spMkLst>
            <pc:docMk/>
            <pc:sldMk cId="1309945789" sldId="312"/>
            <ac:spMk id="18" creationId="{DAD4838D-C2C1-B0C6-5AFC-FA19E42B4196}"/>
          </ac:spMkLst>
        </pc:spChg>
        <pc:graphicFrameChg chg="del">
          <ac:chgData name="YU, Qinze" userId="611a2176-9113-485b-b6d4-6a0bbe10c47a" providerId="ADAL" clId="{9A059564-060A-4C45-8D64-02667841B672}" dt="2022-09-21T03:11:17.601" v="1" actId="478"/>
          <ac:graphicFrameMkLst>
            <pc:docMk/>
            <pc:sldMk cId="1309945789" sldId="312"/>
            <ac:graphicFrameMk id="2" creationId="{7317B0E9-3BCE-DA1F-48F4-6A1AFC350654}"/>
          </ac:graphicFrameMkLst>
        </pc:graphicFrameChg>
        <pc:graphicFrameChg chg="add mod modGraphic">
          <ac:chgData name="YU, Qinze" userId="611a2176-9113-485b-b6d4-6a0bbe10c47a" providerId="ADAL" clId="{9A059564-060A-4C45-8D64-02667841B672}" dt="2022-09-21T03:13:17.247" v="69" actId="255"/>
          <ac:graphicFrameMkLst>
            <pc:docMk/>
            <pc:sldMk cId="1309945789" sldId="312"/>
            <ac:graphicFrameMk id="7" creationId="{9C21F010-4619-4604-AA88-AEE4A6A7DC15}"/>
          </ac:graphicFrameMkLst>
        </pc:graphicFrameChg>
        <pc:cxnChg chg="del">
          <ac:chgData name="YU, Qinze" userId="611a2176-9113-485b-b6d4-6a0bbe10c47a" providerId="ADAL" clId="{9A059564-060A-4C45-8D64-02667841B672}" dt="2022-09-21T03:11:17.601" v="1" actId="478"/>
          <ac:cxnSpMkLst>
            <pc:docMk/>
            <pc:sldMk cId="1309945789" sldId="312"/>
            <ac:cxnSpMk id="12" creationId="{4FB272DC-C3DC-155D-1C56-B6F2E1A9E572}"/>
          </ac:cxnSpMkLst>
        </pc:cxnChg>
        <pc:cxnChg chg="del mod">
          <ac:chgData name="YU, Qinze" userId="611a2176-9113-485b-b6d4-6a0bbe10c47a" providerId="ADAL" clId="{9A059564-060A-4C45-8D64-02667841B672}" dt="2022-09-21T03:11:17.601" v="1" actId="478"/>
          <ac:cxnSpMkLst>
            <pc:docMk/>
            <pc:sldMk cId="1309945789" sldId="312"/>
            <ac:cxnSpMk id="15" creationId="{377A3A44-8A23-3AC5-1825-1CB0FE4833EC}"/>
          </ac:cxnSpMkLst>
        </pc:cxnChg>
        <pc:cxnChg chg="del">
          <ac:chgData name="YU, Qinze" userId="611a2176-9113-485b-b6d4-6a0bbe10c47a" providerId="ADAL" clId="{9A059564-060A-4C45-8D64-02667841B672}" dt="2022-09-21T03:11:17.601" v="1" actId="478"/>
          <ac:cxnSpMkLst>
            <pc:docMk/>
            <pc:sldMk cId="1309945789" sldId="312"/>
            <ac:cxnSpMk id="17" creationId="{57DBAAB2-59D8-EAD0-1897-D16C2E59E75E}"/>
          </ac:cxnSpMkLst>
        </pc:cxnChg>
      </pc:sldChg>
      <pc:sldChg chg="add del">
        <pc:chgData name="YU, Qinze" userId="611a2176-9113-485b-b6d4-6a0bbe10c47a" providerId="ADAL" clId="{9A059564-060A-4C45-8D64-02667841B672}" dt="2022-09-21T03:21:43.488" v="71"/>
        <pc:sldMkLst>
          <pc:docMk/>
          <pc:sldMk cId="1423514271" sldId="313"/>
        </pc:sldMkLst>
      </pc:sldChg>
      <pc:sldChg chg="addSp delSp modSp add">
        <pc:chgData name="YU, Qinze" userId="611a2176-9113-485b-b6d4-6a0bbe10c47a" providerId="ADAL" clId="{9A059564-060A-4C45-8D64-02667841B672}" dt="2022-09-21T06:11:43.167" v="132" actId="5793"/>
        <pc:sldMkLst>
          <pc:docMk/>
          <pc:sldMk cId="3478252220" sldId="313"/>
        </pc:sldMkLst>
        <pc:spChg chg="add mod">
          <ac:chgData name="YU, Qinze" userId="611a2176-9113-485b-b6d4-6a0bbe10c47a" providerId="ADAL" clId="{9A059564-060A-4C45-8D64-02667841B672}" dt="2022-09-21T06:11:43.167" v="132" actId="5793"/>
          <ac:spMkLst>
            <pc:docMk/>
            <pc:sldMk cId="3478252220" sldId="313"/>
            <ac:spMk id="5" creationId="{DB8C90A9-7E78-4AFF-88B7-58CE9C8D1621}"/>
          </ac:spMkLst>
        </pc:spChg>
        <pc:spChg chg="del mod">
          <ac:chgData name="YU, Qinze" userId="611a2176-9113-485b-b6d4-6a0bbe10c47a" providerId="ADAL" clId="{9A059564-060A-4C45-8D64-02667841B672}" dt="2022-09-21T06:09:08.109" v="117" actId="478"/>
          <ac:spMkLst>
            <pc:docMk/>
            <pc:sldMk cId="3478252220" sldId="313"/>
            <ac:spMk id="6" creationId="{A91018BA-3207-1B3F-149F-CE911976AC11}"/>
          </ac:spMkLst>
        </pc:spChg>
        <pc:spChg chg="add mod">
          <ac:chgData name="YU, Qinze" userId="611a2176-9113-485b-b6d4-6a0bbe10c47a" providerId="ADAL" clId="{9A059564-060A-4C45-8D64-02667841B672}" dt="2022-09-21T06:09:20.086" v="120" actId="255"/>
          <ac:spMkLst>
            <pc:docMk/>
            <pc:sldMk cId="3478252220" sldId="313"/>
            <ac:spMk id="8" creationId="{5C023682-328A-42F5-B9EA-29E6ED7A5DF0}"/>
          </ac:spMkLst>
        </pc:spChg>
        <pc:graphicFrameChg chg="del modGraphic">
          <ac:chgData name="YU, Qinze" userId="611a2176-9113-485b-b6d4-6a0bbe10c47a" providerId="ADAL" clId="{9A059564-060A-4C45-8D64-02667841B672}" dt="2022-09-21T03:22:07.284" v="81" actId="478"/>
          <ac:graphicFrameMkLst>
            <pc:docMk/>
            <pc:sldMk cId="3478252220" sldId="313"/>
            <ac:graphicFrameMk id="7" creationId="{9C21F010-4619-4604-AA88-AEE4A6A7DC15}"/>
          </ac:graphicFrameMkLst>
        </pc:graphicFrameChg>
      </pc:sldChg>
      <pc:sldChg chg="addSp delSp modSp add">
        <pc:chgData name="YU, Qinze" userId="611a2176-9113-485b-b6d4-6a0bbe10c47a" providerId="ADAL" clId="{9A059564-060A-4C45-8D64-02667841B672}" dt="2022-09-21T06:08:54.026" v="107" actId="1076"/>
        <pc:sldMkLst>
          <pc:docMk/>
          <pc:sldMk cId="1628026878" sldId="314"/>
        </pc:sldMkLst>
        <pc:spChg chg="del mod">
          <ac:chgData name="YU, Qinze" userId="611a2176-9113-485b-b6d4-6a0bbe10c47a" providerId="ADAL" clId="{9A059564-060A-4C45-8D64-02667841B672}" dt="2022-09-21T06:08:15.267" v="93" actId="478"/>
          <ac:spMkLst>
            <pc:docMk/>
            <pc:sldMk cId="1628026878" sldId="314"/>
            <ac:spMk id="2" creationId="{9F626E76-92F3-4FCF-9604-850D17EEB014}"/>
          </ac:spMkLst>
        </pc:spChg>
        <pc:spChg chg="del">
          <ac:chgData name="YU, Qinze" userId="611a2176-9113-485b-b6d4-6a0bbe10c47a" providerId="ADAL" clId="{9A059564-060A-4C45-8D64-02667841B672}" dt="2022-09-21T06:08:17.237" v="94" actId="478"/>
          <ac:spMkLst>
            <pc:docMk/>
            <pc:sldMk cId="1628026878" sldId="314"/>
            <ac:spMk id="4" creationId="{B637223F-8E9C-490A-A6FA-DD814A8219E2}"/>
          </ac:spMkLst>
        </pc:spChg>
        <pc:spChg chg="add mod">
          <ac:chgData name="YU, Qinze" userId="611a2176-9113-485b-b6d4-6a0bbe10c47a" providerId="ADAL" clId="{9A059564-060A-4C45-8D64-02667841B672}" dt="2022-09-21T06:08:54.026" v="107" actId="1076"/>
          <ac:spMkLst>
            <pc:docMk/>
            <pc:sldMk cId="1628026878" sldId="314"/>
            <ac:spMk id="5" creationId="{886D7A29-F7CD-4AD4-9F34-9AF84DA6AE10}"/>
          </ac:spMkLst>
        </pc:spChg>
      </pc:sldChg>
      <pc:sldChg chg="addSp delSp modSp add">
        <pc:chgData name="YU, Qinze" userId="611a2176-9113-485b-b6d4-6a0bbe10c47a" providerId="ADAL" clId="{9A059564-060A-4C45-8D64-02667841B672}" dt="2022-09-21T06:18:59.037" v="187"/>
        <pc:sldMkLst>
          <pc:docMk/>
          <pc:sldMk cId="3679372391" sldId="315"/>
        </pc:sldMkLst>
        <pc:spChg chg="add del">
          <ac:chgData name="YU, Qinze" userId="611a2176-9113-485b-b6d4-6a0bbe10c47a" providerId="ADAL" clId="{9A059564-060A-4C45-8D64-02667841B672}" dt="2022-09-21T06:18:59.037" v="187"/>
          <ac:spMkLst>
            <pc:docMk/>
            <pc:sldMk cId="3679372391" sldId="315"/>
            <ac:spMk id="2" creationId="{655FD579-9750-441A-9374-8EF3E83533F5}"/>
          </ac:spMkLst>
        </pc:spChg>
        <pc:spChg chg="mod">
          <ac:chgData name="YU, Qinze" userId="611a2176-9113-485b-b6d4-6a0bbe10c47a" providerId="ADAL" clId="{9A059564-060A-4C45-8D64-02667841B672}" dt="2022-09-21T06:09:03.337" v="116" actId="20577"/>
          <ac:spMkLst>
            <pc:docMk/>
            <pc:sldMk cId="3679372391" sldId="315"/>
            <ac:spMk id="5" creationId="{886D7A29-F7CD-4AD4-9F34-9AF84DA6AE10}"/>
          </ac:spMkLst>
        </pc:spChg>
      </pc:sldChg>
      <pc:sldChg chg="addSp delSp modSp add">
        <pc:chgData name="YU, Qinze" userId="611a2176-9113-485b-b6d4-6a0bbe10c47a" providerId="ADAL" clId="{9A059564-060A-4C45-8D64-02667841B672}" dt="2022-09-21T06:14:12.922" v="185" actId="1076"/>
        <pc:sldMkLst>
          <pc:docMk/>
          <pc:sldMk cId="1439015894" sldId="316"/>
        </pc:sldMkLst>
        <pc:spChg chg="add del mod">
          <ac:chgData name="YU, Qinze" userId="611a2176-9113-485b-b6d4-6a0bbe10c47a" providerId="ADAL" clId="{9A059564-060A-4C45-8D64-02667841B672}" dt="2022-09-21T06:13:45.878" v="178" actId="478"/>
          <ac:spMkLst>
            <pc:docMk/>
            <pc:sldMk cId="1439015894" sldId="316"/>
            <ac:spMk id="5" creationId="{DB8C90A9-7E78-4AFF-88B7-58CE9C8D1621}"/>
          </ac:spMkLst>
        </pc:spChg>
        <pc:spChg chg="add del">
          <ac:chgData name="YU, Qinze" userId="611a2176-9113-485b-b6d4-6a0bbe10c47a" providerId="ADAL" clId="{9A059564-060A-4C45-8D64-02667841B672}" dt="2022-09-21T06:13:30.927" v="174"/>
          <ac:spMkLst>
            <pc:docMk/>
            <pc:sldMk cId="1439015894" sldId="316"/>
            <ac:spMk id="6" creationId="{18B3B8E4-F3CA-471B-966C-2A9CF0A3EA07}"/>
          </ac:spMkLst>
        </pc:spChg>
        <pc:spChg chg="add del">
          <ac:chgData name="YU, Qinze" userId="611a2176-9113-485b-b6d4-6a0bbe10c47a" providerId="ADAL" clId="{9A059564-060A-4C45-8D64-02667841B672}" dt="2022-09-21T06:13:43.953" v="177"/>
          <ac:spMkLst>
            <pc:docMk/>
            <pc:sldMk cId="1439015894" sldId="316"/>
            <ac:spMk id="7" creationId="{998635D1-2CB4-4C21-8AEF-FE6A53B96297}"/>
          </ac:spMkLst>
        </pc:spChg>
        <pc:spChg chg="mod">
          <ac:chgData name="YU, Qinze" userId="611a2176-9113-485b-b6d4-6a0bbe10c47a" providerId="ADAL" clId="{9A059564-060A-4C45-8D64-02667841B672}" dt="2022-09-21T06:13:21.205" v="172" actId="20577"/>
          <ac:spMkLst>
            <pc:docMk/>
            <pc:sldMk cId="1439015894" sldId="316"/>
            <ac:spMk id="8" creationId="{5C023682-328A-42F5-B9EA-29E6ED7A5DF0}"/>
          </ac:spMkLst>
        </pc:spChg>
        <pc:spChg chg="add mod">
          <ac:chgData name="YU, Qinze" userId="611a2176-9113-485b-b6d4-6a0bbe10c47a" providerId="ADAL" clId="{9A059564-060A-4C45-8D64-02667841B672}" dt="2022-09-21T06:14:12.922" v="185" actId="1076"/>
          <ac:spMkLst>
            <pc:docMk/>
            <pc:sldMk cId="1439015894" sldId="316"/>
            <ac:spMk id="9" creationId="{06B90676-FA67-4414-AE64-9AC4F12C0CB2}"/>
          </ac:spMkLst>
        </pc:spChg>
      </pc:sldChg>
      <pc:sldChg chg="modSp add">
        <pc:chgData name="YU, Qinze" userId="611a2176-9113-485b-b6d4-6a0bbe10c47a" providerId="ADAL" clId="{9A059564-060A-4C45-8D64-02667841B672}" dt="2022-09-21T06:21:26.045" v="240" actId="1076"/>
        <pc:sldMkLst>
          <pc:docMk/>
          <pc:sldMk cId="4032785443" sldId="317"/>
        </pc:sldMkLst>
        <pc:spChg chg="mod">
          <ac:chgData name="YU, Qinze" userId="611a2176-9113-485b-b6d4-6a0bbe10c47a" providerId="ADAL" clId="{9A059564-060A-4C45-8D64-02667841B672}" dt="2022-09-21T06:21:26.045" v="240" actId="1076"/>
          <ac:spMkLst>
            <pc:docMk/>
            <pc:sldMk cId="4032785443" sldId="317"/>
            <ac:spMk id="5" creationId="{DB8C90A9-7E78-4AFF-88B7-58CE9C8D1621}"/>
          </ac:spMkLst>
        </pc:spChg>
      </pc:sldChg>
      <pc:sldChg chg="addSp delSp modSp add">
        <pc:chgData name="YU, Qinze" userId="611a2176-9113-485b-b6d4-6a0bbe10c47a" providerId="ADAL" clId="{9A059564-060A-4C45-8D64-02667841B672}" dt="2022-09-21T06:41:07.450" v="267" actId="255"/>
        <pc:sldMkLst>
          <pc:docMk/>
          <pc:sldMk cId="3459837601" sldId="318"/>
        </pc:sldMkLst>
        <pc:spChg chg="del">
          <ac:chgData name="YU, Qinze" userId="611a2176-9113-485b-b6d4-6a0bbe10c47a" providerId="ADAL" clId="{9A059564-060A-4C45-8D64-02667841B672}" dt="2022-09-21T06:24:25.387" v="247" actId="478"/>
          <ac:spMkLst>
            <pc:docMk/>
            <pc:sldMk cId="3459837601" sldId="318"/>
            <ac:spMk id="2" creationId="{62B29BFE-3577-4A42-B9A7-086B2EDB8139}"/>
          </ac:spMkLst>
        </pc:spChg>
        <pc:spChg chg="del">
          <ac:chgData name="YU, Qinze" userId="611a2176-9113-485b-b6d4-6a0bbe10c47a" providerId="ADAL" clId="{9A059564-060A-4C45-8D64-02667841B672}" dt="2022-09-21T06:24:23.845" v="246" actId="478"/>
          <ac:spMkLst>
            <pc:docMk/>
            <pc:sldMk cId="3459837601" sldId="318"/>
            <ac:spMk id="4" creationId="{C8E5B8E3-809B-45BD-AE29-71DF6061869F}"/>
          </ac:spMkLst>
        </pc:spChg>
        <pc:spChg chg="add del">
          <ac:chgData name="YU, Qinze" userId="611a2176-9113-485b-b6d4-6a0bbe10c47a" providerId="ADAL" clId="{9A059564-060A-4C45-8D64-02667841B672}" dt="2022-09-21T06:33:43.875" v="249"/>
          <ac:spMkLst>
            <pc:docMk/>
            <pc:sldMk cId="3459837601" sldId="318"/>
            <ac:spMk id="5" creationId="{686B9165-1089-4A1A-ACDF-2AD2A2CDE89F}"/>
          </ac:spMkLst>
        </pc:spChg>
        <pc:spChg chg="add mod">
          <ac:chgData name="YU, Qinze" userId="611a2176-9113-485b-b6d4-6a0bbe10c47a" providerId="ADAL" clId="{9A059564-060A-4C45-8D64-02667841B672}" dt="2022-09-21T06:34:01.144" v="256" actId="1076"/>
          <ac:spMkLst>
            <pc:docMk/>
            <pc:sldMk cId="3459837601" sldId="318"/>
            <ac:spMk id="6" creationId="{18FABFA2-1B27-4641-98D7-299208481E69}"/>
          </ac:spMkLst>
        </pc:spChg>
        <pc:spChg chg="add mod">
          <ac:chgData name="YU, Qinze" userId="611a2176-9113-485b-b6d4-6a0bbe10c47a" providerId="ADAL" clId="{9A059564-060A-4C45-8D64-02667841B672}" dt="2022-09-21T06:41:07.450" v="267" actId="255"/>
          <ac:spMkLst>
            <pc:docMk/>
            <pc:sldMk cId="3459837601" sldId="318"/>
            <ac:spMk id="7" creationId="{3243AF1F-9A6D-42FD-B5D9-46492B6B8E6D}"/>
          </ac:spMkLst>
        </pc:spChg>
      </pc:sldChg>
      <pc:sldChg chg="addSp delSp modSp add">
        <pc:chgData name="YU, Qinze" userId="611a2176-9113-485b-b6d4-6a0bbe10c47a" providerId="ADAL" clId="{9A059564-060A-4C45-8D64-02667841B672}" dt="2022-09-21T07:16:01.695" v="480" actId="1076"/>
        <pc:sldMkLst>
          <pc:docMk/>
          <pc:sldMk cId="679338103" sldId="319"/>
        </pc:sldMkLst>
        <pc:spChg chg="del">
          <ac:chgData name="YU, Qinze" userId="611a2176-9113-485b-b6d4-6a0bbe10c47a" providerId="ADAL" clId="{9A059564-060A-4C45-8D64-02667841B672}" dt="2022-09-21T06:54:44.980" v="271" actId="478"/>
          <ac:spMkLst>
            <pc:docMk/>
            <pc:sldMk cId="679338103" sldId="319"/>
            <ac:spMk id="2" creationId="{BAB9C3AC-3B5F-42F5-B647-C5E20153F3FD}"/>
          </ac:spMkLst>
        </pc:spChg>
        <pc:spChg chg="del">
          <ac:chgData name="YU, Qinze" userId="611a2176-9113-485b-b6d4-6a0bbe10c47a" providerId="ADAL" clId="{9A059564-060A-4C45-8D64-02667841B672}" dt="2022-09-21T06:54:45.314" v="272" actId="478"/>
          <ac:spMkLst>
            <pc:docMk/>
            <pc:sldMk cId="679338103" sldId="319"/>
            <ac:spMk id="4" creationId="{B4B2CCA0-3B65-4B6C-8D7B-4B3B531E02ED}"/>
          </ac:spMkLst>
        </pc:spChg>
        <pc:spChg chg="add del">
          <ac:chgData name="YU, Qinze" userId="611a2176-9113-485b-b6d4-6a0bbe10c47a" providerId="ADAL" clId="{9A059564-060A-4C45-8D64-02667841B672}" dt="2022-09-21T06:54:43.541" v="270"/>
          <ac:spMkLst>
            <pc:docMk/>
            <pc:sldMk cId="679338103" sldId="319"/>
            <ac:spMk id="5" creationId="{C9C57910-DB4C-4E74-985A-DF97E9DCDF46}"/>
          </ac:spMkLst>
        </pc:spChg>
        <pc:spChg chg="add mod">
          <ac:chgData name="YU, Qinze" userId="611a2176-9113-485b-b6d4-6a0bbe10c47a" providerId="ADAL" clId="{9A059564-060A-4C45-8D64-02667841B672}" dt="2022-09-21T06:54:53.163" v="296" actId="20577"/>
          <ac:spMkLst>
            <pc:docMk/>
            <pc:sldMk cId="679338103" sldId="319"/>
            <ac:spMk id="6" creationId="{DCB51F62-2DDA-400C-AE04-E521C4FF2BA1}"/>
          </ac:spMkLst>
        </pc:spChg>
        <pc:spChg chg="add mod">
          <ac:chgData name="YU, Qinze" userId="611a2176-9113-485b-b6d4-6a0bbe10c47a" providerId="ADAL" clId="{9A059564-060A-4C45-8D64-02667841B672}" dt="2022-09-21T07:15:54.037" v="478" actId="1076"/>
          <ac:spMkLst>
            <pc:docMk/>
            <pc:sldMk cId="679338103" sldId="319"/>
            <ac:spMk id="7" creationId="{ABFF014C-C4BF-4C37-BE83-776D8D2EF504}"/>
          </ac:spMkLst>
        </pc:spChg>
        <pc:cxnChg chg="add mod">
          <ac:chgData name="YU, Qinze" userId="611a2176-9113-485b-b6d4-6a0bbe10c47a" providerId="ADAL" clId="{9A059564-060A-4C45-8D64-02667841B672}" dt="2022-09-21T07:15:54.037" v="478" actId="1076"/>
          <ac:cxnSpMkLst>
            <pc:docMk/>
            <pc:sldMk cId="679338103" sldId="319"/>
            <ac:cxnSpMk id="9" creationId="{56FFFD88-698E-471D-94AE-3F9897CA46C7}"/>
          </ac:cxnSpMkLst>
        </pc:cxnChg>
        <pc:cxnChg chg="add mod">
          <ac:chgData name="YU, Qinze" userId="611a2176-9113-485b-b6d4-6a0bbe10c47a" providerId="ADAL" clId="{9A059564-060A-4C45-8D64-02667841B672}" dt="2022-09-21T07:16:01.695" v="480" actId="1076"/>
          <ac:cxnSpMkLst>
            <pc:docMk/>
            <pc:sldMk cId="679338103" sldId="319"/>
            <ac:cxnSpMk id="12" creationId="{E808B28C-BC55-4ABD-9B1F-141595085D38}"/>
          </ac:cxnSpMkLst>
        </pc:cxnChg>
      </pc:sldChg>
      <pc:sldChg chg="addSp delSp modSp add">
        <pc:chgData name="YU, Qinze" userId="611a2176-9113-485b-b6d4-6a0bbe10c47a" providerId="ADAL" clId="{9A059564-060A-4C45-8D64-02667841B672}" dt="2022-09-21T07:57:00.325" v="643" actId="1076"/>
        <pc:sldMkLst>
          <pc:docMk/>
          <pc:sldMk cId="1407451927" sldId="320"/>
        </pc:sldMkLst>
        <pc:spChg chg="add del">
          <ac:chgData name="YU, Qinze" userId="611a2176-9113-485b-b6d4-6a0bbe10c47a" providerId="ADAL" clId="{9A059564-060A-4C45-8D64-02667841B672}" dt="2022-09-21T07:24:12.922" v="500"/>
          <ac:spMkLst>
            <pc:docMk/>
            <pc:sldMk cId="1407451927" sldId="320"/>
            <ac:spMk id="2" creationId="{5C482E6C-1B52-45B5-8A01-7D1553443960}"/>
          </ac:spMkLst>
        </pc:spChg>
        <pc:spChg chg="add mod">
          <ac:chgData name="YU, Qinze" userId="611a2176-9113-485b-b6d4-6a0bbe10c47a" providerId="ADAL" clId="{9A059564-060A-4C45-8D64-02667841B672}" dt="2022-09-21T07:56:55.384" v="642" actId="20577"/>
          <ac:spMkLst>
            <pc:docMk/>
            <pc:sldMk cId="1407451927" sldId="320"/>
            <ac:spMk id="4" creationId="{85FD86B8-BBA3-43D5-86BA-693B9F837420}"/>
          </ac:spMkLst>
        </pc:spChg>
        <pc:spChg chg="mod">
          <ac:chgData name="YU, Qinze" userId="611a2176-9113-485b-b6d4-6a0bbe10c47a" providerId="ADAL" clId="{9A059564-060A-4C45-8D64-02667841B672}" dt="2022-09-21T07:23:26.799" v="498" actId="255"/>
          <ac:spMkLst>
            <pc:docMk/>
            <pc:sldMk cId="1407451927" sldId="320"/>
            <ac:spMk id="6" creationId="{DCB51F62-2DDA-400C-AE04-E521C4FF2BA1}"/>
          </ac:spMkLst>
        </pc:spChg>
        <pc:spChg chg="del">
          <ac:chgData name="YU, Qinze" userId="611a2176-9113-485b-b6d4-6a0bbe10c47a" providerId="ADAL" clId="{9A059564-060A-4C45-8D64-02667841B672}" dt="2022-09-21T07:22:32.218" v="482" actId="478"/>
          <ac:spMkLst>
            <pc:docMk/>
            <pc:sldMk cId="1407451927" sldId="320"/>
            <ac:spMk id="7" creationId="{ABFF014C-C4BF-4C37-BE83-776D8D2EF504}"/>
          </ac:spMkLst>
        </pc:spChg>
        <pc:spChg chg="add mod">
          <ac:chgData name="YU, Qinze" userId="611a2176-9113-485b-b6d4-6a0bbe10c47a" providerId="ADAL" clId="{9A059564-060A-4C45-8D64-02667841B672}" dt="2022-09-21T07:38:47.911" v="572" actId="1076"/>
          <ac:spMkLst>
            <pc:docMk/>
            <pc:sldMk cId="1407451927" sldId="320"/>
            <ac:spMk id="8" creationId="{163119EE-405D-4BCD-8C98-D24A42101FE5}"/>
          </ac:spMkLst>
        </pc:spChg>
        <pc:spChg chg="add mod">
          <ac:chgData name="YU, Qinze" userId="611a2176-9113-485b-b6d4-6a0bbe10c47a" providerId="ADAL" clId="{9A059564-060A-4C45-8D64-02667841B672}" dt="2022-09-21T07:57:00.325" v="643" actId="1076"/>
          <ac:spMkLst>
            <pc:docMk/>
            <pc:sldMk cId="1407451927" sldId="320"/>
            <ac:spMk id="11" creationId="{9889C0D8-C454-4EC5-9C26-B52FEAF26523}"/>
          </ac:spMkLst>
        </pc:spChg>
        <pc:picChg chg="add del">
          <ac:chgData name="YU, Qinze" userId="611a2176-9113-485b-b6d4-6a0bbe10c47a" providerId="ADAL" clId="{9A059564-060A-4C45-8D64-02667841B672}" dt="2022-09-21T07:33:12.833" v="516" actId="478"/>
          <ac:picMkLst>
            <pc:docMk/>
            <pc:sldMk cId="1407451927" sldId="320"/>
            <ac:picMk id="5" creationId="{DBE904B5-8F22-454F-A7E7-73749D54E334}"/>
          </ac:picMkLst>
        </pc:picChg>
        <pc:cxnChg chg="del">
          <ac:chgData name="YU, Qinze" userId="611a2176-9113-485b-b6d4-6a0bbe10c47a" providerId="ADAL" clId="{9A059564-060A-4C45-8D64-02667841B672}" dt="2022-09-21T07:22:34.599" v="484" actId="478"/>
          <ac:cxnSpMkLst>
            <pc:docMk/>
            <pc:sldMk cId="1407451927" sldId="320"/>
            <ac:cxnSpMk id="9" creationId="{56FFFD88-698E-471D-94AE-3F9897CA46C7}"/>
          </ac:cxnSpMkLst>
        </pc:cxnChg>
        <pc:cxnChg chg="del">
          <ac:chgData name="YU, Qinze" userId="611a2176-9113-485b-b6d4-6a0bbe10c47a" providerId="ADAL" clId="{9A059564-060A-4C45-8D64-02667841B672}" dt="2022-09-21T07:22:35.249" v="485" actId="478"/>
          <ac:cxnSpMkLst>
            <pc:docMk/>
            <pc:sldMk cId="1407451927" sldId="320"/>
            <ac:cxnSpMk id="12" creationId="{E808B28C-BC55-4ABD-9B1F-141595085D38}"/>
          </ac:cxnSpMkLst>
        </pc:cxnChg>
      </pc:sldChg>
      <pc:sldChg chg="addSp delSp modSp add">
        <pc:chgData name="YU, Qinze" userId="611a2176-9113-485b-b6d4-6a0bbe10c47a" providerId="ADAL" clId="{9A059564-060A-4C45-8D64-02667841B672}" dt="2022-09-21T08:03:38.901" v="729" actId="1076"/>
        <pc:sldMkLst>
          <pc:docMk/>
          <pc:sldMk cId="3347044015" sldId="321"/>
        </pc:sldMkLst>
        <pc:spChg chg="add mod">
          <ac:chgData name="YU, Qinze" userId="611a2176-9113-485b-b6d4-6a0bbe10c47a" providerId="ADAL" clId="{9A059564-060A-4C45-8D64-02667841B672}" dt="2022-09-21T08:01:19.878" v="690" actId="1076"/>
          <ac:spMkLst>
            <pc:docMk/>
            <pc:sldMk cId="3347044015" sldId="321"/>
            <ac:spMk id="2" creationId="{73F5FDD7-5538-441F-8F19-4B5EDC75D3C5}"/>
          </ac:spMkLst>
        </pc:spChg>
        <pc:spChg chg="add del">
          <ac:chgData name="YU, Qinze" userId="611a2176-9113-485b-b6d4-6a0bbe10c47a" providerId="ADAL" clId="{9A059564-060A-4C45-8D64-02667841B672}" dt="2022-09-21T07:59:59.729" v="657" actId="478"/>
          <ac:spMkLst>
            <pc:docMk/>
            <pc:sldMk cId="3347044015" sldId="321"/>
            <ac:spMk id="4" creationId="{85FD86B8-BBA3-43D5-86BA-693B9F837420}"/>
          </ac:spMkLst>
        </pc:spChg>
        <pc:spChg chg="add mod">
          <ac:chgData name="YU, Qinze" userId="611a2176-9113-485b-b6d4-6a0bbe10c47a" providerId="ADAL" clId="{9A059564-060A-4C45-8D64-02667841B672}" dt="2022-09-21T08:03:38.901" v="729" actId="1076"/>
          <ac:spMkLst>
            <pc:docMk/>
            <pc:sldMk cId="3347044015" sldId="321"/>
            <ac:spMk id="5" creationId="{697A54D4-FF1B-4BCF-81E7-6F30F9C04DFE}"/>
          </ac:spMkLst>
        </pc:spChg>
        <pc:spChg chg="mod">
          <ac:chgData name="YU, Qinze" userId="611a2176-9113-485b-b6d4-6a0bbe10c47a" providerId="ADAL" clId="{9A059564-060A-4C45-8D64-02667841B672}" dt="2022-09-21T07:59:50.336" v="654" actId="20577"/>
          <ac:spMkLst>
            <pc:docMk/>
            <pc:sldMk cId="3347044015" sldId="321"/>
            <ac:spMk id="6" creationId="{DCB51F62-2DDA-400C-AE04-E521C4FF2BA1}"/>
          </ac:spMkLst>
        </pc:spChg>
        <pc:spChg chg="del">
          <ac:chgData name="YU, Qinze" userId="611a2176-9113-485b-b6d4-6a0bbe10c47a" providerId="ADAL" clId="{9A059564-060A-4C45-8D64-02667841B672}" dt="2022-09-21T08:00:01.296" v="658" actId="478"/>
          <ac:spMkLst>
            <pc:docMk/>
            <pc:sldMk cId="3347044015" sldId="321"/>
            <ac:spMk id="8" creationId="{163119EE-405D-4BCD-8C98-D24A42101FE5}"/>
          </ac:spMkLst>
        </pc:spChg>
        <pc:spChg chg="mod">
          <ac:chgData name="YU, Qinze" userId="611a2176-9113-485b-b6d4-6a0bbe10c47a" providerId="ADAL" clId="{9A059564-060A-4C45-8D64-02667841B672}" dt="2022-09-21T08:00:04.766" v="659" actId="1076"/>
          <ac:spMkLst>
            <pc:docMk/>
            <pc:sldMk cId="3347044015" sldId="321"/>
            <ac:spMk id="11" creationId="{9889C0D8-C454-4EC5-9C26-B52FEAF26523}"/>
          </ac:spMkLst>
        </pc:spChg>
      </pc:sldChg>
      <pc:sldChg chg="addSp delSp modSp add">
        <pc:chgData name="YU, Qinze" userId="611a2176-9113-485b-b6d4-6a0bbe10c47a" providerId="ADAL" clId="{9A059564-060A-4C45-8D64-02667841B672}" dt="2022-09-21T08:04:44.477" v="744" actId="1076"/>
        <pc:sldMkLst>
          <pc:docMk/>
          <pc:sldMk cId="3978264092" sldId="322"/>
        </pc:sldMkLst>
        <pc:spChg chg="del">
          <ac:chgData name="YU, Qinze" userId="611a2176-9113-485b-b6d4-6a0bbe10c47a" providerId="ADAL" clId="{9A059564-060A-4C45-8D64-02667841B672}" dt="2022-09-21T08:04:20.971" v="732" actId="478"/>
          <ac:spMkLst>
            <pc:docMk/>
            <pc:sldMk cId="3978264092" sldId="322"/>
            <ac:spMk id="2" creationId="{E2DE93E6-E607-461A-B826-545914B9273D}"/>
          </ac:spMkLst>
        </pc:spChg>
        <pc:spChg chg="del">
          <ac:chgData name="YU, Qinze" userId="611a2176-9113-485b-b6d4-6a0bbe10c47a" providerId="ADAL" clId="{9A059564-060A-4C45-8D64-02667841B672}" dt="2022-09-21T08:04:18.344" v="731" actId="478"/>
          <ac:spMkLst>
            <pc:docMk/>
            <pc:sldMk cId="3978264092" sldId="322"/>
            <ac:spMk id="4" creationId="{2EE68EC5-8D42-4894-B00E-87E646E0BC21}"/>
          </ac:spMkLst>
        </pc:spChg>
        <pc:spChg chg="add mod">
          <ac:chgData name="YU, Qinze" userId="611a2176-9113-485b-b6d4-6a0bbe10c47a" providerId="ADAL" clId="{9A059564-060A-4C45-8D64-02667841B672}" dt="2022-09-21T08:04:44.477" v="744" actId="1076"/>
          <ac:spMkLst>
            <pc:docMk/>
            <pc:sldMk cId="3978264092" sldId="322"/>
            <ac:spMk id="5" creationId="{8F92725D-5298-444D-8F80-9BD1DB34DEDE}"/>
          </ac:spMkLst>
        </pc:spChg>
      </pc:sldChg>
    </pc:docChg>
  </pc:docChgLst>
  <pc:docChgLst>
    <pc:chgData name="YU, Qinze" userId="611a2176-9113-485b-b6d4-6a0bbe10c47a" providerId="ADAL" clId="{2FB745B9-2A43-42A0-816F-2D1F34D8BA16}"/>
    <pc:docChg chg="undo custSel addSld delSld modSld">
      <pc:chgData name="YU, Qinze" userId="611a2176-9113-485b-b6d4-6a0bbe10c47a" providerId="ADAL" clId="{2FB745B9-2A43-42A0-816F-2D1F34D8BA16}" dt="2022-09-20T12:36:32.833" v="607"/>
      <pc:docMkLst>
        <pc:docMk/>
      </pc:docMkLst>
      <pc:sldChg chg="addSp delSp modSp mod">
        <pc:chgData name="YU, Qinze" userId="611a2176-9113-485b-b6d4-6a0bbe10c47a" providerId="ADAL" clId="{2FB745B9-2A43-42A0-816F-2D1F34D8BA16}" dt="2022-09-20T12:09:07.769" v="98" actId="22"/>
        <pc:sldMkLst>
          <pc:docMk/>
          <pc:sldMk cId="3622942013" sldId="296"/>
        </pc:sldMkLst>
        <pc:spChg chg="add del mod">
          <ac:chgData name="YU, Qinze" userId="611a2176-9113-485b-b6d4-6a0bbe10c47a" providerId="ADAL" clId="{2FB745B9-2A43-42A0-816F-2D1F34D8BA16}" dt="2022-09-20T12:02:53.089" v="15" actId="478"/>
          <ac:spMkLst>
            <pc:docMk/>
            <pc:sldMk cId="3622942013" sldId="296"/>
            <ac:spMk id="4" creationId="{8B084F73-CE0E-A568-4674-12950DCB7BDE}"/>
          </ac:spMkLst>
        </pc:spChg>
        <pc:spChg chg="add del">
          <ac:chgData name="YU, Qinze" userId="611a2176-9113-485b-b6d4-6a0bbe10c47a" providerId="ADAL" clId="{2FB745B9-2A43-42A0-816F-2D1F34D8BA16}" dt="2022-09-20T12:02:01.635" v="12" actId="478"/>
          <ac:spMkLst>
            <pc:docMk/>
            <pc:sldMk cId="3622942013" sldId="296"/>
            <ac:spMk id="5" creationId="{3B282B3C-64CF-594A-74E5-A61F1F9566DE}"/>
          </ac:spMkLst>
        </pc:spChg>
        <pc:spChg chg="mod">
          <ac:chgData name="YU, Qinze" userId="611a2176-9113-485b-b6d4-6a0bbe10c47a" providerId="ADAL" clId="{2FB745B9-2A43-42A0-816F-2D1F34D8BA16}" dt="2022-09-20T12:03:53.003" v="39" actId="1076"/>
          <ac:spMkLst>
            <pc:docMk/>
            <pc:sldMk cId="3622942013" sldId="296"/>
            <ac:spMk id="6" creationId="{A91018BA-3207-1B3F-149F-CE911976AC11}"/>
          </ac:spMkLst>
        </pc:spChg>
        <pc:spChg chg="del">
          <ac:chgData name="YU, Qinze" userId="611a2176-9113-485b-b6d4-6a0bbe10c47a" providerId="ADAL" clId="{2FB745B9-2A43-42A0-816F-2D1F34D8BA16}" dt="2022-09-20T12:02:48.818" v="13" actId="478"/>
          <ac:spMkLst>
            <pc:docMk/>
            <pc:sldMk cId="3622942013" sldId="296"/>
            <ac:spMk id="7" creationId="{DA64BF2E-90E1-942F-34D3-5FF03D78E68F}"/>
          </ac:spMkLst>
        </pc:spChg>
        <pc:spChg chg="add del mod">
          <ac:chgData name="YU, Qinze" userId="611a2176-9113-485b-b6d4-6a0bbe10c47a" providerId="ADAL" clId="{2FB745B9-2A43-42A0-816F-2D1F34D8BA16}" dt="2022-09-20T12:02:53.089" v="17"/>
          <ac:spMkLst>
            <pc:docMk/>
            <pc:sldMk cId="3622942013" sldId="296"/>
            <ac:spMk id="8" creationId="{55C2464B-E422-7C7D-15EF-6E74C6D60B63}"/>
          </ac:spMkLst>
        </pc:spChg>
        <pc:spChg chg="add del">
          <ac:chgData name="YU, Qinze" userId="611a2176-9113-485b-b6d4-6a0bbe10c47a" providerId="ADAL" clId="{2FB745B9-2A43-42A0-816F-2D1F34D8BA16}" dt="2022-09-20T12:05:45.849" v="41" actId="22"/>
          <ac:spMkLst>
            <pc:docMk/>
            <pc:sldMk cId="3622942013" sldId="296"/>
            <ac:spMk id="10" creationId="{126DB49B-4195-5370-10D2-5358AF26DCF5}"/>
          </ac:spMkLst>
        </pc:spChg>
        <pc:spChg chg="add mod">
          <ac:chgData name="YU, Qinze" userId="611a2176-9113-485b-b6d4-6a0bbe10c47a" providerId="ADAL" clId="{2FB745B9-2A43-42A0-816F-2D1F34D8BA16}" dt="2022-09-20T12:09:02.680" v="96" actId="255"/>
          <ac:spMkLst>
            <pc:docMk/>
            <pc:sldMk cId="3622942013" sldId="296"/>
            <ac:spMk id="12" creationId="{7B06F360-97E2-632A-3B90-FA4B65B4571E}"/>
          </ac:spMkLst>
        </pc:spChg>
        <pc:spChg chg="add del">
          <ac:chgData name="YU, Qinze" userId="611a2176-9113-485b-b6d4-6a0bbe10c47a" providerId="ADAL" clId="{2FB745B9-2A43-42A0-816F-2D1F34D8BA16}" dt="2022-09-20T12:09:07.769" v="98" actId="22"/>
          <ac:spMkLst>
            <pc:docMk/>
            <pc:sldMk cId="3622942013" sldId="296"/>
            <ac:spMk id="14" creationId="{F9B30185-A002-573B-1A91-CB8D0107F7AE}"/>
          </ac:spMkLst>
        </pc:spChg>
      </pc:sldChg>
      <pc:sldChg chg="del">
        <pc:chgData name="YU, Qinze" userId="611a2176-9113-485b-b6d4-6a0bbe10c47a" providerId="ADAL" clId="{2FB745B9-2A43-42A0-816F-2D1F34D8BA16}" dt="2022-09-20T11:59:27.241" v="9" actId="47"/>
        <pc:sldMkLst>
          <pc:docMk/>
          <pc:sldMk cId="3911390224" sldId="298"/>
        </pc:sldMkLst>
      </pc:sldChg>
      <pc:sldChg chg="del">
        <pc:chgData name="YU, Qinze" userId="611a2176-9113-485b-b6d4-6a0bbe10c47a" providerId="ADAL" clId="{2FB745B9-2A43-42A0-816F-2D1F34D8BA16}" dt="2022-09-20T11:59:26.115" v="7" actId="47"/>
        <pc:sldMkLst>
          <pc:docMk/>
          <pc:sldMk cId="2788130664" sldId="299"/>
        </pc:sldMkLst>
      </pc:sldChg>
      <pc:sldChg chg="del">
        <pc:chgData name="YU, Qinze" userId="611a2176-9113-485b-b6d4-6a0bbe10c47a" providerId="ADAL" clId="{2FB745B9-2A43-42A0-816F-2D1F34D8BA16}" dt="2022-09-20T11:59:25.558" v="6" actId="47"/>
        <pc:sldMkLst>
          <pc:docMk/>
          <pc:sldMk cId="494763067" sldId="300"/>
        </pc:sldMkLst>
      </pc:sldChg>
      <pc:sldChg chg="del">
        <pc:chgData name="YU, Qinze" userId="611a2176-9113-485b-b6d4-6a0bbe10c47a" providerId="ADAL" clId="{2FB745B9-2A43-42A0-816F-2D1F34D8BA16}" dt="2022-09-20T11:59:24.543" v="4" actId="47"/>
        <pc:sldMkLst>
          <pc:docMk/>
          <pc:sldMk cId="3324315476" sldId="301"/>
        </pc:sldMkLst>
      </pc:sldChg>
      <pc:sldChg chg="del">
        <pc:chgData name="YU, Qinze" userId="611a2176-9113-485b-b6d4-6a0bbe10c47a" providerId="ADAL" clId="{2FB745B9-2A43-42A0-816F-2D1F34D8BA16}" dt="2022-09-20T11:59:26.661" v="8" actId="47"/>
        <pc:sldMkLst>
          <pc:docMk/>
          <pc:sldMk cId="1476872104" sldId="302"/>
        </pc:sldMkLst>
      </pc:sldChg>
      <pc:sldChg chg="del">
        <pc:chgData name="YU, Qinze" userId="611a2176-9113-485b-b6d4-6a0bbe10c47a" providerId="ADAL" clId="{2FB745B9-2A43-42A0-816F-2D1F34D8BA16}" dt="2022-09-20T11:59:25.094" v="5" actId="47"/>
        <pc:sldMkLst>
          <pc:docMk/>
          <pc:sldMk cId="3923803344" sldId="303"/>
        </pc:sldMkLst>
      </pc:sldChg>
      <pc:sldChg chg="del">
        <pc:chgData name="YU, Qinze" userId="611a2176-9113-485b-b6d4-6a0bbe10c47a" providerId="ADAL" clId="{2FB745B9-2A43-42A0-816F-2D1F34D8BA16}" dt="2022-09-20T11:59:22.496" v="1" actId="47"/>
        <pc:sldMkLst>
          <pc:docMk/>
          <pc:sldMk cId="3231457600" sldId="304"/>
        </pc:sldMkLst>
      </pc:sldChg>
      <pc:sldChg chg="del">
        <pc:chgData name="YU, Qinze" userId="611a2176-9113-485b-b6d4-6a0bbe10c47a" providerId="ADAL" clId="{2FB745B9-2A43-42A0-816F-2D1F34D8BA16}" dt="2022-09-20T11:59:23.968" v="3" actId="47"/>
        <pc:sldMkLst>
          <pc:docMk/>
          <pc:sldMk cId="3213219187" sldId="305"/>
        </pc:sldMkLst>
      </pc:sldChg>
      <pc:sldChg chg="del">
        <pc:chgData name="YU, Qinze" userId="611a2176-9113-485b-b6d4-6a0bbe10c47a" providerId="ADAL" clId="{2FB745B9-2A43-42A0-816F-2D1F34D8BA16}" dt="2022-09-20T11:59:23.439" v="2" actId="47"/>
        <pc:sldMkLst>
          <pc:docMk/>
          <pc:sldMk cId="1402095579" sldId="306"/>
        </pc:sldMkLst>
      </pc:sldChg>
      <pc:sldChg chg="del">
        <pc:chgData name="YU, Qinze" userId="611a2176-9113-485b-b6d4-6a0bbe10c47a" providerId="ADAL" clId="{2FB745B9-2A43-42A0-816F-2D1F34D8BA16}" dt="2022-09-20T11:59:21.352" v="0" actId="47"/>
        <pc:sldMkLst>
          <pc:docMk/>
          <pc:sldMk cId="722285042" sldId="307"/>
        </pc:sldMkLst>
      </pc:sldChg>
      <pc:sldChg chg="addSp delSp modSp add mod">
        <pc:chgData name="YU, Qinze" userId="611a2176-9113-485b-b6d4-6a0bbe10c47a" providerId="ADAL" clId="{2FB745B9-2A43-42A0-816F-2D1F34D8BA16}" dt="2022-09-20T12:25:12.309" v="416" actId="20577"/>
        <pc:sldMkLst>
          <pc:docMk/>
          <pc:sldMk cId="847919252" sldId="309"/>
        </pc:sldMkLst>
        <pc:spChg chg="mod">
          <ac:chgData name="YU, Qinze" userId="611a2176-9113-485b-b6d4-6a0bbe10c47a" providerId="ADAL" clId="{2FB745B9-2A43-42A0-816F-2D1F34D8BA16}" dt="2022-09-20T12:10:33.108" v="159" actId="14100"/>
          <ac:spMkLst>
            <pc:docMk/>
            <pc:sldMk cId="847919252" sldId="309"/>
            <ac:spMk id="6" creationId="{A91018BA-3207-1B3F-149F-CE911976AC11}"/>
          </ac:spMkLst>
        </pc:spChg>
        <pc:spChg chg="del">
          <ac:chgData name="YU, Qinze" userId="611a2176-9113-485b-b6d4-6a0bbe10c47a" providerId="ADAL" clId="{2FB745B9-2A43-42A0-816F-2D1F34D8BA16}" dt="2022-09-20T12:12:45.811" v="182" actId="478"/>
          <ac:spMkLst>
            <pc:docMk/>
            <pc:sldMk cId="847919252" sldId="309"/>
            <ac:spMk id="12" creationId="{7B06F360-97E2-632A-3B90-FA4B65B4571E}"/>
          </ac:spMkLst>
        </pc:spChg>
        <pc:graphicFrameChg chg="add mod modGraphic">
          <ac:chgData name="YU, Qinze" userId="611a2176-9113-485b-b6d4-6a0bbe10c47a" providerId="ADAL" clId="{2FB745B9-2A43-42A0-816F-2D1F34D8BA16}" dt="2022-09-20T12:25:12.309" v="416" actId="20577"/>
          <ac:graphicFrameMkLst>
            <pc:docMk/>
            <pc:sldMk cId="847919252" sldId="309"/>
            <ac:graphicFrameMk id="2" creationId="{3A053DB6-E256-B67D-5662-63AC3138D269}"/>
          </ac:graphicFrameMkLst>
        </pc:graphicFrameChg>
      </pc:sldChg>
      <pc:sldChg chg="addSp delSp modSp add mod setBg">
        <pc:chgData name="YU, Qinze" userId="611a2176-9113-485b-b6d4-6a0bbe10c47a" providerId="ADAL" clId="{2FB745B9-2A43-42A0-816F-2D1F34D8BA16}" dt="2022-09-20T12:26:53.797" v="437" actId="1076"/>
        <pc:sldMkLst>
          <pc:docMk/>
          <pc:sldMk cId="4247697434" sldId="310"/>
        </pc:sldMkLst>
        <pc:spChg chg="mod ord">
          <ac:chgData name="YU, Qinze" userId="611a2176-9113-485b-b6d4-6a0bbe10c47a" providerId="ADAL" clId="{2FB745B9-2A43-42A0-816F-2D1F34D8BA16}" dt="2022-09-20T12:26:49.645" v="435" actId="26606"/>
          <ac:spMkLst>
            <pc:docMk/>
            <pc:sldMk cId="4247697434" sldId="310"/>
            <ac:spMk id="3" creationId="{99DDFBBB-7B01-EB15-12C1-37AE9563C81A}"/>
          </ac:spMkLst>
        </pc:spChg>
        <pc:spChg chg="mod">
          <ac:chgData name="YU, Qinze" userId="611a2176-9113-485b-b6d4-6a0bbe10c47a" providerId="ADAL" clId="{2FB745B9-2A43-42A0-816F-2D1F34D8BA16}" dt="2022-09-20T12:26:49.645" v="435" actId="26606"/>
          <ac:spMkLst>
            <pc:docMk/>
            <pc:sldMk cId="4247697434" sldId="310"/>
            <ac:spMk id="6" creationId="{A91018BA-3207-1B3F-149F-CE911976AC11}"/>
          </ac:spMkLst>
        </pc:spChg>
        <pc:spChg chg="add del">
          <ac:chgData name="YU, Qinze" userId="611a2176-9113-485b-b6d4-6a0bbe10c47a" providerId="ADAL" clId="{2FB745B9-2A43-42A0-816F-2D1F34D8BA16}" dt="2022-09-20T12:26:44.838" v="431" actId="26606"/>
          <ac:spMkLst>
            <pc:docMk/>
            <pc:sldMk cId="4247697434" sldId="310"/>
            <ac:spMk id="11" creationId="{D4771268-CB57-404A-9271-370EB28F6090}"/>
          </ac:spMkLst>
        </pc:spChg>
        <pc:spChg chg="del">
          <ac:chgData name="YU, Qinze" userId="611a2176-9113-485b-b6d4-6a0bbe10c47a" providerId="ADAL" clId="{2FB745B9-2A43-42A0-816F-2D1F34D8BA16}" dt="2022-09-20T12:25:23.229" v="422" actId="478"/>
          <ac:spMkLst>
            <pc:docMk/>
            <pc:sldMk cId="4247697434" sldId="310"/>
            <ac:spMk id="12" creationId="{7B06F360-97E2-632A-3B90-FA4B65B4571E}"/>
          </ac:spMkLst>
        </pc:spChg>
        <pc:picChg chg="add mod">
          <ac:chgData name="YU, Qinze" userId="611a2176-9113-485b-b6d4-6a0bbe10c47a" providerId="ADAL" clId="{2FB745B9-2A43-42A0-816F-2D1F34D8BA16}" dt="2022-09-20T12:26:53.797" v="437" actId="1076"/>
          <ac:picMkLst>
            <pc:docMk/>
            <pc:sldMk cId="4247697434" sldId="310"/>
            <ac:picMk id="4" creationId="{7FD232FA-81C3-DD79-6941-515ED0FEAE44}"/>
          </ac:picMkLst>
        </pc:picChg>
      </pc:sldChg>
      <pc:sldChg chg="addSp delSp modSp add mod modAnim">
        <pc:chgData name="YU, Qinze" userId="611a2176-9113-485b-b6d4-6a0bbe10c47a" providerId="ADAL" clId="{2FB745B9-2A43-42A0-816F-2D1F34D8BA16}" dt="2022-09-20T12:36:32.833" v="607"/>
        <pc:sldMkLst>
          <pc:docMk/>
          <pc:sldMk cId="124427114" sldId="311"/>
        </pc:sldMkLst>
        <pc:spChg chg="add mod ord">
          <ac:chgData name="YU, Qinze" userId="611a2176-9113-485b-b6d4-6a0bbe10c47a" providerId="ADAL" clId="{2FB745B9-2A43-42A0-816F-2D1F34D8BA16}" dt="2022-09-20T12:33:13.326" v="543" actId="1582"/>
          <ac:spMkLst>
            <pc:docMk/>
            <pc:sldMk cId="124427114" sldId="311"/>
            <ac:spMk id="5" creationId="{76FD9C6D-A07C-F2D1-65E8-34FBC983193C}"/>
          </ac:spMkLst>
        </pc:spChg>
        <pc:spChg chg="add del mod">
          <ac:chgData name="YU, Qinze" userId="611a2176-9113-485b-b6d4-6a0bbe10c47a" providerId="ADAL" clId="{2FB745B9-2A43-42A0-816F-2D1F34D8BA16}" dt="2022-09-20T12:33:15.498" v="544" actId="478"/>
          <ac:spMkLst>
            <pc:docMk/>
            <pc:sldMk cId="124427114" sldId="311"/>
            <ac:spMk id="7" creationId="{6B47758F-965B-0241-7BDB-B20D3A77B5AF}"/>
          </ac:spMkLst>
        </pc:spChg>
        <pc:spChg chg="add del mod">
          <ac:chgData name="YU, Qinze" userId="611a2176-9113-485b-b6d4-6a0bbe10c47a" providerId="ADAL" clId="{2FB745B9-2A43-42A0-816F-2D1F34D8BA16}" dt="2022-09-20T12:33:16.143" v="545" actId="478"/>
          <ac:spMkLst>
            <pc:docMk/>
            <pc:sldMk cId="124427114" sldId="311"/>
            <ac:spMk id="8" creationId="{DE119D92-A2C6-1559-6F08-C346423AFF79}"/>
          </ac:spMkLst>
        </pc:spChg>
        <pc:spChg chg="add mod">
          <ac:chgData name="YU, Qinze" userId="611a2176-9113-485b-b6d4-6a0bbe10c47a" providerId="ADAL" clId="{2FB745B9-2A43-42A0-816F-2D1F34D8BA16}" dt="2022-09-20T12:33:21.835" v="546" actId="571"/>
          <ac:spMkLst>
            <pc:docMk/>
            <pc:sldMk cId="124427114" sldId="311"/>
            <ac:spMk id="9" creationId="{E4247D9D-95A6-2C47-31C1-F3DC2253C7E9}"/>
          </ac:spMkLst>
        </pc:spChg>
        <pc:spChg chg="add mod">
          <ac:chgData name="YU, Qinze" userId="611a2176-9113-485b-b6d4-6a0bbe10c47a" providerId="ADAL" clId="{2FB745B9-2A43-42A0-816F-2D1F34D8BA16}" dt="2022-09-20T12:33:24.752" v="547" actId="571"/>
          <ac:spMkLst>
            <pc:docMk/>
            <pc:sldMk cId="124427114" sldId="311"/>
            <ac:spMk id="10" creationId="{10051111-6795-F5EB-3D87-85B88EB6F7FF}"/>
          </ac:spMkLst>
        </pc:spChg>
        <pc:spChg chg="add mod">
          <ac:chgData name="YU, Qinze" userId="611a2176-9113-485b-b6d4-6a0bbe10c47a" providerId="ADAL" clId="{2FB745B9-2A43-42A0-816F-2D1F34D8BA16}" dt="2022-09-20T12:34:16.102" v="569" actId="2711"/>
          <ac:spMkLst>
            <pc:docMk/>
            <pc:sldMk cId="124427114" sldId="311"/>
            <ac:spMk id="14" creationId="{2C55A945-FF2F-85D7-739C-E5BB0FFD0FD9}"/>
          </ac:spMkLst>
        </pc:spChg>
        <pc:spChg chg="add mod">
          <ac:chgData name="YU, Qinze" userId="611a2176-9113-485b-b6d4-6a0bbe10c47a" providerId="ADAL" clId="{2FB745B9-2A43-42A0-816F-2D1F34D8BA16}" dt="2022-09-20T12:34:31.592" v="573" actId="20577"/>
          <ac:spMkLst>
            <pc:docMk/>
            <pc:sldMk cId="124427114" sldId="311"/>
            <ac:spMk id="16" creationId="{5CB04ABE-34FE-460B-4972-5E99C1AE7511}"/>
          </ac:spMkLst>
        </pc:spChg>
        <pc:spChg chg="add mod">
          <ac:chgData name="YU, Qinze" userId="611a2176-9113-485b-b6d4-6a0bbe10c47a" providerId="ADAL" clId="{2FB745B9-2A43-42A0-816F-2D1F34D8BA16}" dt="2022-09-20T12:34:58.402" v="584" actId="1076"/>
          <ac:spMkLst>
            <pc:docMk/>
            <pc:sldMk cId="124427114" sldId="311"/>
            <ac:spMk id="18" creationId="{DAD4838D-C2C1-B0C6-5AFC-FA19E42B4196}"/>
          </ac:spMkLst>
        </pc:spChg>
        <pc:graphicFrameChg chg="add mod modGraphic">
          <ac:chgData name="YU, Qinze" userId="611a2176-9113-485b-b6d4-6a0bbe10c47a" providerId="ADAL" clId="{2FB745B9-2A43-42A0-816F-2D1F34D8BA16}" dt="2022-09-20T12:31:20.363" v="526" actId="2062"/>
          <ac:graphicFrameMkLst>
            <pc:docMk/>
            <pc:sldMk cId="124427114" sldId="311"/>
            <ac:graphicFrameMk id="2" creationId="{7317B0E9-3BCE-DA1F-48F4-6A1AFC350654}"/>
          </ac:graphicFrameMkLst>
        </pc:graphicFrameChg>
        <pc:picChg chg="del">
          <ac:chgData name="YU, Qinze" userId="611a2176-9113-485b-b6d4-6a0bbe10c47a" providerId="ADAL" clId="{2FB745B9-2A43-42A0-816F-2D1F34D8BA16}" dt="2022-09-20T12:27:03.864" v="439" actId="478"/>
          <ac:picMkLst>
            <pc:docMk/>
            <pc:sldMk cId="124427114" sldId="311"/>
            <ac:picMk id="4" creationId="{7FD232FA-81C3-DD79-6941-515ED0FEAE44}"/>
          </ac:picMkLst>
        </pc:picChg>
        <pc:cxnChg chg="add mod">
          <ac:chgData name="YU, Qinze" userId="611a2176-9113-485b-b6d4-6a0bbe10c47a" providerId="ADAL" clId="{2FB745B9-2A43-42A0-816F-2D1F34D8BA16}" dt="2022-09-20T12:33:49.304" v="552" actId="1076"/>
          <ac:cxnSpMkLst>
            <pc:docMk/>
            <pc:sldMk cId="124427114" sldId="311"/>
            <ac:cxnSpMk id="12" creationId="{4FB272DC-C3DC-155D-1C56-B6F2E1A9E572}"/>
          </ac:cxnSpMkLst>
        </pc:cxnChg>
        <pc:cxnChg chg="add mod">
          <ac:chgData name="YU, Qinze" userId="611a2176-9113-485b-b6d4-6a0bbe10c47a" providerId="ADAL" clId="{2FB745B9-2A43-42A0-816F-2D1F34D8BA16}" dt="2022-09-20T12:34:38.877" v="576" actId="14100"/>
          <ac:cxnSpMkLst>
            <pc:docMk/>
            <pc:sldMk cId="124427114" sldId="311"/>
            <ac:cxnSpMk id="15" creationId="{377A3A44-8A23-3AC5-1825-1CB0FE4833EC}"/>
          </ac:cxnSpMkLst>
        </pc:cxnChg>
        <pc:cxnChg chg="add mod">
          <ac:chgData name="YU, Qinze" userId="611a2176-9113-485b-b6d4-6a0bbe10c47a" providerId="ADAL" clId="{2FB745B9-2A43-42A0-816F-2D1F34D8BA16}" dt="2022-09-20T12:35:03.958" v="586" actId="14100"/>
          <ac:cxnSpMkLst>
            <pc:docMk/>
            <pc:sldMk cId="124427114" sldId="311"/>
            <ac:cxnSpMk id="17" creationId="{57DBAAB2-59D8-EAD0-1897-D16C2E59E75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EF1EBA-FA81-B649-9427-7759600AD7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CF3C9-DA49-BB4A-B684-DBF5BF5E3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FCB5E-A5FE-CD43-BE20-56AA69F9E2F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74737-9FF7-F44F-88F6-D105F8A11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908F-5166-0244-9966-83F5AE9B45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EBAA-2F27-164E-BB01-663E1478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31A8B-03D0-A744-B775-892FBB97CDB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723-F942-684B-AA8D-78B007D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723-F942-684B-AA8D-78B007DBA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0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52B-C859-7849-BCCC-00D658FD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2217-3BAB-F94E-9FC5-04EF565B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514C-1295-4F48-9BFD-36BDFAA1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The school emblem, depicting a mythical Chinese bird in the school colours, purple and gold.">
            <a:extLst>
              <a:ext uri="{FF2B5EF4-FFF2-40B4-BE49-F238E27FC236}">
                <a16:creationId xmlns:a16="http://schemas.microsoft.com/office/drawing/2014/main" id="{12197FE7-0D60-E447-9AA1-6922AB1D54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48" y="104592"/>
            <a:ext cx="1413303" cy="11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4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C5E7-475E-B942-B718-7DE43F7A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30B2E-0A0E-9546-B6A1-EDF32B19E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902F-20CC-F14C-9942-D135C91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126C2-C75C-564D-8BAB-95D9E007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49996-9E12-3544-BFE0-E9381F278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DC9F-1FC6-B54C-AAC6-2F749B6A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school emblem, depicting a mythical Chinese bird in the school colours, purple and gold.">
            <a:extLst>
              <a:ext uri="{FF2B5EF4-FFF2-40B4-BE49-F238E27FC236}">
                <a16:creationId xmlns:a16="http://schemas.microsoft.com/office/drawing/2014/main" id="{62C4E6A6-6E54-DC42-AC35-CBD81039A1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48" y="104592"/>
            <a:ext cx="1413303" cy="11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8134-0ED6-1C41-93B1-6BF0C48A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6389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Ø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ü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696F-46B7-5046-84E0-728265B6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dobe Arabic" panose="02040503050201020203" pitchFamily="18" charset="-78"/>
              </a:defRPr>
            </a:lvl1pPr>
          </a:lstStyle>
          <a:p>
            <a:fld id="{6BEFA6A3-DCDC-C94F-8925-DD6196A8BB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80AB29-5721-1841-A7E8-AA94BFEC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3C08-F382-1243-AE8E-33327BFF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456B-318C-7249-BFD0-C584D277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1665-6224-2B41-A586-492A43CF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08B4-BBC9-5B46-9309-B599A029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2BEC-822F-B649-981C-E7E8A9973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833F-F0CE-1D43-A7BC-ECB984DA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0A82-1193-5349-9D87-D4CEB9F1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739-BD8E-B442-AA38-85CBEC1C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86D9-BD04-6D49-A212-52EA389D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16C9-023F-564E-BA9A-549797ED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0A615-5577-DF4D-9EEA-D923B129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A3C7D-F792-B148-8D33-161D34C0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8E8B-6ABD-4C4E-9004-1947D6A1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134A-C5A8-1649-9E68-9FA325A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1F9D-A8B5-394B-9C7D-08638ED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A7F6-91B1-BE4B-9F70-5366D877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5CBB-4A47-674D-A3B0-48622F9B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7571-5E77-464B-A789-EB1250C1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ACE9F-B4DF-2046-B928-F7813FCF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A4D1-99AD-3F4D-83FC-A990447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4989-0A41-FA4B-96A1-C3ED504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C8DDD-E51A-0E44-992E-638C2F4F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65E7-284D-354F-AE43-F0C104F1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D1DE8-9A0A-0B4E-8B46-DBFD6AB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4178-2100-0149-9A67-0BB5B0E9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69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0CC6A-90EE-7740-A423-519528C07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A6A3-DCDC-C94F-8925-DD6196A8BB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43A3775-8077-3746-BD24-2D8AEFB0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882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F4E-CD79-6B41-A79A-152FE43ED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424" y="1340768"/>
            <a:ext cx="10585176" cy="1449114"/>
          </a:xfrm>
        </p:spPr>
        <p:txBody>
          <a:bodyPr>
            <a:normAutofit/>
          </a:bodyPr>
          <a:lstStyle/>
          <a:p>
            <a:r>
              <a:rPr lang="en-HK" sz="4400" b="1" dirty="0">
                <a:latin typeface="Arial" panose="020B0604020202020204" pitchFamily="34" charset="0"/>
                <a:cs typeface="Arial" panose="020B0604020202020204" pitchFamily="34" charset="0"/>
              </a:rPr>
              <a:t>BMEG3105-Introduction to Pandas and NumPy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32910-28F1-1D4D-840A-291B0DE2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3389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inze YU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fld id="{1A94FF1E-773C-EF42-9518-DFBD6A915B86}" type="datetime2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Wednesday, September 21, 2022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qzyu22@cse.cuhk.edu.hk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 (CSE) 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Chinese University of Hong Kong (CUHK) </a:t>
            </a:r>
          </a:p>
        </p:txBody>
      </p:sp>
    </p:spTree>
    <p:extLst>
      <p:ext uri="{BB962C8B-B14F-4D97-AF65-F5344CB8AC3E}">
        <p14:creationId xmlns:p14="http://schemas.microsoft.com/office/powerpoint/2010/main" val="6553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8C90A9-7E78-4AFF-88B7-58CE9C8D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44824"/>
            <a:ext cx="9505056" cy="4181549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and Matplotlib provide MATLAB-like functionality in python.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Features: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multidimentional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arrays (matrices)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Fast numerical computations (matrix math)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High-level math functions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023682-328A-42F5-B9EA-29E6ED7A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632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825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023682-328A-42F5-B9EA-29E6ED7A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632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Why do we need NumPy?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B90676-FA67-4414-AE64-9AC4F12C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791866"/>
            <a:ext cx="8595360" cy="4351337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Python does numerical computations slowly.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1000 x 1000 matrix multiply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 triple loop takes &gt; 10 min.</a:t>
            </a:r>
          </a:p>
          <a:p>
            <a:pPr lvl="1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C1F2-474A-4223-A100-2A37A6AC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FABFA2-1B27-4641-98D7-29920848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44624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43AF1F-9A6D-42FD-B5D9-46492B6B8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9496" y="1628800"/>
            <a:ext cx="7786456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Structured lists of numbers.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Vectors 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</a:p>
          <a:p>
            <a:pPr marL="0" indent="0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3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40071-1B9A-408D-B5DF-94A6DB63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B51F62-2DDA-400C-AE04-E521C4FF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44624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Distance and Similarity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F014C-C4BF-4C37-BE83-776D8D2EF504}"/>
              </a:ext>
            </a:extLst>
          </p:cNvPr>
          <p:cNvSpPr txBox="1"/>
          <p:nvPr/>
        </p:nvSpPr>
        <p:spPr>
          <a:xfrm>
            <a:off x="1487488" y="2151727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Distance estimates the similarity between objects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Distance low      Similarity high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Distance high      Similarity low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FFD88-698E-471D-94AE-3F9897CA46C7}"/>
              </a:ext>
            </a:extLst>
          </p:cNvPr>
          <p:cNvCxnSpPr>
            <a:cxnSpLocks/>
          </p:cNvCxnSpPr>
          <p:nvPr/>
        </p:nvCxnSpPr>
        <p:spPr>
          <a:xfrm>
            <a:off x="5058256" y="4365472"/>
            <a:ext cx="6404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08B28C-BC55-4ABD-9B1F-141595085D38}"/>
              </a:ext>
            </a:extLst>
          </p:cNvPr>
          <p:cNvCxnSpPr>
            <a:cxnSpLocks/>
          </p:cNvCxnSpPr>
          <p:nvPr/>
        </p:nvCxnSpPr>
        <p:spPr>
          <a:xfrm>
            <a:off x="5260176" y="4941168"/>
            <a:ext cx="6404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3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40071-1B9A-408D-B5DF-94A6DB63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B51F62-2DDA-400C-AE04-E521C4FF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0"/>
            <a:ext cx="10585176" cy="103753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Common ways to calculate distance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D86B8-BBA3-43D5-86BA-693B9F837420}"/>
              </a:ext>
            </a:extLst>
          </p:cNvPr>
          <p:cNvSpPr txBox="1"/>
          <p:nvPr/>
        </p:nvSpPr>
        <p:spPr>
          <a:xfrm>
            <a:off x="1271464" y="1722338"/>
            <a:ext cx="921702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Manhattan Distance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Hamming Distance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.......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3119EE-405D-4BCD-8C98-D24A42101FE5}"/>
                  </a:ext>
                </a:extLst>
              </p:cNvPr>
              <p:cNvSpPr txBox="1"/>
              <p:nvPr/>
            </p:nvSpPr>
            <p:spPr>
              <a:xfrm>
                <a:off x="1991544" y="2204864"/>
                <a:ext cx="7776864" cy="1836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𝑀𝑎𝑛h𝑎𝑡𝑡𝑎𝑛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3119EE-405D-4BCD-8C98-D24A4210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204864"/>
                <a:ext cx="7776864" cy="1836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9C0D8-C454-4EC5-9C26-B52FEAF26523}"/>
                  </a:ext>
                </a:extLst>
              </p:cNvPr>
              <p:cNvSpPr txBox="1"/>
              <p:nvPr/>
            </p:nvSpPr>
            <p:spPr>
              <a:xfrm>
                <a:off x="1271464" y="4365104"/>
                <a:ext cx="8568952" cy="1959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𝐻𝑎𝑚𝑚𝑖𝑛𝑔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</a:p>
              <a:p>
                <a:endParaRPr lang="en-US" sz="4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9C0D8-C454-4EC5-9C26-B52FEA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365104"/>
                <a:ext cx="8568952" cy="1959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5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40071-1B9A-408D-B5DF-94A6DB63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B51F62-2DDA-400C-AE04-E521C4FF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0"/>
            <a:ext cx="10585176" cy="103753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9C0D8-C454-4EC5-9C26-B52FEAF26523}"/>
                  </a:ext>
                </a:extLst>
              </p:cNvPr>
              <p:cNvSpPr txBox="1"/>
              <p:nvPr/>
            </p:nvSpPr>
            <p:spPr>
              <a:xfrm>
                <a:off x="2567608" y="548680"/>
                <a:ext cx="8568952" cy="1959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𝐻𝑎𝑚𝑚𝑖𝑛𝑔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</a:p>
              <a:p>
                <a:endParaRPr lang="en-US" sz="4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9C0D8-C454-4EC5-9C26-B52FEA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548680"/>
                <a:ext cx="8568952" cy="1959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3F5FDD7-5538-441F-8F19-4B5EDC75D3C5}"/>
              </a:ext>
            </a:extLst>
          </p:cNvPr>
          <p:cNvSpPr/>
          <p:nvPr/>
        </p:nvSpPr>
        <p:spPr>
          <a:xfrm>
            <a:off x="1559496" y="2508576"/>
            <a:ext cx="4680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GCGAACGTAA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GCGTAGGTAA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54D4-FF1B-4BCF-81E7-6F30F9C04DFE}"/>
              </a:ext>
            </a:extLst>
          </p:cNvPr>
          <p:cNvSpPr txBox="1"/>
          <p:nvPr/>
        </p:nvSpPr>
        <p:spPr>
          <a:xfrm>
            <a:off x="6690304" y="2779765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Hamming Distance?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Similarity?</a:t>
            </a:r>
          </a:p>
        </p:txBody>
      </p:sp>
    </p:spTree>
    <p:extLst>
      <p:ext uri="{BB962C8B-B14F-4D97-AF65-F5344CB8AC3E}">
        <p14:creationId xmlns:p14="http://schemas.microsoft.com/office/powerpoint/2010/main" val="334704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9B88E-0353-4C20-AA53-DD71A78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2725D-5298-444D-8F80-9BD1DB34DEDE}"/>
              </a:ext>
            </a:extLst>
          </p:cNvPr>
          <p:cNvSpPr txBox="1"/>
          <p:nvPr/>
        </p:nvSpPr>
        <p:spPr>
          <a:xfrm>
            <a:off x="4184568" y="2348880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7826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81FF9-3A14-46A6-88C7-0505DAA4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D7A29-F7CD-4AD4-9F34-9AF84DA6AE10}"/>
              </a:ext>
            </a:extLst>
          </p:cNvPr>
          <p:cNvSpPr txBox="1"/>
          <p:nvPr/>
        </p:nvSpPr>
        <p:spPr>
          <a:xfrm>
            <a:off x="3863752" y="1859340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2802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983432" y="260648"/>
            <a:ext cx="3147768" cy="86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endParaRPr lang="zh-CN" altLang="en-US" sz="5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06F360-97E2-632A-3B90-FA4B65B4571E}"/>
              </a:ext>
            </a:extLst>
          </p:cNvPr>
          <p:cNvSpPr txBox="1"/>
          <p:nvPr/>
        </p:nvSpPr>
        <p:spPr>
          <a:xfrm>
            <a:off x="1954380" y="2276872"/>
            <a:ext cx="88569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A data analysis and manipulation tool, built on top of the Python.</a:t>
            </a:r>
          </a:p>
          <a:p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4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623392" y="116632"/>
            <a:ext cx="10009112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Types of data structure in Pandas</a:t>
            </a:r>
            <a:endParaRPr lang="zh-CN" altLang="en-US" sz="5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A053DB6-E256-B67D-5662-63AC3138D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98193"/>
              </p:ext>
            </p:extLst>
          </p:nvPr>
        </p:nvGraphicFramePr>
        <p:xfrm>
          <a:off x="1631505" y="1556792"/>
          <a:ext cx="9000999" cy="46480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00333">
                  <a:extLst>
                    <a:ext uri="{9D8B030D-6E8A-4147-A177-3AD203B41FA5}">
                      <a16:colId xmlns:a16="http://schemas.microsoft.com/office/drawing/2014/main" val="2394811858"/>
                    </a:ext>
                  </a:extLst>
                </a:gridCol>
                <a:gridCol w="3000333">
                  <a:extLst>
                    <a:ext uri="{9D8B030D-6E8A-4147-A177-3AD203B41FA5}">
                      <a16:colId xmlns:a16="http://schemas.microsoft.com/office/drawing/2014/main" val="2888421375"/>
                    </a:ext>
                  </a:extLst>
                </a:gridCol>
                <a:gridCol w="3000333">
                  <a:extLst>
                    <a:ext uri="{9D8B030D-6E8A-4147-A177-3AD203B41FA5}">
                      <a16:colId xmlns:a16="http://schemas.microsoft.com/office/drawing/2014/main" val="2464694672"/>
                    </a:ext>
                  </a:extLst>
                </a:gridCol>
              </a:tblGrid>
              <a:tr h="1162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Structure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Dimensions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1310"/>
                  </a:ext>
                </a:extLst>
              </a:tr>
              <a:tr h="1162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Series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 labeled homogeneous array, size-immutable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51674"/>
                  </a:ext>
                </a:extLst>
              </a:tr>
              <a:tr h="1162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2D labeled, size mutable tabular structure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27594"/>
                  </a:ext>
                </a:extLst>
              </a:tr>
              <a:tr h="1162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Panel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3D labeled, size mutable array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983432" y="260648"/>
            <a:ext cx="3672408" cy="86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54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5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232FA-81C3-DD79-6941-515ED0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484784"/>
            <a:ext cx="1048981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983432" y="260648"/>
            <a:ext cx="3672408" cy="86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54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5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317B0E9-3BCE-DA1F-48F4-6A1AFC350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02237"/>
              </p:ext>
            </p:extLst>
          </p:nvPr>
        </p:nvGraphicFramePr>
        <p:xfrm>
          <a:off x="1739514" y="1772816"/>
          <a:ext cx="9109014" cy="4608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6338">
                  <a:extLst>
                    <a:ext uri="{9D8B030D-6E8A-4147-A177-3AD203B41FA5}">
                      <a16:colId xmlns:a16="http://schemas.microsoft.com/office/drawing/2014/main" val="803650874"/>
                    </a:ext>
                  </a:extLst>
                </a:gridCol>
                <a:gridCol w="3036338">
                  <a:extLst>
                    <a:ext uri="{9D8B030D-6E8A-4147-A177-3AD203B41FA5}">
                      <a16:colId xmlns:a16="http://schemas.microsoft.com/office/drawing/2014/main" val="1078798134"/>
                    </a:ext>
                  </a:extLst>
                </a:gridCol>
                <a:gridCol w="3036338">
                  <a:extLst>
                    <a:ext uri="{9D8B030D-6E8A-4147-A177-3AD203B41FA5}">
                      <a16:colId xmlns:a16="http://schemas.microsoft.com/office/drawing/2014/main" val="1691181263"/>
                    </a:ext>
                  </a:extLst>
                </a:gridCol>
              </a:tblGrid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356611"/>
                  </a:ext>
                </a:extLst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336590"/>
                  </a:ext>
                </a:extLst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Lily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2760"/>
                  </a:ext>
                </a:extLst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Jim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90044"/>
                  </a:ext>
                </a:extLst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Sherry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zh-CN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23378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76FD9C6D-A07C-F2D1-65E8-34FBC983193C}"/>
              </a:ext>
            </a:extLst>
          </p:cNvPr>
          <p:cNvSpPr/>
          <p:nvPr/>
        </p:nvSpPr>
        <p:spPr>
          <a:xfrm>
            <a:off x="1912640" y="1629556"/>
            <a:ext cx="2743200" cy="4967796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247D9D-95A6-2C47-31C1-F3DC2253C7E9}"/>
              </a:ext>
            </a:extLst>
          </p:cNvPr>
          <p:cNvSpPr/>
          <p:nvPr/>
        </p:nvSpPr>
        <p:spPr>
          <a:xfrm>
            <a:off x="4922421" y="1629556"/>
            <a:ext cx="2743200" cy="4967796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0051111-6795-F5EB-3D87-85B88EB6F7FF}"/>
              </a:ext>
            </a:extLst>
          </p:cNvPr>
          <p:cNvSpPr/>
          <p:nvPr/>
        </p:nvSpPr>
        <p:spPr>
          <a:xfrm>
            <a:off x="8061835" y="1629556"/>
            <a:ext cx="2743200" cy="4967796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B272DC-C3DC-155D-1C56-B6F2E1A9E572}"/>
              </a:ext>
            </a:extLst>
          </p:cNvPr>
          <p:cNvCxnSpPr>
            <a:cxnSpLocks/>
          </p:cNvCxnSpPr>
          <p:nvPr/>
        </p:nvCxnSpPr>
        <p:spPr>
          <a:xfrm>
            <a:off x="1004250" y="2780928"/>
            <a:ext cx="785192" cy="935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C55A945-FF2F-85D7-739C-E5BB0FFD0FD9}"/>
              </a:ext>
            </a:extLst>
          </p:cNvPr>
          <p:cNvSpPr txBox="1"/>
          <p:nvPr/>
        </p:nvSpPr>
        <p:spPr>
          <a:xfrm>
            <a:off x="191344" y="2132855"/>
            <a:ext cx="196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Series1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7A3A44-8A23-3AC5-1825-1CB0FE4833E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47080" y="1010823"/>
            <a:ext cx="126541" cy="516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CB04ABE-34FE-460B-4972-5E99C1AE7511}"/>
              </a:ext>
            </a:extLst>
          </p:cNvPr>
          <p:cNvSpPr txBox="1"/>
          <p:nvPr/>
        </p:nvSpPr>
        <p:spPr>
          <a:xfrm>
            <a:off x="5391104" y="302937"/>
            <a:ext cx="196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Series2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DBAAB2-59D8-EAD0-1897-D16C2E59E75E}"/>
              </a:ext>
            </a:extLst>
          </p:cNvPr>
          <p:cNvCxnSpPr>
            <a:cxnSpLocks/>
          </p:cNvCxnSpPr>
          <p:nvPr/>
        </p:nvCxnSpPr>
        <p:spPr>
          <a:xfrm flipH="1">
            <a:off x="9433435" y="1135708"/>
            <a:ext cx="225256" cy="391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AD4838D-C2C1-B0C6-5AFC-FA19E42B4196}"/>
              </a:ext>
            </a:extLst>
          </p:cNvPr>
          <p:cNvSpPr txBox="1"/>
          <p:nvPr/>
        </p:nvSpPr>
        <p:spPr>
          <a:xfrm>
            <a:off x="8840001" y="427822"/>
            <a:ext cx="196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Series3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4" grpId="0"/>
      <p:bldP spid="16" grpId="0" build="allAtOnce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1018BA-3207-1B3F-149F-CE911976AC11}"/>
              </a:ext>
            </a:extLst>
          </p:cNvPr>
          <p:cNvSpPr txBox="1">
            <a:spLocks/>
          </p:cNvSpPr>
          <p:nvPr/>
        </p:nvSpPr>
        <p:spPr>
          <a:xfrm>
            <a:off x="983432" y="260648"/>
            <a:ext cx="3672408" cy="86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lang="zh-CN" sz="2025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54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5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21F010-4619-4604-AA88-AEE4A6A7D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91043"/>
              </p:ext>
            </p:extLst>
          </p:nvPr>
        </p:nvGraphicFramePr>
        <p:xfrm>
          <a:off x="2135560" y="1700808"/>
          <a:ext cx="8128000" cy="45365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573403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7090581"/>
                    </a:ext>
                  </a:extLst>
                </a:gridCol>
              </a:tblGrid>
              <a:tr h="113412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olumn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ype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5291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tring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950573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nteger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120772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tring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78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9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81FF9-3A14-46A6-88C7-0505DAA4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D7A29-F7CD-4AD4-9F34-9AF84DA6AE10}"/>
              </a:ext>
            </a:extLst>
          </p:cNvPr>
          <p:cNvSpPr txBox="1"/>
          <p:nvPr/>
        </p:nvSpPr>
        <p:spPr>
          <a:xfrm>
            <a:off x="3863752" y="1859340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67937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DFBBB-7B01-EB15-12C1-37AE956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6A3-DCDC-C94F-8925-DD6196A8BB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8C90A9-7E78-4AFF-88B7-58CE9C8D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916832"/>
            <a:ext cx="9793088" cy="4104456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NumPy is the fundamental package for scientific computing in Python.</a:t>
            </a:r>
          </a:p>
          <a:p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NumPy provides multidimensional array object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023682-328A-42F5-B9EA-29E6ED7A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632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278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293</Words>
  <Application>Microsoft Office PowerPoint</Application>
  <PresentationFormat>Widescreen</PresentationFormat>
  <Paragraphs>131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Arabic</vt:lpstr>
      <vt:lpstr>等线</vt:lpstr>
      <vt:lpstr>微软雅黑</vt:lpstr>
      <vt:lpstr>Arial</vt:lpstr>
      <vt:lpstr>Calibri</vt:lpstr>
      <vt:lpstr>Cambria Math</vt:lpstr>
      <vt:lpstr>Franklin Gothic Medium Cond</vt:lpstr>
      <vt:lpstr>Wingdings</vt:lpstr>
      <vt:lpstr>Office Theme</vt:lpstr>
      <vt:lpstr>BMEG3105-Introduction to Pandas and 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Numpy?</vt:lpstr>
      <vt:lpstr>What is Numpy?</vt:lpstr>
      <vt:lpstr>Why do we need NumPy?</vt:lpstr>
      <vt:lpstr>Array</vt:lpstr>
      <vt:lpstr>Distance and Similarity</vt:lpstr>
      <vt:lpstr>Common ways to calculate distance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煜</dc:creator>
  <cp:lastModifiedBy>YU, Qinze</cp:lastModifiedBy>
  <cp:revision>1484</cp:revision>
  <dcterms:created xsi:type="dcterms:W3CDTF">2020-10-16T12:52:17Z</dcterms:created>
  <dcterms:modified xsi:type="dcterms:W3CDTF">2022-09-21T08:04:46Z</dcterms:modified>
</cp:coreProperties>
</file>