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NTUST</a:t>
            </a:r>
            <a:r>
              <a:rPr lang="zh-TW" altLang="en-US" dirty="0" smtClean="0"/>
              <a:t> </a:t>
            </a:r>
            <a:r>
              <a:rPr lang="en-US" altLang="zh-TW" dirty="0" smtClean="0"/>
              <a:t>Talk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TW" dirty="0">
                <a:solidFill>
                  <a:srgbClr val="808080"/>
                </a:solidFill>
              </a:rPr>
              <a:t>B10132021 </a:t>
            </a:r>
            <a:r>
              <a:rPr lang="zh-TW" altLang="en-US" dirty="0">
                <a:solidFill>
                  <a:srgbClr val="808080"/>
                </a:solidFill>
              </a:rPr>
              <a:t>陳俞安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TW" dirty="0">
                <a:solidFill>
                  <a:srgbClr val="808080"/>
                </a:solidFill>
              </a:rPr>
              <a:t>B10132008 </a:t>
            </a:r>
            <a:r>
              <a:rPr lang="zh-TW" altLang="en-US" dirty="0">
                <a:solidFill>
                  <a:srgbClr val="808080"/>
                </a:solidFill>
              </a:rPr>
              <a:t>林庭宇</a:t>
            </a: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lang="en-US" altLang="zh-TW" dirty="0">
                <a:solidFill>
                  <a:srgbClr val="808080"/>
                </a:solidFill>
              </a:rPr>
              <a:t>B10009043 </a:t>
            </a:r>
            <a:r>
              <a:rPr lang="zh-TW" altLang="en-US" dirty="0">
                <a:solidFill>
                  <a:srgbClr val="808080"/>
                </a:solidFill>
              </a:rPr>
              <a:t>陳琮諺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8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左圖為貼文畫面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可根據類別來發文</a:t>
            </a:r>
            <a:r>
              <a:rPr lang="zh-TW" altLang="en-US" dirty="0" smtClean="0"/>
              <a:t>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活動宣傳、爆卦、心情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上方可選擇類別或發文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下方選單列可選擇貼文頁面或個人首頁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56" y="505609"/>
            <a:ext cx="3259623" cy="57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支援下拉式更新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91" y="322730"/>
            <a:ext cx="3288533" cy="58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上方標題為已選擇的發文類別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框框內可輸入貼文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按下確定發文後，可送出貼文，並自動返回貼文頁面來觀看結果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登入後才能進入此頁面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69" y="609600"/>
            <a:ext cx="3258559" cy="5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在貼文頁面的左上方點選類別，分類頁面從左方</a:t>
            </a:r>
            <a:r>
              <a:rPr lang="zh-TW" altLang="en-US" dirty="0"/>
              <a:t>滑</a:t>
            </a:r>
            <a:r>
              <a:rPr lang="zh-TW" altLang="en-US" dirty="0" smtClean="0"/>
              <a:t>出，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可選擇其他類別的貼文頁面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346" y="749450"/>
            <a:ext cx="3149761" cy="55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發文身分與登入採用</a:t>
            </a:r>
            <a:r>
              <a:rPr lang="en-US" altLang="zh-TW" dirty="0" smtClean="0"/>
              <a:t>FB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13" y="258183"/>
            <a:ext cx="3409838" cy="60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實作概要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後臺採用</a:t>
            </a:r>
            <a:r>
              <a:rPr lang="en-US" altLang="zh-TW" dirty="0" err="1" smtClean="0"/>
              <a:t>Django+MySQL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FB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使用第三方程式</a:t>
            </a:r>
            <a:r>
              <a:rPr lang="en-US" altLang="zh-TW" dirty="0" err="1" smtClean="0"/>
              <a:t>REFrostController</a:t>
            </a:r>
            <a:r>
              <a:rPr lang="zh-TW" altLang="en-US" dirty="0" smtClean="0"/>
              <a:t>做出分類頁面滑出的效果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/>
              <a:t>較</a:t>
            </a:r>
            <a:r>
              <a:rPr lang="zh-TW" altLang="en-US" dirty="0" smtClean="0"/>
              <a:t>困難的部分為不同類別間的參數傳遞與</a:t>
            </a:r>
            <a:r>
              <a:rPr lang="en-US" altLang="zh-TW" dirty="0" smtClean="0"/>
              <a:t>callback</a:t>
            </a:r>
            <a:r>
              <a:rPr lang="zh-TW" altLang="en-US" dirty="0" smtClean="0"/>
              <a:t>，結合</a:t>
            </a:r>
            <a:r>
              <a:rPr lang="en-US" altLang="zh-TW" dirty="0" err="1" smtClean="0"/>
              <a:t>Tabbar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r>
              <a:rPr lang="zh-TW" altLang="en-US" dirty="0"/>
              <a:t>、</a:t>
            </a:r>
            <a:r>
              <a:rPr lang="en-US" altLang="zh-TW" dirty="0" smtClean="0"/>
              <a:t>Notification 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NSUserDefault</a:t>
            </a:r>
            <a:r>
              <a:rPr lang="zh-TW" altLang="en-US" dirty="0" smtClean="0"/>
              <a:t>作為參數傳遞的中心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利用貼文長度來動態調整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的高度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74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Demo Time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 smtClean="0"/>
              <a:t>Thanks for your attention!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026534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234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NTUST Talk</vt:lpstr>
      <vt:lpstr>功能說明</vt:lpstr>
      <vt:lpstr>功能說明</vt:lpstr>
      <vt:lpstr>功能說明</vt:lpstr>
      <vt:lpstr>功能說明</vt:lpstr>
      <vt:lpstr>功能說明</vt:lpstr>
      <vt:lpstr>實作概要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NTUST Talk</dc:title>
  <dc:creator>Chen</dc:creator>
  <cp:lastModifiedBy>Chen</cp:lastModifiedBy>
  <cp:revision>6</cp:revision>
  <dcterms:created xsi:type="dcterms:W3CDTF">2015-06-22T01:26:40Z</dcterms:created>
  <dcterms:modified xsi:type="dcterms:W3CDTF">2015-06-22T02:04:32Z</dcterms:modified>
</cp:coreProperties>
</file>