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440" r:id="rId3"/>
    <p:sldId id="441" r:id="rId4"/>
    <p:sldId id="442" r:id="rId5"/>
    <p:sldId id="443" r:id="rId6"/>
    <p:sldId id="444" r:id="rId7"/>
    <p:sldId id="445" r:id="rId8"/>
    <p:sldId id="446" r:id="rId9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73636"/>
    <a:srgbClr val="FFC9D1"/>
    <a:srgbClr val="FE445F"/>
    <a:srgbClr val="F2F2F2"/>
    <a:srgbClr val="FE3737"/>
    <a:srgbClr val="F6F7FB"/>
    <a:srgbClr val="DADEEE"/>
    <a:srgbClr val="EDEFF7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E73B19-F65A-4B24-9BF5-5F77AF3BE42A}" v="252" dt="2021-09-27T12:03:31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5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4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세은" userId="4ea70e948490a252" providerId="LiveId" clId="{3CE73B19-F65A-4B24-9BF5-5F77AF3BE42A}"/>
    <pc:docChg chg="undo custSel addSld delSld modSld sldOrd">
      <pc:chgData name="이 세은" userId="4ea70e948490a252" providerId="LiveId" clId="{3CE73B19-F65A-4B24-9BF5-5F77AF3BE42A}" dt="2021-09-27T12:03:50.944" v="1270" actId="207"/>
      <pc:docMkLst>
        <pc:docMk/>
      </pc:docMkLst>
      <pc:sldChg chg="delSp modSp mod">
        <pc:chgData name="이 세은" userId="4ea70e948490a252" providerId="LiveId" clId="{3CE73B19-F65A-4B24-9BF5-5F77AF3BE42A}" dt="2021-09-27T11:48:02.001" v="1037" actId="478"/>
        <pc:sldMkLst>
          <pc:docMk/>
          <pc:sldMk cId="2893207427" sldId="256"/>
        </pc:sldMkLst>
        <pc:spChg chg="mod">
          <ac:chgData name="이 세은" userId="4ea70e948490a252" providerId="LiveId" clId="{3CE73B19-F65A-4B24-9BF5-5F77AF3BE42A}" dt="2021-09-27T08:15:10.543" v="82" actId="2711"/>
          <ac:spMkLst>
            <pc:docMk/>
            <pc:sldMk cId="2893207427" sldId="256"/>
            <ac:spMk id="2" creationId="{317A7CBB-D521-4EB0-A931-D3A607B7FB00}"/>
          </ac:spMkLst>
        </pc:spChg>
        <pc:spChg chg="mod">
          <ac:chgData name="이 세은" userId="4ea70e948490a252" providerId="LiveId" clId="{3CE73B19-F65A-4B24-9BF5-5F77AF3BE42A}" dt="2021-09-27T08:15:10.543" v="82" actId="2711"/>
          <ac:spMkLst>
            <pc:docMk/>
            <pc:sldMk cId="2893207427" sldId="256"/>
            <ac:spMk id="3" creationId="{FD3504FF-1DDB-4828-8903-96786D0D2939}"/>
          </ac:spMkLst>
        </pc:spChg>
        <pc:spChg chg="mod">
          <ac:chgData name="이 세은" userId="4ea70e948490a252" providerId="LiveId" clId="{3CE73B19-F65A-4B24-9BF5-5F77AF3BE42A}" dt="2021-09-27T08:46:42.260" v="267" actId="14100"/>
          <ac:spMkLst>
            <pc:docMk/>
            <pc:sldMk cId="2893207427" sldId="256"/>
            <ac:spMk id="4" creationId="{8639E9A6-ED22-4B36-A261-D1B6623695C2}"/>
          </ac:spMkLst>
        </pc:spChg>
        <pc:spChg chg="del mod">
          <ac:chgData name="이 세은" userId="4ea70e948490a252" providerId="LiveId" clId="{3CE73B19-F65A-4B24-9BF5-5F77AF3BE42A}" dt="2021-09-27T11:48:02.001" v="1037" actId="478"/>
          <ac:spMkLst>
            <pc:docMk/>
            <pc:sldMk cId="2893207427" sldId="256"/>
            <ac:spMk id="5" creationId="{6E044F64-7D28-4063-A892-1001A1106405}"/>
          </ac:spMkLst>
        </pc:spChg>
        <pc:spChg chg="mod">
          <ac:chgData name="이 세은" userId="4ea70e948490a252" providerId="LiveId" clId="{3CE73B19-F65A-4B24-9BF5-5F77AF3BE42A}" dt="2021-09-27T08:15:10.543" v="82" actId="2711"/>
          <ac:spMkLst>
            <pc:docMk/>
            <pc:sldMk cId="2893207427" sldId="256"/>
            <ac:spMk id="6" creationId="{0ABA8C7F-E714-479C-B2FF-60DF87189623}"/>
          </ac:spMkLst>
        </pc:spChg>
      </pc:sldChg>
      <pc:sldChg chg="addSp delSp modSp mod">
        <pc:chgData name="이 세은" userId="4ea70e948490a252" providerId="LiveId" clId="{3CE73B19-F65A-4B24-9BF5-5F77AF3BE42A}" dt="2021-09-27T12:03:50.944" v="1270" actId="207"/>
        <pc:sldMkLst>
          <pc:docMk/>
          <pc:sldMk cId="1934986704" sldId="259"/>
        </pc:sldMkLst>
        <pc:spChg chg="mod">
          <ac:chgData name="이 세은" userId="4ea70e948490a252" providerId="LiveId" clId="{3CE73B19-F65A-4B24-9BF5-5F77AF3BE42A}" dt="2021-09-27T12:03:50.944" v="1270" actId="207"/>
          <ac:spMkLst>
            <pc:docMk/>
            <pc:sldMk cId="1934986704" sldId="259"/>
            <ac:spMk id="2" creationId="{08DD260D-5B6B-443B-8AE5-02E93097957B}"/>
          </ac:spMkLst>
        </pc:spChg>
        <pc:spChg chg="del mod">
          <ac:chgData name="이 세은" userId="4ea70e948490a252" providerId="LiveId" clId="{3CE73B19-F65A-4B24-9BF5-5F77AF3BE42A}" dt="2021-09-27T12:01:21.793" v="1227" actId="478"/>
          <ac:spMkLst>
            <pc:docMk/>
            <pc:sldMk cId="1934986704" sldId="259"/>
            <ac:spMk id="3" creationId="{9CD3680A-7084-4E35-89E8-E6FEC67E1F5C}"/>
          </ac:spMkLst>
        </pc:spChg>
        <pc:spChg chg="mod">
          <ac:chgData name="이 세은" userId="4ea70e948490a252" providerId="LiveId" clId="{3CE73B19-F65A-4B24-9BF5-5F77AF3BE42A}" dt="2021-09-27T08:15:24.474" v="84" actId="2711"/>
          <ac:spMkLst>
            <pc:docMk/>
            <pc:sldMk cId="1934986704" sldId="259"/>
            <ac:spMk id="4" creationId="{D6121229-4B82-4436-BE47-0DB5D350486A}"/>
          </ac:spMkLst>
        </pc:spChg>
        <pc:spChg chg="del mod">
          <ac:chgData name="이 세은" userId="4ea70e948490a252" providerId="LiveId" clId="{3CE73B19-F65A-4B24-9BF5-5F77AF3BE42A}" dt="2021-09-27T12:02:45.106" v="1251" actId="478"/>
          <ac:spMkLst>
            <pc:docMk/>
            <pc:sldMk cId="1934986704" sldId="259"/>
            <ac:spMk id="5" creationId="{D6A1CE77-3A91-44EA-863A-1CD2D423771B}"/>
          </ac:spMkLst>
        </pc:spChg>
        <pc:spChg chg="mod">
          <ac:chgData name="이 세은" userId="4ea70e948490a252" providerId="LiveId" clId="{3CE73B19-F65A-4B24-9BF5-5F77AF3BE42A}" dt="2021-09-27T08:15:24.474" v="84" actId="2711"/>
          <ac:spMkLst>
            <pc:docMk/>
            <pc:sldMk cId="1934986704" sldId="259"/>
            <ac:spMk id="6" creationId="{AAB3C234-D750-4E5F-98F0-46D348B2AC33}"/>
          </ac:spMkLst>
        </pc:spChg>
        <pc:spChg chg="mod">
          <ac:chgData name="이 세은" userId="4ea70e948490a252" providerId="LiveId" clId="{3CE73B19-F65A-4B24-9BF5-5F77AF3BE42A}" dt="2021-09-27T08:46:49.005" v="269" actId="14100"/>
          <ac:spMkLst>
            <pc:docMk/>
            <pc:sldMk cId="1934986704" sldId="259"/>
            <ac:spMk id="7" creationId="{581C6853-B0FB-4AC1-BC72-AEB33524CC3B}"/>
          </ac:spMkLst>
        </pc:spChg>
        <pc:spChg chg="del mod">
          <ac:chgData name="이 세은" userId="4ea70e948490a252" providerId="LiveId" clId="{3CE73B19-F65A-4B24-9BF5-5F77AF3BE42A}" dt="2021-09-27T11:48:06.489" v="1039" actId="478"/>
          <ac:spMkLst>
            <pc:docMk/>
            <pc:sldMk cId="1934986704" sldId="259"/>
            <ac:spMk id="8" creationId="{CAF9FD47-77CE-4981-AA94-D5E859C980A9}"/>
          </ac:spMkLst>
        </pc:spChg>
        <pc:spChg chg="mod">
          <ac:chgData name="이 세은" userId="4ea70e948490a252" providerId="LiveId" clId="{3CE73B19-F65A-4B24-9BF5-5F77AF3BE42A}" dt="2021-09-27T08:15:24.474" v="84" actId="2711"/>
          <ac:spMkLst>
            <pc:docMk/>
            <pc:sldMk cId="1934986704" sldId="259"/>
            <ac:spMk id="9" creationId="{3C574359-D3B1-4071-8B63-74D8AC43BAA7}"/>
          </ac:spMkLst>
        </pc:spChg>
        <pc:spChg chg="mod">
          <ac:chgData name="이 세은" userId="4ea70e948490a252" providerId="LiveId" clId="{3CE73B19-F65A-4B24-9BF5-5F77AF3BE42A}" dt="2021-09-27T08:15:24.474" v="84" actId="2711"/>
          <ac:spMkLst>
            <pc:docMk/>
            <pc:sldMk cId="1934986704" sldId="259"/>
            <ac:spMk id="10" creationId="{02DCF7A2-82F2-4724-A0EE-4D0E8E094404}"/>
          </ac:spMkLst>
        </pc:spChg>
        <pc:spChg chg="mod">
          <ac:chgData name="이 세은" userId="4ea70e948490a252" providerId="LiveId" clId="{3CE73B19-F65A-4B24-9BF5-5F77AF3BE42A}" dt="2021-09-27T08:15:24.474" v="84" actId="2711"/>
          <ac:spMkLst>
            <pc:docMk/>
            <pc:sldMk cId="1934986704" sldId="259"/>
            <ac:spMk id="13" creationId="{00000000-0000-0000-0000-000000000000}"/>
          </ac:spMkLst>
        </pc:spChg>
        <pc:spChg chg="mod">
          <ac:chgData name="이 세은" userId="4ea70e948490a252" providerId="LiveId" clId="{3CE73B19-F65A-4B24-9BF5-5F77AF3BE42A}" dt="2021-09-27T08:15:24.474" v="84" actId="2711"/>
          <ac:spMkLst>
            <pc:docMk/>
            <pc:sldMk cId="1934986704" sldId="259"/>
            <ac:spMk id="14" creationId="{00000000-0000-0000-0000-000000000000}"/>
          </ac:spMkLst>
        </pc:spChg>
        <pc:spChg chg="add mod ord">
          <ac:chgData name="이 세은" userId="4ea70e948490a252" providerId="LiveId" clId="{3CE73B19-F65A-4B24-9BF5-5F77AF3BE42A}" dt="2021-09-27T12:02:31.850" v="1248" actId="1076"/>
          <ac:spMkLst>
            <pc:docMk/>
            <pc:sldMk cId="1934986704" sldId="259"/>
            <ac:spMk id="16" creationId="{3015FDB8-511F-495A-BB9B-F1FCFC01F3A6}"/>
          </ac:spMkLst>
        </pc:spChg>
        <pc:spChg chg="add mod">
          <ac:chgData name="이 세은" userId="4ea70e948490a252" providerId="LiveId" clId="{3CE73B19-F65A-4B24-9BF5-5F77AF3BE42A}" dt="2021-09-27T12:02:34.344" v="1249" actId="14100"/>
          <ac:spMkLst>
            <pc:docMk/>
            <pc:sldMk cId="1934986704" sldId="259"/>
            <ac:spMk id="17" creationId="{9847BEF8-1DB4-439A-9D0B-9C68DF3FA9A4}"/>
          </ac:spMkLst>
        </pc:spChg>
        <pc:spChg chg="add mod ord">
          <ac:chgData name="이 세은" userId="4ea70e948490a252" providerId="LiveId" clId="{3CE73B19-F65A-4B24-9BF5-5F77AF3BE42A}" dt="2021-09-27T12:03:21.474" v="1265" actId="1076"/>
          <ac:spMkLst>
            <pc:docMk/>
            <pc:sldMk cId="1934986704" sldId="259"/>
            <ac:spMk id="19" creationId="{777B82FF-4BF1-4A52-BCA6-BD097FE1780A}"/>
          </ac:spMkLst>
        </pc:spChg>
        <pc:spChg chg="add mod ord">
          <ac:chgData name="이 세은" userId="4ea70e948490a252" providerId="LiveId" clId="{3CE73B19-F65A-4B24-9BF5-5F77AF3BE42A}" dt="2021-09-27T12:03:25.532" v="1266" actId="167"/>
          <ac:spMkLst>
            <pc:docMk/>
            <pc:sldMk cId="1934986704" sldId="259"/>
            <ac:spMk id="20" creationId="{FA9D136D-36E2-4B75-81CD-F2373A2633AA}"/>
          </ac:spMkLst>
        </pc:spChg>
        <pc:picChg chg="mod">
          <ac:chgData name="이 세은" userId="4ea70e948490a252" providerId="LiveId" clId="{3CE73B19-F65A-4B24-9BF5-5F77AF3BE42A}" dt="2021-09-27T12:03:30.320" v="1268" actId="1076"/>
          <ac:picMkLst>
            <pc:docMk/>
            <pc:sldMk cId="1934986704" sldId="259"/>
            <ac:picMk id="1025" creationId="{00000000-0000-0000-0000-000000000000}"/>
          </ac:picMkLst>
        </pc:picChg>
        <pc:picChg chg="mod">
          <ac:chgData name="이 세은" userId="4ea70e948490a252" providerId="LiveId" clId="{3CE73B19-F65A-4B24-9BF5-5F77AF3BE42A}" dt="2021-09-27T12:03:31.690" v="1269" actId="1076"/>
          <ac:picMkLst>
            <pc:docMk/>
            <pc:sldMk cId="1934986704" sldId="259"/>
            <ac:picMk id="1027" creationId="{00000000-0000-0000-0000-000000000000}"/>
          </ac:picMkLst>
        </pc:picChg>
      </pc:sldChg>
      <pc:sldChg chg="addSp delSp modSp mod">
        <pc:chgData name="이 세은" userId="4ea70e948490a252" providerId="LiveId" clId="{3CE73B19-F65A-4B24-9BF5-5F77AF3BE42A}" dt="2021-09-27T11:48:28.978" v="1049" actId="478"/>
        <pc:sldMkLst>
          <pc:docMk/>
          <pc:sldMk cId="2158892120" sldId="263"/>
        </pc:sldMkLst>
        <pc:spChg chg="mod">
          <ac:chgData name="이 세은" userId="4ea70e948490a252" providerId="LiveId" clId="{3CE73B19-F65A-4B24-9BF5-5F77AF3BE42A}" dt="2021-09-27T11:47:46.460" v="1035" actId="1076"/>
          <ac:spMkLst>
            <pc:docMk/>
            <pc:sldMk cId="2158892120" sldId="263"/>
            <ac:spMk id="2" creationId="{079B169D-EAD2-43F6-806B-80D485B68C0A}"/>
          </ac:spMkLst>
        </pc:spChg>
        <pc:spChg chg="del mod">
          <ac:chgData name="이 세은" userId="4ea70e948490a252" providerId="LiveId" clId="{3CE73B19-F65A-4B24-9BF5-5F77AF3BE42A}" dt="2021-09-27T11:45:36.529" v="991" actId="478"/>
          <ac:spMkLst>
            <pc:docMk/>
            <pc:sldMk cId="2158892120" sldId="263"/>
            <ac:spMk id="4" creationId="{0C3B2827-838A-478A-A13C-BAFA4819887F}"/>
          </ac:spMkLst>
        </pc:spChg>
        <pc:spChg chg="mod">
          <ac:chgData name="이 세은" userId="4ea70e948490a252" providerId="LiveId" clId="{3CE73B19-F65A-4B24-9BF5-5F77AF3BE42A}" dt="2021-09-27T08:47:18.847" v="283" actId="14100"/>
          <ac:spMkLst>
            <pc:docMk/>
            <pc:sldMk cId="2158892120" sldId="263"/>
            <ac:spMk id="5" creationId="{4ECFFF6D-F7CD-41CD-99E2-15D9E62F9DC2}"/>
          </ac:spMkLst>
        </pc:spChg>
        <pc:spChg chg="del mod">
          <ac:chgData name="이 세은" userId="4ea70e948490a252" providerId="LiveId" clId="{3CE73B19-F65A-4B24-9BF5-5F77AF3BE42A}" dt="2021-09-27T11:48:28.978" v="1049" actId="478"/>
          <ac:spMkLst>
            <pc:docMk/>
            <pc:sldMk cId="2158892120" sldId="263"/>
            <ac:spMk id="6" creationId="{29C8661D-98AE-4296-B783-C6FE62D0EDC3}"/>
          </ac:spMkLst>
        </pc:spChg>
        <pc:spChg chg="mod">
          <ac:chgData name="이 세은" userId="4ea70e948490a252" providerId="LiveId" clId="{3CE73B19-F65A-4B24-9BF5-5F77AF3BE42A}" dt="2021-09-27T08:46:36.898" v="266" actId="2711"/>
          <ac:spMkLst>
            <pc:docMk/>
            <pc:sldMk cId="2158892120" sldId="263"/>
            <ac:spMk id="7" creationId="{0E40E78E-AABD-4094-BE53-B62301AA292B}"/>
          </ac:spMkLst>
        </pc:spChg>
        <pc:spChg chg="mod">
          <ac:chgData name="이 세은" userId="4ea70e948490a252" providerId="LiveId" clId="{3CE73B19-F65A-4B24-9BF5-5F77AF3BE42A}" dt="2021-09-27T08:46:36.898" v="266" actId="2711"/>
          <ac:spMkLst>
            <pc:docMk/>
            <pc:sldMk cId="2158892120" sldId="263"/>
            <ac:spMk id="9" creationId="{00000000-0000-0000-0000-000000000000}"/>
          </ac:spMkLst>
        </pc:spChg>
        <pc:spChg chg="add del mod">
          <ac:chgData name="이 세은" userId="4ea70e948490a252" providerId="LiveId" clId="{3CE73B19-F65A-4B24-9BF5-5F77AF3BE42A}" dt="2021-09-27T11:46:57.529" v="1015" actId="164"/>
          <ac:spMkLst>
            <pc:docMk/>
            <pc:sldMk cId="2158892120" sldId="263"/>
            <ac:spMk id="10" creationId="{3097D4A2-C178-48B5-9E49-A979F960442E}"/>
          </ac:spMkLst>
        </pc:spChg>
        <pc:spChg chg="add mod">
          <ac:chgData name="이 세은" userId="4ea70e948490a252" providerId="LiveId" clId="{3CE73B19-F65A-4B24-9BF5-5F77AF3BE42A}" dt="2021-09-27T11:47:36.090" v="1033" actId="20577"/>
          <ac:spMkLst>
            <pc:docMk/>
            <pc:sldMk cId="2158892120" sldId="263"/>
            <ac:spMk id="12" creationId="{85D22EA6-D379-4CDF-8B2C-C687CACB36CF}"/>
          </ac:spMkLst>
        </pc:spChg>
        <pc:grpChg chg="mod">
          <ac:chgData name="이 세은" userId="4ea70e948490a252" providerId="LiveId" clId="{3CE73B19-F65A-4B24-9BF5-5F77AF3BE42A}" dt="2021-09-27T11:47:55.888" v="1036" actId="14100"/>
          <ac:grpSpMkLst>
            <pc:docMk/>
            <pc:sldMk cId="2158892120" sldId="263"/>
            <ac:grpSpMk id="3" creationId="{DF05267D-E00E-49E2-9077-1341BA687CA1}"/>
          </ac:grpSpMkLst>
        </pc:grpChg>
        <pc:grpChg chg="add mod">
          <ac:chgData name="이 세은" userId="4ea70e948490a252" providerId="LiveId" clId="{3CE73B19-F65A-4B24-9BF5-5F77AF3BE42A}" dt="2021-09-27T11:47:29.376" v="1031" actId="14100"/>
          <ac:grpSpMkLst>
            <pc:docMk/>
            <pc:sldMk cId="2158892120" sldId="263"/>
            <ac:grpSpMk id="13" creationId="{7DA2A8B9-F7F6-4B43-AAC0-D7F3E9DE336A}"/>
          </ac:grpSpMkLst>
        </pc:grpChg>
      </pc:sldChg>
      <pc:sldChg chg="modSp del mod">
        <pc:chgData name="이 세은" userId="4ea70e948490a252" providerId="LiveId" clId="{3CE73B19-F65A-4B24-9BF5-5F77AF3BE42A}" dt="2021-09-27T08:45:21.019" v="260" actId="47"/>
        <pc:sldMkLst>
          <pc:docMk/>
          <pc:sldMk cId="1063819966" sldId="264"/>
        </pc:sldMkLst>
        <pc:spChg chg="mod">
          <ac:chgData name="이 세은" userId="4ea70e948490a252" providerId="LiveId" clId="{3CE73B19-F65A-4B24-9BF5-5F77AF3BE42A}" dt="2021-09-27T08:10:21.738" v="1" actId="27636"/>
          <ac:spMkLst>
            <pc:docMk/>
            <pc:sldMk cId="1063819966" sldId="264"/>
            <ac:spMk id="5" creationId="{542CE996-D46D-4D3E-92F5-0E00245BFB9C}"/>
          </ac:spMkLst>
        </pc:spChg>
      </pc:sldChg>
      <pc:sldChg chg="delSp modSp mod">
        <pc:chgData name="이 세은" userId="4ea70e948490a252" providerId="LiveId" clId="{3CE73B19-F65A-4B24-9BF5-5F77AF3BE42A}" dt="2021-09-27T11:48:04.401" v="1038" actId="478"/>
        <pc:sldMkLst>
          <pc:docMk/>
          <pc:sldMk cId="4025041988" sldId="265"/>
        </pc:sldMkLst>
        <pc:spChg chg="mod">
          <ac:chgData name="이 세은" userId="4ea70e948490a252" providerId="LiveId" clId="{3CE73B19-F65A-4B24-9BF5-5F77AF3BE42A}" dt="2021-09-27T08:15:17.651" v="83" actId="2711"/>
          <ac:spMkLst>
            <pc:docMk/>
            <pc:sldMk cId="4025041988" sldId="265"/>
            <ac:spMk id="2" creationId="{446A31A9-354E-4BD2-9C90-B7378B1E1B39}"/>
          </ac:spMkLst>
        </pc:spChg>
        <pc:spChg chg="mod">
          <ac:chgData name="이 세은" userId="4ea70e948490a252" providerId="LiveId" clId="{3CE73B19-F65A-4B24-9BF5-5F77AF3BE42A}" dt="2021-09-27T08:46:45.131" v="268" actId="14100"/>
          <ac:spMkLst>
            <pc:docMk/>
            <pc:sldMk cId="4025041988" sldId="265"/>
            <ac:spMk id="4" creationId="{F82065E2-938F-4BE8-8ED2-7C1EDEDDE136}"/>
          </ac:spMkLst>
        </pc:spChg>
        <pc:spChg chg="del mod">
          <ac:chgData name="이 세은" userId="4ea70e948490a252" providerId="LiveId" clId="{3CE73B19-F65A-4B24-9BF5-5F77AF3BE42A}" dt="2021-09-27T11:48:04.401" v="1038" actId="478"/>
          <ac:spMkLst>
            <pc:docMk/>
            <pc:sldMk cId="4025041988" sldId="265"/>
            <ac:spMk id="5" creationId="{B5CC1C83-BCDD-4CB5-9B4D-C893E8F69E50}"/>
          </ac:spMkLst>
        </pc:spChg>
        <pc:spChg chg="mod">
          <ac:chgData name="이 세은" userId="4ea70e948490a252" providerId="LiveId" clId="{3CE73B19-F65A-4B24-9BF5-5F77AF3BE42A}" dt="2021-09-27T08:15:17.651" v="83" actId="2711"/>
          <ac:spMkLst>
            <pc:docMk/>
            <pc:sldMk cId="4025041988" sldId="265"/>
            <ac:spMk id="6" creationId="{1A795751-D983-4280-9585-DE98E551D388}"/>
          </ac:spMkLst>
        </pc:spChg>
        <pc:spChg chg="mod">
          <ac:chgData name="이 세은" userId="4ea70e948490a252" providerId="LiveId" clId="{3CE73B19-F65A-4B24-9BF5-5F77AF3BE42A}" dt="2021-09-27T08:15:17.651" v="83" actId="2711"/>
          <ac:spMkLst>
            <pc:docMk/>
            <pc:sldMk cId="4025041988" sldId="265"/>
            <ac:spMk id="7" creationId="{00000000-0000-0000-0000-000000000000}"/>
          </ac:spMkLst>
        </pc:spChg>
      </pc:sldChg>
      <pc:sldChg chg="addSp delSp modSp mod">
        <pc:chgData name="이 세은" userId="4ea70e948490a252" providerId="LiveId" clId="{3CE73B19-F65A-4B24-9BF5-5F77AF3BE42A}" dt="2021-09-27T11:48:16.604" v="1043" actId="478"/>
        <pc:sldMkLst>
          <pc:docMk/>
          <pc:sldMk cId="3937497456" sldId="271"/>
        </pc:sldMkLst>
        <pc:spChg chg="mod">
          <ac:chgData name="이 세은" userId="4ea70e948490a252" providerId="LiveId" clId="{3CE73B19-F65A-4B24-9BF5-5F77AF3BE42A}" dt="2021-09-27T08:45:31.511" v="261" actId="2711"/>
          <ac:spMkLst>
            <pc:docMk/>
            <pc:sldMk cId="3937497456" sldId="271"/>
            <ac:spMk id="3" creationId="{4CD8DB72-FBB0-4FD2-A9B6-1056E5AE2A34}"/>
          </ac:spMkLst>
        </pc:spChg>
        <pc:spChg chg="mod">
          <ac:chgData name="이 세은" userId="4ea70e948490a252" providerId="LiveId" clId="{3CE73B19-F65A-4B24-9BF5-5F77AF3BE42A}" dt="2021-09-27T08:47:36.450" v="284" actId="14100"/>
          <ac:spMkLst>
            <pc:docMk/>
            <pc:sldMk cId="3937497456" sldId="271"/>
            <ac:spMk id="4" creationId="{728CBE10-B70A-42C4-8BE1-CF4415DCDA88}"/>
          </ac:spMkLst>
        </pc:spChg>
        <pc:spChg chg="mod">
          <ac:chgData name="이 세은" userId="4ea70e948490a252" providerId="LiveId" clId="{3CE73B19-F65A-4B24-9BF5-5F77AF3BE42A}" dt="2021-09-27T08:47:05.418" v="276" actId="14100"/>
          <ac:spMkLst>
            <pc:docMk/>
            <pc:sldMk cId="3937497456" sldId="271"/>
            <ac:spMk id="5" creationId="{7675A835-F598-46F0-AD74-1D572F2AF2CD}"/>
          </ac:spMkLst>
        </pc:spChg>
        <pc:spChg chg="del mod">
          <ac:chgData name="이 세은" userId="4ea70e948490a252" providerId="LiveId" clId="{3CE73B19-F65A-4B24-9BF5-5F77AF3BE42A}" dt="2021-09-27T11:48:16.604" v="1043" actId="478"/>
          <ac:spMkLst>
            <pc:docMk/>
            <pc:sldMk cId="3937497456" sldId="271"/>
            <ac:spMk id="6" creationId="{1003DDF9-0398-4FFD-9DCF-E6B6CA40DAD9}"/>
          </ac:spMkLst>
        </pc:spChg>
        <pc:spChg chg="mod">
          <ac:chgData name="이 세은" userId="4ea70e948490a252" providerId="LiveId" clId="{3CE73B19-F65A-4B24-9BF5-5F77AF3BE42A}" dt="2021-09-27T08:45:31.511" v="261" actId="2711"/>
          <ac:spMkLst>
            <pc:docMk/>
            <pc:sldMk cId="3937497456" sldId="271"/>
            <ac:spMk id="7" creationId="{F283CC8D-3866-4BF4-8738-AC2607682FAD}"/>
          </ac:spMkLst>
        </pc:spChg>
        <pc:spChg chg="mod">
          <ac:chgData name="이 세은" userId="4ea70e948490a252" providerId="LiveId" clId="{3CE73B19-F65A-4B24-9BF5-5F77AF3BE42A}" dt="2021-09-27T08:45:31.511" v="261" actId="2711"/>
          <ac:spMkLst>
            <pc:docMk/>
            <pc:sldMk cId="3937497456" sldId="271"/>
            <ac:spMk id="8" creationId="{00000000-0000-0000-0000-000000000000}"/>
          </ac:spMkLst>
        </pc:spChg>
        <pc:spChg chg="mod">
          <ac:chgData name="이 세은" userId="4ea70e948490a252" providerId="LiveId" clId="{3CE73B19-F65A-4B24-9BF5-5F77AF3BE42A}" dt="2021-09-27T08:45:31.511" v="261" actId="2711"/>
          <ac:spMkLst>
            <pc:docMk/>
            <pc:sldMk cId="3937497456" sldId="271"/>
            <ac:spMk id="9" creationId="{00000000-0000-0000-0000-000000000000}"/>
          </ac:spMkLst>
        </pc:spChg>
        <pc:spChg chg="mod">
          <ac:chgData name="이 세은" userId="4ea70e948490a252" providerId="LiveId" clId="{3CE73B19-F65A-4B24-9BF5-5F77AF3BE42A}" dt="2021-09-27T08:45:31.511" v="261" actId="2711"/>
          <ac:spMkLst>
            <pc:docMk/>
            <pc:sldMk cId="3937497456" sldId="271"/>
            <ac:spMk id="10" creationId="{00000000-0000-0000-0000-000000000000}"/>
          </ac:spMkLst>
        </pc:spChg>
        <pc:spChg chg="mod">
          <ac:chgData name="이 세은" userId="4ea70e948490a252" providerId="LiveId" clId="{3CE73B19-F65A-4B24-9BF5-5F77AF3BE42A}" dt="2021-09-27T08:45:31.511" v="261" actId="2711"/>
          <ac:spMkLst>
            <pc:docMk/>
            <pc:sldMk cId="3937497456" sldId="271"/>
            <ac:spMk id="11" creationId="{00000000-0000-0000-0000-000000000000}"/>
          </ac:spMkLst>
        </pc:spChg>
        <pc:spChg chg="add del mod">
          <ac:chgData name="이 세은" userId="4ea70e948490a252" providerId="LiveId" clId="{3CE73B19-F65A-4B24-9BF5-5F77AF3BE42A}" dt="2021-09-27T09:42:14.184" v="828" actId="21"/>
          <ac:spMkLst>
            <pc:docMk/>
            <pc:sldMk cId="3937497456" sldId="271"/>
            <ac:spMk id="14" creationId="{FFDFEB70-9E18-4470-8624-95995FA113EA}"/>
          </ac:spMkLst>
        </pc:spChg>
        <pc:spChg chg="mod">
          <ac:chgData name="이 세은" userId="4ea70e948490a252" providerId="LiveId" clId="{3CE73B19-F65A-4B24-9BF5-5F77AF3BE42A}" dt="2021-09-27T09:40:15.632" v="737" actId="20577"/>
          <ac:spMkLst>
            <pc:docMk/>
            <pc:sldMk cId="3937497456" sldId="271"/>
            <ac:spMk id="21" creationId="{4A3FBEC1-731D-40DB-8A42-8C5B42D7F38A}"/>
          </ac:spMkLst>
        </pc:spChg>
        <pc:spChg chg="add mod">
          <ac:chgData name="이 세은" userId="4ea70e948490a252" providerId="LiveId" clId="{3CE73B19-F65A-4B24-9BF5-5F77AF3BE42A}" dt="2021-09-27T09:30:09.196" v="504" actId="1076"/>
          <ac:spMkLst>
            <pc:docMk/>
            <pc:sldMk cId="3937497456" sldId="271"/>
            <ac:spMk id="23" creationId="{60209A1E-2EB7-4747-A216-B4C274950BC8}"/>
          </ac:spMkLst>
        </pc:spChg>
        <pc:picChg chg="mod">
          <ac:chgData name="이 세은" userId="4ea70e948490a252" providerId="LiveId" clId="{3CE73B19-F65A-4B24-9BF5-5F77AF3BE42A}" dt="2021-09-27T09:28:34.148" v="461" actId="1076"/>
          <ac:picMkLst>
            <pc:docMk/>
            <pc:sldMk cId="3937497456" sldId="271"/>
            <ac:picMk id="1025" creationId="{00000000-0000-0000-0000-000000000000}"/>
          </ac:picMkLst>
        </pc:picChg>
        <pc:picChg chg="mod">
          <ac:chgData name="이 세은" userId="4ea70e948490a252" providerId="LiveId" clId="{3CE73B19-F65A-4B24-9BF5-5F77AF3BE42A}" dt="2021-09-27T09:28:29.332" v="459" actId="14100"/>
          <ac:picMkLst>
            <pc:docMk/>
            <pc:sldMk cId="3937497456" sldId="271"/>
            <ac:picMk id="1027" creationId="{00000000-0000-0000-0000-000000000000}"/>
          </ac:picMkLst>
        </pc:picChg>
        <pc:picChg chg="mod">
          <ac:chgData name="이 세은" userId="4ea70e948490a252" providerId="LiveId" clId="{3CE73B19-F65A-4B24-9BF5-5F77AF3BE42A}" dt="2021-09-27T09:29:20.524" v="482" actId="1076"/>
          <ac:picMkLst>
            <pc:docMk/>
            <pc:sldMk cId="3937497456" sldId="271"/>
            <ac:picMk id="2049" creationId="{00000000-0000-0000-0000-000000000000}"/>
          </ac:picMkLst>
        </pc:picChg>
        <pc:picChg chg="mod">
          <ac:chgData name="이 세은" userId="4ea70e948490a252" providerId="LiveId" clId="{3CE73B19-F65A-4B24-9BF5-5F77AF3BE42A}" dt="2021-09-27T09:28:38.798" v="463" actId="1076"/>
          <ac:picMkLst>
            <pc:docMk/>
            <pc:sldMk cId="3937497456" sldId="271"/>
            <ac:picMk id="2051" creationId="{00000000-0000-0000-0000-000000000000}"/>
          </ac:picMkLst>
        </pc:picChg>
        <pc:picChg chg="mod">
          <ac:chgData name="이 세은" userId="4ea70e948490a252" providerId="LiveId" clId="{3CE73B19-F65A-4B24-9BF5-5F77AF3BE42A}" dt="2021-09-27T09:28:38.798" v="463" actId="1076"/>
          <ac:picMkLst>
            <pc:docMk/>
            <pc:sldMk cId="3937497456" sldId="271"/>
            <ac:picMk id="2052" creationId="{00000000-0000-0000-0000-000000000000}"/>
          </ac:picMkLst>
        </pc:picChg>
      </pc:sldChg>
      <pc:sldChg chg="addSp delSp modSp mod">
        <pc:chgData name="이 세은" userId="4ea70e948490a252" providerId="LiveId" clId="{3CE73B19-F65A-4B24-9BF5-5F77AF3BE42A}" dt="2021-09-27T11:48:19.411" v="1044" actId="478"/>
        <pc:sldMkLst>
          <pc:docMk/>
          <pc:sldMk cId="1918376476" sldId="274"/>
        </pc:sldMkLst>
        <pc:spChg chg="del mod">
          <ac:chgData name="이 세은" userId="4ea70e948490a252" providerId="LiveId" clId="{3CE73B19-F65A-4B24-9BF5-5F77AF3BE42A}" dt="2021-09-27T09:31:40.549" v="525" actId="478"/>
          <ac:spMkLst>
            <pc:docMk/>
            <pc:sldMk cId="1918376476" sldId="274"/>
            <ac:spMk id="2" creationId="{E2B879C8-8387-4320-B569-971A5F0C2C18}"/>
          </ac:spMkLst>
        </pc:spChg>
        <pc:spChg chg="mod">
          <ac:chgData name="이 세은" userId="4ea70e948490a252" providerId="LiveId" clId="{3CE73B19-F65A-4B24-9BF5-5F77AF3BE42A}" dt="2021-09-27T09:32:45.053" v="561"/>
          <ac:spMkLst>
            <pc:docMk/>
            <pc:sldMk cId="1918376476" sldId="274"/>
            <ac:spMk id="3" creationId="{4CD8DB72-FBB0-4FD2-A9B6-1056E5AE2A34}"/>
          </ac:spMkLst>
        </pc:spChg>
        <pc:spChg chg="mod">
          <ac:chgData name="이 세은" userId="4ea70e948490a252" providerId="LiveId" clId="{3CE73B19-F65A-4B24-9BF5-5F77AF3BE42A}" dt="2021-09-27T08:45:44.788" v="262" actId="2711"/>
          <ac:spMkLst>
            <pc:docMk/>
            <pc:sldMk cId="1918376476" sldId="274"/>
            <ac:spMk id="4" creationId="{728CBE10-B70A-42C4-8BE1-CF4415DCDA88}"/>
          </ac:spMkLst>
        </pc:spChg>
        <pc:spChg chg="mod">
          <ac:chgData name="이 세은" userId="4ea70e948490a252" providerId="LiveId" clId="{3CE73B19-F65A-4B24-9BF5-5F77AF3BE42A}" dt="2021-09-27T08:47:07.476" v="277" actId="14100"/>
          <ac:spMkLst>
            <pc:docMk/>
            <pc:sldMk cId="1918376476" sldId="274"/>
            <ac:spMk id="5" creationId="{7675A835-F598-46F0-AD74-1D572F2AF2CD}"/>
          </ac:spMkLst>
        </pc:spChg>
        <pc:spChg chg="del mod">
          <ac:chgData name="이 세은" userId="4ea70e948490a252" providerId="LiveId" clId="{3CE73B19-F65A-4B24-9BF5-5F77AF3BE42A}" dt="2021-09-27T11:48:19.411" v="1044" actId="478"/>
          <ac:spMkLst>
            <pc:docMk/>
            <pc:sldMk cId="1918376476" sldId="274"/>
            <ac:spMk id="6" creationId="{1003DDF9-0398-4FFD-9DCF-E6B6CA40DAD9}"/>
          </ac:spMkLst>
        </pc:spChg>
        <pc:spChg chg="mod">
          <ac:chgData name="이 세은" userId="4ea70e948490a252" providerId="LiveId" clId="{3CE73B19-F65A-4B24-9BF5-5F77AF3BE42A}" dt="2021-09-27T08:45:44.788" v="262" actId="2711"/>
          <ac:spMkLst>
            <pc:docMk/>
            <pc:sldMk cId="1918376476" sldId="274"/>
            <ac:spMk id="7" creationId="{F283CC8D-3866-4BF4-8738-AC2607682FAD}"/>
          </ac:spMkLst>
        </pc:spChg>
        <pc:spChg chg="mod">
          <ac:chgData name="이 세은" userId="4ea70e948490a252" providerId="LiveId" clId="{3CE73B19-F65A-4B24-9BF5-5F77AF3BE42A}" dt="2021-09-27T08:45:44.788" v="262" actId="2711"/>
          <ac:spMkLst>
            <pc:docMk/>
            <pc:sldMk cId="1918376476" sldId="274"/>
            <ac:spMk id="8" creationId="{00000000-0000-0000-0000-000000000000}"/>
          </ac:spMkLst>
        </pc:spChg>
        <pc:spChg chg="mod">
          <ac:chgData name="이 세은" userId="4ea70e948490a252" providerId="LiveId" clId="{3CE73B19-F65A-4B24-9BF5-5F77AF3BE42A}" dt="2021-09-27T08:45:44.788" v="262" actId="2711"/>
          <ac:spMkLst>
            <pc:docMk/>
            <pc:sldMk cId="1918376476" sldId="274"/>
            <ac:spMk id="9" creationId="{00000000-0000-0000-0000-000000000000}"/>
          </ac:spMkLst>
        </pc:spChg>
        <pc:spChg chg="mod">
          <ac:chgData name="이 세은" userId="4ea70e948490a252" providerId="LiveId" clId="{3CE73B19-F65A-4B24-9BF5-5F77AF3BE42A}" dt="2021-09-27T08:45:44.788" v="262" actId="2711"/>
          <ac:spMkLst>
            <pc:docMk/>
            <pc:sldMk cId="1918376476" sldId="274"/>
            <ac:spMk id="10" creationId="{00000000-0000-0000-0000-000000000000}"/>
          </ac:spMkLst>
        </pc:spChg>
        <pc:spChg chg="mod">
          <ac:chgData name="이 세은" userId="4ea70e948490a252" providerId="LiveId" clId="{3CE73B19-F65A-4B24-9BF5-5F77AF3BE42A}" dt="2021-09-27T08:45:44.788" v="262" actId="2711"/>
          <ac:spMkLst>
            <pc:docMk/>
            <pc:sldMk cId="1918376476" sldId="274"/>
            <ac:spMk id="11" creationId="{00000000-0000-0000-0000-000000000000}"/>
          </ac:spMkLst>
        </pc:spChg>
        <pc:spChg chg="mod">
          <ac:chgData name="이 세은" userId="4ea70e948490a252" providerId="LiveId" clId="{3CE73B19-F65A-4B24-9BF5-5F77AF3BE42A}" dt="2021-09-27T09:33:19.778" v="583" actId="1076"/>
          <ac:spMkLst>
            <pc:docMk/>
            <pc:sldMk cId="1918376476" sldId="274"/>
            <ac:spMk id="12" creationId="{00000000-0000-0000-0000-000000000000}"/>
          </ac:spMkLst>
        </pc:spChg>
        <pc:spChg chg="mod">
          <ac:chgData name="이 세은" userId="4ea70e948490a252" providerId="LiveId" clId="{3CE73B19-F65A-4B24-9BF5-5F77AF3BE42A}" dt="2021-09-27T09:34:08.612" v="603" actId="1076"/>
          <ac:spMkLst>
            <pc:docMk/>
            <pc:sldMk cId="1918376476" sldId="274"/>
            <ac:spMk id="13" creationId="{00000000-0000-0000-0000-000000000000}"/>
          </ac:spMkLst>
        </pc:spChg>
        <pc:spChg chg="mod">
          <ac:chgData name="이 세은" userId="4ea70e948490a252" providerId="LiveId" clId="{3CE73B19-F65A-4B24-9BF5-5F77AF3BE42A}" dt="2021-09-27T09:34:08.612" v="603" actId="1076"/>
          <ac:spMkLst>
            <pc:docMk/>
            <pc:sldMk cId="1918376476" sldId="274"/>
            <ac:spMk id="16" creationId="{00000000-0000-0000-0000-000000000000}"/>
          </ac:spMkLst>
        </pc:spChg>
        <pc:spChg chg="mod">
          <ac:chgData name="이 세은" userId="4ea70e948490a252" providerId="LiveId" clId="{3CE73B19-F65A-4B24-9BF5-5F77AF3BE42A}" dt="2021-09-27T09:34:08.612" v="603" actId="1076"/>
          <ac:spMkLst>
            <pc:docMk/>
            <pc:sldMk cId="1918376476" sldId="274"/>
            <ac:spMk id="17" creationId="{00000000-0000-0000-0000-000000000000}"/>
          </ac:spMkLst>
        </pc:spChg>
        <pc:spChg chg="mod">
          <ac:chgData name="이 세은" userId="4ea70e948490a252" providerId="LiveId" clId="{3CE73B19-F65A-4B24-9BF5-5F77AF3BE42A}" dt="2021-09-27T09:34:08.612" v="603" actId="1076"/>
          <ac:spMkLst>
            <pc:docMk/>
            <pc:sldMk cId="1918376476" sldId="274"/>
            <ac:spMk id="20" creationId="{00000000-0000-0000-0000-000000000000}"/>
          </ac:spMkLst>
        </pc:spChg>
        <pc:spChg chg="mod">
          <ac:chgData name="이 세은" userId="4ea70e948490a252" providerId="LiveId" clId="{3CE73B19-F65A-4B24-9BF5-5F77AF3BE42A}" dt="2021-09-27T09:34:08.612" v="603" actId="1076"/>
          <ac:spMkLst>
            <pc:docMk/>
            <pc:sldMk cId="1918376476" sldId="274"/>
            <ac:spMk id="24" creationId="{00000000-0000-0000-0000-000000000000}"/>
          </ac:spMkLst>
        </pc:spChg>
        <pc:spChg chg="mod">
          <ac:chgData name="이 세은" userId="4ea70e948490a252" providerId="LiveId" clId="{3CE73B19-F65A-4B24-9BF5-5F77AF3BE42A}" dt="2021-09-27T09:34:08.612" v="603" actId="1076"/>
          <ac:spMkLst>
            <pc:docMk/>
            <pc:sldMk cId="1918376476" sldId="274"/>
            <ac:spMk id="25" creationId="{00000000-0000-0000-0000-000000000000}"/>
          </ac:spMkLst>
        </pc:spChg>
        <pc:spChg chg="add mod ord">
          <ac:chgData name="이 세은" userId="4ea70e948490a252" providerId="LiveId" clId="{3CE73B19-F65A-4B24-9BF5-5F77AF3BE42A}" dt="2021-09-27T09:40:11.478" v="736" actId="20577"/>
          <ac:spMkLst>
            <pc:docMk/>
            <pc:sldMk cId="1918376476" sldId="274"/>
            <ac:spMk id="28" creationId="{2756397A-9159-4AB4-BD1A-37FC96D4E61C}"/>
          </ac:spMkLst>
        </pc:spChg>
        <pc:spChg chg="add mod">
          <ac:chgData name="이 세은" userId="4ea70e948490a252" providerId="LiveId" clId="{3CE73B19-F65A-4B24-9BF5-5F77AF3BE42A}" dt="2021-09-27T09:35:31.934" v="622" actId="20578"/>
          <ac:spMkLst>
            <pc:docMk/>
            <pc:sldMk cId="1918376476" sldId="274"/>
            <ac:spMk id="29" creationId="{BA42ACA7-09DD-452A-93E0-BD73D08BBEB2}"/>
          </ac:spMkLst>
        </pc:spChg>
        <pc:spChg chg="add mod">
          <ac:chgData name="이 세은" userId="4ea70e948490a252" providerId="LiveId" clId="{3CE73B19-F65A-4B24-9BF5-5F77AF3BE42A}" dt="2021-09-27T09:33:06.668" v="582" actId="20577"/>
          <ac:spMkLst>
            <pc:docMk/>
            <pc:sldMk cId="1918376476" sldId="274"/>
            <ac:spMk id="31" creationId="{F490EC34-DDB1-4491-B6A3-C05677348BBE}"/>
          </ac:spMkLst>
        </pc:spChg>
        <pc:grpChg chg="mod">
          <ac:chgData name="이 세은" userId="4ea70e948490a252" providerId="LiveId" clId="{3CE73B19-F65A-4B24-9BF5-5F77AF3BE42A}" dt="2021-09-27T09:34:08.612" v="603" actId="1076"/>
          <ac:grpSpMkLst>
            <pc:docMk/>
            <pc:sldMk cId="1918376476" sldId="274"/>
            <ac:grpSpMk id="14" creationId="{00000000-0000-0000-0000-000000000000}"/>
          </ac:grpSpMkLst>
        </pc:grpChg>
        <pc:grpChg chg="mod">
          <ac:chgData name="이 세은" userId="4ea70e948490a252" providerId="LiveId" clId="{3CE73B19-F65A-4B24-9BF5-5F77AF3BE42A}" dt="2021-09-27T09:34:08.612" v="603" actId="1076"/>
          <ac:grpSpMkLst>
            <pc:docMk/>
            <pc:sldMk cId="1918376476" sldId="274"/>
            <ac:grpSpMk id="15" creationId="{00000000-0000-0000-0000-000000000000}"/>
          </ac:grpSpMkLst>
        </pc:grpChg>
        <pc:grpChg chg="mod">
          <ac:chgData name="이 세은" userId="4ea70e948490a252" providerId="LiveId" clId="{3CE73B19-F65A-4B24-9BF5-5F77AF3BE42A}" dt="2021-09-27T09:34:08.612" v="603" actId="1076"/>
          <ac:grpSpMkLst>
            <pc:docMk/>
            <pc:sldMk cId="1918376476" sldId="274"/>
            <ac:grpSpMk id="18" creationId="{00000000-0000-0000-0000-000000000000}"/>
          </ac:grpSpMkLst>
        </pc:grpChg>
        <pc:grpChg chg="mod">
          <ac:chgData name="이 세은" userId="4ea70e948490a252" providerId="LiveId" clId="{3CE73B19-F65A-4B24-9BF5-5F77AF3BE42A}" dt="2021-09-27T09:34:08.612" v="603" actId="1076"/>
          <ac:grpSpMkLst>
            <pc:docMk/>
            <pc:sldMk cId="1918376476" sldId="274"/>
            <ac:grpSpMk id="19" creationId="{00000000-0000-0000-0000-000000000000}"/>
          </ac:grpSpMkLst>
        </pc:grpChg>
        <pc:grpChg chg="add mod">
          <ac:chgData name="이 세은" userId="4ea70e948490a252" providerId="LiveId" clId="{3CE73B19-F65A-4B24-9BF5-5F77AF3BE42A}" dt="2021-09-27T09:35:31.934" v="622" actId="20578"/>
          <ac:grpSpMkLst>
            <pc:docMk/>
            <pc:sldMk cId="1918376476" sldId="274"/>
            <ac:grpSpMk id="23" creationId="{38ACE514-E1B4-41A0-A9E4-E958A3348236}"/>
          </ac:grpSpMkLst>
        </pc:grpChg>
        <pc:picChg chg="mod">
          <ac:chgData name="이 세은" userId="4ea70e948490a252" providerId="LiveId" clId="{3CE73B19-F65A-4B24-9BF5-5F77AF3BE42A}" dt="2021-09-27T09:33:21.027" v="584" actId="1076"/>
          <ac:picMkLst>
            <pc:docMk/>
            <pc:sldMk cId="1918376476" sldId="274"/>
            <ac:picMk id="6145" creationId="{00000000-0000-0000-0000-000000000000}"/>
          </ac:picMkLst>
        </pc:picChg>
        <pc:picChg chg="mod">
          <ac:chgData name="이 세은" userId="4ea70e948490a252" providerId="LiveId" clId="{3CE73B19-F65A-4B24-9BF5-5F77AF3BE42A}" dt="2021-09-27T09:34:08.612" v="603" actId="1076"/>
          <ac:picMkLst>
            <pc:docMk/>
            <pc:sldMk cId="1918376476" sldId="274"/>
            <ac:picMk id="6146" creationId="{00000000-0000-0000-0000-000000000000}"/>
          </ac:picMkLst>
        </pc:picChg>
        <pc:picChg chg="mod">
          <ac:chgData name="이 세은" userId="4ea70e948490a252" providerId="LiveId" clId="{3CE73B19-F65A-4B24-9BF5-5F77AF3BE42A}" dt="2021-09-27T09:34:08.612" v="603" actId="1076"/>
          <ac:picMkLst>
            <pc:docMk/>
            <pc:sldMk cId="1918376476" sldId="274"/>
            <ac:picMk id="6147" creationId="{00000000-0000-0000-0000-000000000000}"/>
          </ac:picMkLst>
        </pc:picChg>
        <pc:picChg chg="mod">
          <ac:chgData name="이 세은" userId="4ea70e948490a252" providerId="LiveId" clId="{3CE73B19-F65A-4B24-9BF5-5F77AF3BE42A}" dt="2021-09-27T09:34:18.719" v="607" actId="1076"/>
          <ac:picMkLst>
            <pc:docMk/>
            <pc:sldMk cId="1918376476" sldId="274"/>
            <ac:picMk id="6148" creationId="{00000000-0000-0000-0000-000000000000}"/>
          </ac:picMkLst>
        </pc:picChg>
      </pc:sldChg>
      <pc:sldChg chg="addSp delSp modSp mod">
        <pc:chgData name="이 세은" userId="4ea70e948490a252" providerId="LiveId" clId="{3CE73B19-F65A-4B24-9BF5-5F77AF3BE42A}" dt="2021-09-27T11:48:21.305" v="1045" actId="478"/>
        <pc:sldMkLst>
          <pc:docMk/>
          <pc:sldMk cId="3163368160" sldId="275"/>
        </pc:sldMkLst>
        <pc:spChg chg="del mod">
          <ac:chgData name="이 세은" userId="4ea70e948490a252" providerId="LiveId" clId="{3CE73B19-F65A-4B24-9BF5-5F77AF3BE42A}" dt="2021-09-27T09:37:51.492" v="675" actId="478"/>
          <ac:spMkLst>
            <pc:docMk/>
            <pc:sldMk cId="3163368160" sldId="275"/>
            <ac:spMk id="2" creationId="{E2B879C8-8387-4320-B569-971A5F0C2C18}"/>
          </ac:spMkLst>
        </pc:spChg>
        <pc:spChg chg="mod">
          <ac:chgData name="이 세은" userId="4ea70e948490a252" providerId="LiveId" clId="{3CE73B19-F65A-4B24-9BF5-5F77AF3BE42A}" dt="2021-09-27T09:38:26.722" v="701"/>
          <ac:spMkLst>
            <pc:docMk/>
            <pc:sldMk cId="3163368160" sldId="275"/>
            <ac:spMk id="3" creationId="{4CD8DB72-FBB0-4FD2-A9B6-1056E5AE2A34}"/>
          </ac:spMkLst>
        </pc:spChg>
        <pc:spChg chg="mod">
          <ac:chgData name="이 세은" userId="4ea70e948490a252" providerId="LiveId" clId="{3CE73B19-F65A-4B24-9BF5-5F77AF3BE42A}" dt="2021-09-27T09:35:48.176" v="628" actId="1076"/>
          <ac:spMkLst>
            <pc:docMk/>
            <pc:sldMk cId="3163368160" sldId="275"/>
            <ac:spMk id="4" creationId="{728CBE10-B70A-42C4-8BE1-CF4415DCDA88}"/>
          </ac:spMkLst>
        </pc:spChg>
        <pc:spChg chg="mod">
          <ac:chgData name="이 세은" userId="4ea70e948490a252" providerId="LiveId" clId="{3CE73B19-F65A-4B24-9BF5-5F77AF3BE42A}" dt="2021-09-27T08:47:11.824" v="280" actId="14100"/>
          <ac:spMkLst>
            <pc:docMk/>
            <pc:sldMk cId="3163368160" sldId="275"/>
            <ac:spMk id="5" creationId="{7675A835-F598-46F0-AD74-1D572F2AF2CD}"/>
          </ac:spMkLst>
        </pc:spChg>
        <pc:spChg chg="del mod">
          <ac:chgData name="이 세은" userId="4ea70e948490a252" providerId="LiveId" clId="{3CE73B19-F65A-4B24-9BF5-5F77AF3BE42A}" dt="2021-09-27T11:48:21.305" v="1045" actId="478"/>
          <ac:spMkLst>
            <pc:docMk/>
            <pc:sldMk cId="3163368160" sldId="275"/>
            <ac:spMk id="6" creationId="{1003DDF9-0398-4FFD-9DCF-E6B6CA40DAD9}"/>
          </ac:spMkLst>
        </pc:spChg>
        <pc:spChg chg="mod">
          <ac:chgData name="이 세은" userId="4ea70e948490a252" providerId="LiveId" clId="{3CE73B19-F65A-4B24-9BF5-5F77AF3BE42A}" dt="2021-09-27T08:46:17.731" v="263" actId="2711"/>
          <ac:spMkLst>
            <pc:docMk/>
            <pc:sldMk cId="3163368160" sldId="275"/>
            <ac:spMk id="7" creationId="{F283CC8D-3866-4BF4-8738-AC2607682FAD}"/>
          </ac:spMkLst>
        </pc:spChg>
        <pc:spChg chg="mod">
          <ac:chgData name="이 세은" userId="4ea70e948490a252" providerId="LiveId" clId="{3CE73B19-F65A-4B24-9BF5-5F77AF3BE42A}" dt="2021-09-27T08:46:17.731" v="263" actId="2711"/>
          <ac:spMkLst>
            <pc:docMk/>
            <pc:sldMk cId="3163368160" sldId="275"/>
            <ac:spMk id="8" creationId="{00000000-0000-0000-0000-000000000000}"/>
          </ac:spMkLst>
        </pc:spChg>
        <pc:spChg chg="mod">
          <ac:chgData name="이 세은" userId="4ea70e948490a252" providerId="LiveId" clId="{3CE73B19-F65A-4B24-9BF5-5F77AF3BE42A}" dt="2021-09-27T08:46:17.731" v="263" actId="2711"/>
          <ac:spMkLst>
            <pc:docMk/>
            <pc:sldMk cId="3163368160" sldId="275"/>
            <ac:spMk id="9" creationId="{00000000-0000-0000-0000-000000000000}"/>
          </ac:spMkLst>
        </pc:spChg>
        <pc:spChg chg="mod">
          <ac:chgData name="이 세은" userId="4ea70e948490a252" providerId="LiveId" clId="{3CE73B19-F65A-4B24-9BF5-5F77AF3BE42A}" dt="2021-09-27T08:46:17.731" v="263" actId="2711"/>
          <ac:spMkLst>
            <pc:docMk/>
            <pc:sldMk cId="3163368160" sldId="275"/>
            <ac:spMk id="10" creationId="{00000000-0000-0000-0000-000000000000}"/>
          </ac:spMkLst>
        </pc:spChg>
        <pc:spChg chg="mod">
          <ac:chgData name="이 세은" userId="4ea70e948490a252" providerId="LiveId" clId="{3CE73B19-F65A-4B24-9BF5-5F77AF3BE42A}" dt="2021-09-27T08:46:17.731" v="263" actId="2711"/>
          <ac:spMkLst>
            <pc:docMk/>
            <pc:sldMk cId="3163368160" sldId="275"/>
            <ac:spMk id="11" creationId="{00000000-0000-0000-0000-000000000000}"/>
          </ac:spMkLst>
        </pc:spChg>
        <pc:spChg chg="mod">
          <ac:chgData name="이 세은" userId="4ea70e948490a252" providerId="LiveId" clId="{3CE73B19-F65A-4B24-9BF5-5F77AF3BE42A}" dt="2021-09-27T09:39:55.221" v="730" actId="20577"/>
          <ac:spMkLst>
            <pc:docMk/>
            <pc:sldMk cId="3163368160" sldId="275"/>
            <ac:spMk id="12" creationId="{00000000-0000-0000-0000-000000000000}"/>
          </ac:spMkLst>
        </pc:spChg>
        <pc:spChg chg="mod">
          <ac:chgData name="이 세은" userId="4ea70e948490a252" providerId="LiveId" clId="{3CE73B19-F65A-4B24-9BF5-5F77AF3BE42A}" dt="2021-09-27T09:39:53.165" v="729" actId="20577"/>
          <ac:spMkLst>
            <pc:docMk/>
            <pc:sldMk cId="3163368160" sldId="275"/>
            <ac:spMk id="13" creationId="{00000000-0000-0000-0000-000000000000}"/>
          </ac:spMkLst>
        </pc:spChg>
        <pc:spChg chg="add mod ord">
          <ac:chgData name="이 세은" userId="4ea70e948490a252" providerId="LiveId" clId="{3CE73B19-F65A-4B24-9BF5-5F77AF3BE42A}" dt="2021-09-27T09:39:59.261" v="732" actId="20577"/>
          <ac:spMkLst>
            <pc:docMk/>
            <pc:sldMk cId="3163368160" sldId="275"/>
            <ac:spMk id="20" creationId="{5C4F2A6B-17CD-470C-8348-6D126F01CCAE}"/>
          </ac:spMkLst>
        </pc:spChg>
        <pc:spChg chg="add mod">
          <ac:chgData name="이 세은" userId="4ea70e948490a252" providerId="LiveId" clId="{3CE73B19-F65A-4B24-9BF5-5F77AF3BE42A}" dt="2021-09-27T09:38:02.343" v="679" actId="14100"/>
          <ac:spMkLst>
            <pc:docMk/>
            <pc:sldMk cId="3163368160" sldId="275"/>
            <ac:spMk id="21" creationId="{ABFE7066-8145-4EF5-91DE-1E0912203190}"/>
          </ac:spMkLst>
        </pc:spChg>
        <pc:spChg chg="add mod">
          <ac:chgData name="이 세은" userId="4ea70e948490a252" providerId="LiveId" clId="{3CE73B19-F65A-4B24-9BF5-5F77AF3BE42A}" dt="2021-09-27T09:40:40.533" v="743" actId="1076"/>
          <ac:spMkLst>
            <pc:docMk/>
            <pc:sldMk cId="3163368160" sldId="275"/>
            <ac:spMk id="23" creationId="{3DEB1710-0B2B-494A-99A5-FA8109B0226E}"/>
          </ac:spMkLst>
        </pc:spChg>
        <pc:grpChg chg="add mod">
          <ac:chgData name="이 세은" userId="4ea70e948490a252" providerId="LiveId" clId="{3CE73B19-F65A-4B24-9BF5-5F77AF3BE42A}" dt="2021-09-27T09:39:47.496" v="728" actId="1076"/>
          <ac:grpSpMkLst>
            <pc:docMk/>
            <pc:sldMk cId="3163368160" sldId="275"/>
            <ac:grpSpMk id="14" creationId="{901D1C76-F7AF-4727-9D8B-ED60B068B43F}"/>
          </ac:grpSpMkLst>
        </pc:grpChg>
        <pc:grpChg chg="add mod">
          <ac:chgData name="이 세은" userId="4ea70e948490a252" providerId="LiveId" clId="{3CE73B19-F65A-4B24-9BF5-5F77AF3BE42A}" dt="2021-09-27T09:37:20.944" v="662" actId="1076"/>
          <ac:grpSpMkLst>
            <pc:docMk/>
            <pc:sldMk cId="3163368160" sldId="275"/>
            <ac:grpSpMk id="15" creationId="{B93D7DFA-2D61-4FBA-8CB4-ABBF91C68795}"/>
          </ac:grpSpMkLst>
        </pc:grpChg>
        <pc:picChg chg="mod">
          <ac:chgData name="이 세은" userId="4ea70e948490a252" providerId="LiveId" clId="{3CE73B19-F65A-4B24-9BF5-5F77AF3BE42A}" dt="2021-09-27T09:39:47.496" v="728" actId="1076"/>
          <ac:picMkLst>
            <pc:docMk/>
            <pc:sldMk cId="3163368160" sldId="275"/>
            <ac:picMk id="5121" creationId="{00000000-0000-0000-0000-000000000000}"/>
          </ac:picMkLst>
        </pc:picChg>
        <pc:picChg chg="mod">
          <ac:chgData name="이 세은" userId="4ea70e948490a252" providerId="LiveId" clId="{3CE73B19-F65A-4B24-9BF5-5F77AF3BE42A}" dt="2021-09-27T09:37:42.794" v="672" actId="14100"/>
          <ac:picMkLst>
            <pc:docMk/>
            <pc:sldMk cId="3163368160" sldId="275"/>
            <ac:picMk id="5122" creationId="{00000000-0000-0000-0000-000000000000}"/>
          </ac:picMkLst>
        </pc:picChg>
        <pc:picChg chg="mod">
          <ac:chgData name="이 세은" userId="4ea70e948490a252" providerId="LiveId" clId="{3CE73B19-F65A-4B24-9BF5-5F77AF3BE42A}" dt="2021-09-27T09:37:20.944" v="662" actId="1076"/>
          <ac:picMkLst>
            <pc:docMk/>
            <pc:sldMk cId="3163368160" sldId="275"/>
            <ac:picMk id="5123" creationId="{00000000-0000-0000-0000-000000000000}"/>
          </ac:picMkLst>
        </pc:picChg>
      </pc:sldChg>
      <pc:sldChg chg="addSp delSp modSp mod">
        <pc:chgData name="이 세은" userId="4ea70e948490a252" providerId="LiveId" clId="{3CE73B19-F65A-4B24-9BF5-5F77AF3BE42A}" dt="2021-09-27T11:48:24.233" v="1047" actId="478"/>
        <pc:sldMkLst>
          <pc:docMk/>
          <pc:sldMk cId="1262980418" sldId="276"/>
        </pc:sldMkLst>
        <pc:spChg chg="del mod">
          <ac:chgData name="이 세은" userId="4ea70e948490a252" providerId="LiveId" clId="{3CE73B19-F65A-4B24-9BF5-5F77AF3BE42A}" dt="2021-09-27T09:42:04.413" v="825" actId="478"/>
          <ac:spMkLst>
            <pc:docMk/>
            <pc:sldMk cId="1262980418" sldId="276"/>
            <ac:spMk id="2" creationId="{E2B879C8-8387-4320-B569-971A5F0C2C18}"/>
          </ac:spMkLst>
        </pc:spChg>
        <pc:spChg chg="mod">
          <ac:chgData name="이 세은" userId="4ea70e948490a252" providerId="LiveId" clId="{3CE73B19-F65A-4B24-9BF5-5F77AF3BE42A}" dt="2021-09-27T09:42:55.706" v="860"/>
          <ac:spMkLst>
            <pc:docMk/>
            <pc:sldMk cId="1262980418" sldId="276"/>
            <ac:spMk id="3" creationId="{4CD8DB72-FBB0-4FD2-A9B6-1056E5AE2A34}"/>
          </ac:spMkLst>
        </pc:spChg>
        <pc:spChg chg="mod">
          <ac:chgData name="이 세은" userId="4ea70e948490a252" providerId="LiveId" clId="{3CE73B19-F65A-4B24-9BF5-5F77AF3BE42A}" dt="2021-09-27T09:40:58.018" v="755"/>
          <ac:spMkLst>
            <pc:docMk/>
            <pc:sldMk cId="1262980418" sldId="276"/>
            <ac:spMk id="4" creationId="{728CBE10-B70A-42C4-8BE1-CF4415DCDA88}"/>
          </ac:spMkLst>
        </pc:spChg>
        <pc:spChg chg="mod">
          <ac:chgData name="이 세은" userId="4ea70e948490a252" providerId="LiveId" clId="{3CE73B19-F65A-4B24-9BF5-5F77AF3BE42A}" dt="2021-09-27T08:47:14.419" v="281" actId="14100"/>
          <ac:spMkLst>
            <pc:docMk/>
            <pc:sldMk cId="1262980418" sldId="276"/>
            <ac:spMk id="5" creationId="{7675A835-F598-46F0-AD74-1D572F2AF2CD}"/>
          </ac:spMkLst>
        </pc:spChg>
        <pc:spChg chg="del mod">
          <ac:chgData name="이 세은" userId="4ea70e948490a252" providerId="LiveId" clId="{3CE73B19-F65A-4B24-9BF5-5F77AF3BE42A}" dt="2021-09-27T11:48:24.233" v="1047" actId="478"/>
          <ac:spMkLst>
            <pc:docMk/>
            <pc:sldMk cId="1262980418" sldId="276"/>
            <ac:spMk id="6" creationId="{1003DDF9-0398-4FFD-9DCF-E6B6CA40DAD9}"/>
          </ac:spMkLst>
        </pc:spChg>
        <pc:spChg chg="mod">
          <ac:chgData name="이 세은" userId="4ea70e948490a252" providerId="LiveId" clId="{3CE73B19-F65A-4B24-9BF5-5F77AF3BE42A}" dt="2021-09-27T08:46:23.593" v="264" actId="2711"/>
          <ac:spMkLst>
            <pc:docMk/>
            <pc:sldMk cId="1262980418" sldId="276"/>
            <ac:spMk id="7" creationId="{F283CC8D-3866-4BF4-8738-AC2607682FAD}"/>
          </ac:spMkLst>
        </pc:spChg>
        <pc:spChg chg="mod">
          <ac:chgData name="이 세은" userId="4ea70e948490a252" providerId="LiveId" clId="{3CE73B19-F65A-4B24-9BF5-5F77AF3BE42A}" dt="2021-09-27T08:46:23.593" v="264" actId="2711"/>
          <ac:spMkLst>
            <pc:docMk/>
            <pc:sldMk cId="1262980418" sldId="276"/>
            <ac:spMk id="8" creationId="{00000000-0000-0000-0000-000000000000}"/>
          </ac:spMkLst>
        </pc:spChg>
        <pc:spChg chg="mod">
          <ac:chgData name="이 세은" userId="4ea70e948490a252" providerId="LiveId" clId="{3CE73B19-F65A-4B24-9BF5-5F77AF3BE42A}" dt="2021-09-27T08:46:23.593" v="264" actId="2711"/>
          <ac:spMkLst>
            <pc:docMk/>
            <pc:sldMk cId="1262980418" sldId="276"/>
            <ac:spMk id="9" creationId="{00000000-0000-0000-0000-000000000000}"/>
          </ac:spMkLst>
        </pc:spChg>
        <pc:spChg chg="mod">
          <ac:chgData name="이 세은" userId="4ea70e948490a252" providerId="LiveId" clId="{3CE73B19-F65A-4B24-9BF5-5F77AF3BE42A}" dt="2021-09-27T08:46:23.593" v="264" actId="2711"/>
          <ac:spMkLst>
            <pc:docMk/>
            <pc:sldMk cId="1262980418" sldId="276"/>
            <ac:spMk id="10" creationId="{00000000-0000-0000-0000-000000000000}"/>
          </ac:spMkLst>
        </pc:spChg>
        <pc:spChg chg="mod">
          <ac:chgData name="이 세은" userId="4ea70e948490a252" providerId="LiveId" clId="{3CE73B19-F65A-4B24-9BF5-5F77AF3BE42A}" dt="2021-09-27T08:46:23.593" v="264" actId="2711"/>
          <ac:spMkLst>
            <pc:docMk/>
            <pc:sldMk cId="1262980418" sldId="276"/>
            <ac:spMk id="11" creationId="{00000000-0000-0000-0000-000000000000}"/>
          </ac:spMkLst>
        </pc:spChg>
        <pc:spChg chg="mod">
          <ac:chgData name="이 세은" userId="4ea70e948490a252" providerId="LiveId" clId="{3CE73B19-F65A-4B24-9BF5-5F77AF3BE42A}" dt="2021-09-27T09:44:19.377" v="890" actId="1076"/>
          <ac:spMkLst>
            <pc:docMk/>
            <pc:sldMk cId="1262980418" sldId="276"/>
            <ac:spMk id="12" creationId="{00000000-0000-0000-0000-000000000000}"/>
          </ac:spMkLst>
        </pc:spChg>
        <pc:spChg chg="mod">
          <ac:chgData name="이 세은" userId="4ea70e948490a252" providerId="LiveId" clId="{3CE73B19-F65A-4B24-9BF5-5F77AF3BE42A}" dt="2021-09-27T09:44:20.851" v="891" actId="1076"/>
          <ac:spMkLst>
            <pc:docMk/>
            <pc:sldMk cId="1262980418" sldId="276"/>
            <ac:spMk id="14" creationId="{00000000-0000-0000-0000-000000000000}"/>
          </ac:spMkLst>
        </pc:spChg>
        <pc:spChg chg="add mod">
          <ac:chgData name="이 세은" userId="4ea70e948490a252" providerId="LiveId" clId="{3CE73B19-F65A-4B24-9BF5-5F77AF3BE42A}" dt="2021-09-27T09:43:44.636" v="883" actId="1076"/>
          <ac:spMkLst>
            <pc:docMk/>
            <pc:sldMk cId="1262980418" sldId="276"/>
            <ac:spMk id="19" creationId="{776AE2B7-E172-4CB6-9C12-2AF0616E02C7}"/>
          </ac:spMkLst>
        </pc:spChg>
        <pc:spChg chg="add mod ord">
          <ac:chgData name="이 세은" userId="4ea70e948490a252" providerId="LiveId" clId="{3CE73B19-F65A-4B24-9BF5-5F77AF3BE42A}" dt="2021-09-27T09:44:12.361" v="889" actId="164"/>
          <ac:spMkLst>
            <pc:docMk/>
            <pc:sldMk cId="1262980418" sldId="276"/>
            <ac:spMk id="24" creationId="{2A8AD476-DB13-4665-A551-81AC2A730397}"/>
          </ac:spMkLst>
        </pc:spChg>
        <pc:spChg chg="add mod">
          <ac:chgData name="이 세은" userId="4ea70e948490a252" providerId="LiveId" clId="{3CE73B19-F65A-4B24-9BF5-5F77AF3BE42A}" dt="2021-09-27T09:44:12.361" v="889" actId="164"/>
          <ac:spMkLst>
            <pc:docMk/>
            <pc:sldMk cId="1262980418" sldId="276"/>
            <ac:spMk id="25" creationId="{1050296B-3628-414C-8AB3-35FDD67E89F8}"/>
          </ac:spMkLst>
        </pc:spChg>
        <pc:spChg chg="add mod">
          <ac:chgData name="이 세은" userId="4ea70e948490a252" providerId="LiveId" clId="{3CE73B19-F65A-4B24-9BF5-5F77AF3BE42A}" dt="2021-09-27T09:43:05.863" v="868" actId="1076"/>
          <ac:spMkLst>
            <pc:docMk/>
            <pc:sldMk cId="1262980418" sldId="276"/>
            <ac:spMk id="27" creationId="{8532EFE8-09B4-407E-AD1B-6C24A9177A26}"/>
          </ac:spMkLst>
        </pc:spChg>
        <pc:grpChg chg="add mod">
          <ac:chgData name="이 세은" userId="4ea70e948490a252" providerId="LiveId" clId="{3CE73B19-F65A-4B24-9BF5-5F77AF3BE42A}" dt="2021-09-27T09:43:44.636" v="883" actId="1076"/>
          <ac:grpSpMkLst>
            <pc:docMk/>
            <pc:sldMk cId="1262980418" sldId="276"/>
            <ac:grpSpMk id="13" creationId="{2068EBFD-DB26-42B3-BB46-D21069F08169}"/>
          </ac:grpSpMkLst>
        </pc:grpChg>
        <pc:grpChg chg="add mod">
          <ac:chgData name="이 세은" userId="4ea70e948490a252" providerId="LiveId" clId="{3CE73B19-F65A-4B24-9BF5-5F77AF3BE42A}" dt="2021-09-27T09:44:19.377" v="890" actId="1076"/>
          <ac:grpSpMkLst>
            <pc:docMk/>
            <pc:sldMk cId="1262980418" sldId="276"/>
            <ac:grpSpMk id="15" creationId="{9B0ECB84-43E2-4918-B225-6C949276AD81}"/>
          </ac:grpSpMkLst>
        </pc:grpChg>
        <pc:grpChg chg="add mod">
          <ac:chgData name="이 세은" userId="4ea70e948490a252" providerId="LiveId" clId="{3CE73B19-F65A-4B24-9BF5-5F77AF3BE42A}" dt="2021-09-27T09:44:20.851" v="891" actId="1076"/>
          <ac:grpSpMkLst>
            <pc:docMk/>
            <pc:sldMk cId="1262980418" sldId="276"/>
            <ac:grpSpMk id="16" creationId="{EE75D83B-CE1D-4D23-9EC0-0E24CA9F098C}"/>
          </ac:grpSpMkLst>
        </pc:grpChg>
        <pc:grpChg chg="add mod">
          <ac:chgData name="이 세은" userId="4ea70e948490a252" providerId="LiveId" clId="{3CE73B19-F65A-4B24-9BF5-5F77AF3BE42A}" dt="2021-09-27T09:44:12.361" v="889" actId="164"/>
          <ac:grpSpMkLst>
            <pc:docMk/>
            <pc:sldMk cId="1262980418" sldId="276"/>
            <ac:grpSpMk id="20" creationId="{199FC420-D57A-4513-A7DA-3E81BD829829}"/>
          </ac:grpSpMkLst>
        </pc:grpChg>
        <pc:picChg chg="mod">
          <ac:chgData name="이 세은" userId="4ea70e948490a252" providerId="LiveId" clId="{3CE73B19-F65A-4B24-9BF5-5F77AF3BE42A}" dt="2021-09-27T09:44:20.851" v="891" actId="1076"/>
          <ac:picMkLst>
            <pc:docMk/>
            <pc:sldMk cId="1262980418" sldId="276"/>
            <ac:picMk id="4097" creationId="{00000000-0000-0000-0000-000000000000}"/>
          </ac:picMkLst>
        </pc:picChg>
        <pc:picChg chg="mod">
          <ac:chgData name="이 세은" userId="4ea70e948490a252" providerId="LiveId" clId="{3CE73B19-F65A-4B24-9BF5-5F77AF3BE42A}" dt="2021-09-27T09:44:20.851" v="891" actId="1076"/>
          <ac:picMkLst>
            <pc:docMk/>
            <pc:sldMk cId="1262980418" sldId="276"/>
            <ac:picMk id="4098" creationId="{00000000-0000-0000-0000-000000000000}"/>
          </ac:picMkLst>
        </pc:picChg>
        <pc:picChg chg="mod">
          <ac:chgData name="이 세은" userId="4ea70e948490a252" providerId="LiveId" clId="{3CE73B19-F65A-4B24-9BF5-5F77AF3BE42A}" dt="2021-09-27T09:43:44.636" v="883" actId="1076"/>
          <ac:picMkLst>
            <pc:docMk/>
            <pc:sldMk cId="1262980418" sldId="276"/>
            <ac:picMk id="4099" creationId="{00000000-0000-0000-0000-000000000000}"/>
          </ac:picMkLst>
        </pc:picChg>
        <pc:picChg chg="mod">
          <ac:chgData name="이 세은" userId="4ea70e948490a252" providerId="LiveId" clId="{3CE73B19-F65A-4B24-9BF5-5F77AF3BE42A}" dt="2021-09-27T09:44:19.377" v="890" actId="1076"/>
          <ac:picMkLst>
            <pc:docMk/>
            <pc:sldMk cId="1262980418" sldId="276"/>
            <ac:picMk id="4100" creationId="{00000000-0000-0000-0000-000000000000}"/>
          </ac:picMkLst>
        </pc:picChg>
        <pc:picChg chg="mod">
          <ac:chgData name="이 세은" userId="4ea70e948490a252" providerId="LiveId" clId="{3CE73B19-F65A-4B24-9BF5-5F77AF3BE42A}" dt="2021-09-27T09:44:19.377" v="890" actId="1076"/>
          <ac:picMkLst>
            <pc:docMk/>
            <pc:sldMk cId="1262980418" sldId="276"/>
            <ac:picMk id="4101" creationId="{00000000-0000-0000-0000-000000000000}"/>
          </ac:picMkLst>
        </pc:picChg>
      </pc:sldChg>
      <pc:sldChg chg="addSp delSp modSp mod">
        <pc:chgData name="이 세은" userId="4ea70e948490a252" providerId="LiveId" clId="{3CE73B19-F65A-4B24-9BF5-5F77AF3BE42A}" dt="2021-09-27T11:48:26.443" v="1048" actId="478"/>
        <pc:sldMkLst>
          <pc:docMk/>
          <pc:sldMk cId="3448463752" sldId="277"/>
        </pc:sldMkLst>
        <pc:spChg chg="del mod">
          <ac:chgData name="이 세은" userId="4ea70e948490a252" providerId="LiveId" clId="{3CE73B19-F65A-4B24-9BF5-5F77AF3BE42A}" dt="2021-09-27T09:44:45.652" v="893" actId="478"/>
          <ac:spMkLst>
            <pc:docMk/>
            <pc:sldMk cId="3448463752" sldId="277"/>
            <ac:spMk id="2" creationId="{E2B879C8-8387-4320-B569-971A5F0C2C18}"/>
          </ac:spMkLst>
        </pc:spChg>
        <pc:spChg chg="mod">
          <ac:chgData name="이 세은" userId="4ea70e948490a252" providerId="LiveId" clId="{3CE73B19-F65A-4B24-9BF5-5F77AF3BE42A}" dt="2021-09-27T08:46:29.502" v="265" actId="2711"/>
          <ac:spMkLst>
            <pc:docMk/>
            <pc:sldMk cId="3448463752" sldId="277"/>
            <ac:spMk id="3" creationId="{4CD8DB72-FBB0-4FD2-A9B6-1056E5AE2A34}"/>
          </ac:spMkLst>
        </pc:spChg>
        <pc:spChg chg="mod">
          <ac:chgData name="이 세은" userId="4ea70e948490a252" providerId="LiveId" clId="{3CE73B19-F65A-4B24-9BF5-5F77AF3BE42A}" dt="2021-09-27T08:46:29.502" v="265" actId="2711"/>
          <ac:spMkLst>
            <pc:docMk/>
            <pc:sldMk cId="3448463752" sldId="277"/>
            <ac:spMk id="4" creationId="{728CBE10-B70A-42C4-8BE1-CF4415DCDA88}"/>
          </ac:spMkLst>
        </pc:spChg>
        <pc:spChg chg="mod">
          <ac:chgData name="이 세은" userId="4ea70e948490a252" providerId="LiveId" clId="{3CE73B19-F65A-4B24-9BF5-5F77AF3BE42A}" dt="2021-09-27T08:47:17.013" v="282" actId="14100"/>
          <ac:spMkLst>
            <pc:docMk/>
            <pc:sldMk cId="3448463752" sldId="277"/>
            <ac:spMk id="5" creationId="{7675A835-F598-46F0-AD74-1D572F2AF2CD}"/>
          </ac:spMkLst>
        </pc:spChg>
        <pc:spChg chg="del mod">
          <ac:chgData name="이 세은" userId="4ea70e948490a252" providerId="LiveId" clId="{3CE73B19-F65A-4B24-9BF5-5F77AF3BE42A}" dt="2021-09-27T11:48:26.443" v="1048" actId="478"/>
          <ac:spMkLst>
            <pc:docMk/>
            <pc:sldMk cId="3448463752" sldId="277"/>
            <ac:spMk id="6" creationId="{1003DDF9-0398-4FFD-9DCF-E6B6CA40DAD9}"/>
          </ac:spMkLst>
        </pc:spChg>
        <pc:spChg chg="mod">
          <ac:chgData name="이 세은" userId="4ea70e948490a252" providerId="LiveId" clId="{3CE73B19-F65A-4B24-9BF5-5F77AF3BE42A}" dt="2021-09-27T08:46:29.502" v="265" actId="2711"/>
          <ac:spMkLst>
            <pc:docMk/>
            <pc:sldMk cId="3448463752" sldId="277"/>
            <ac:spMk id="7" creationId="{F283CC8D-3866-4BF4-8738-AC2607682FAD}"/>
          </ac:spMkLst>
        </pc:spChg>
        <pc:spChg chg="mod">
          <ac:chgData name="이 세은" userId="4ea70e948490a252" providerId="LiveId" clId="{3CE73B19-F65A-4B24-9BF5-5F77AF3BE42A}" dt="2021-09-27T08:46:29.502" v="265" actId="2711"/>
          <ac:spMkLst>
            <pc:docMk/>
            <pc:sldMk cId="3448463752" sldId="277"/>
            <ac:spMk id="8" creationId="{00000000-0000-0000-0000-000000000000}"/>
          </ac:spMkLst>
        </pc:spChg>
        <pc:spChg chg="mod">
          <ac:chgData name="이 세은" userId="4ea70e948490a252" providerId="LiveId" clId="{3CE73B19-F65A-4B24-9BF5-5F77AF3BE42A}" dt="2021-09-27T08:46:29.502" v="265" actId="2711"/>
          <ac:spMkLst>
            <pc:docMk/>
            <pc:sldMk cId="3448463752" sldId="277"/>
            <ac:spMk id="9" creationId="{00000000-0000-0000-0000-000000000000}"/>
          </ac:spMkLst>
        </pc:spChg>
        <pc:spChg chg="mod">
          <ac:chgData name="이 세은" userId="4ea70e948490a252" providerId="LiveId" clId="{3CE73B19-F65A-4B24-9BF5-5F77AF3BE42A}" dt="2021-09-27T08:46:29.502" v="265" actId="2711"/>
          <ac:spMkLst>
            <pc:docMk/>
            <pc:sldMk cId="3448463752" sldId="277"/>
            <ac:spMk id="10" creationId="{00000000-0000-0000-0000-000000000000}"/>
          </ac:spMkLst>
        </pc:spChg>
        <pc:spChg chg="mod">
          <ac:chgData name="이 세은" userId="4ea70e948490a252" providerId="LiveId" clId="{3CE73B19-F65A-4B24-9BF5-5F77AF3BE42A}" dt="2021-09-27T08:46:29.502" v="265" actId="2711"/>
          <ac:spMkLst>
            <pc:docMk/>
            <pc:sldMk cId="3448463752" sldId="277"/>
            <ac:spMk id="11" creationId="{00000000-0000-0000-0000-000000000000}"/>
          </ac:spMkLst>
        </pc:spChg>
        <pc:spChg chg="mod">
          <ac:chgData name="이 세은" userId="4ea70e948490a252" providerId="LiveId" clId="{3CE73B19-F65A-4B24-9BF5-5F77AF3BE42A}" dt="2021-09-27T08:46:29.502" v="265" actId="2711"/>
          <ac:spMkLst>
            <pc:docMk/>
            <pc:sldMk cId="3448463752" sldId="277"/>
            <ac:spMk id="12" creationId="{00000000-0000-0000-0000-000000000000}"/>
          </ac:spMkLst>
        </pc:spChg>
        <pc:spChg chg="mod">
          <ac:chgData name="이 세은" userId="4ea70e948490a252" providerId="LiveId" clId="{3CE73B19-F65A-4B24-9BF5-5F77AF3BE42A}" dt="2021-09-27T11:44:43.589" v="979" actId="1076"/>
          <ac:spMkLst>
            <pc:docMk/>
            <pc:sldMk cId="3448463752" sldId="277"/>
            <ac:spMk id="13" creationId="{00000000-0000-0000-0000-000000000000}"/>
          </ac:spMkLst>
        </pc:spChg>
        <pc:spChg chg="add mod ord">
          <ac:chgData name="이 세은" userId="4ea70e948490a252" providerId="LiveId" clId="{3CE73B19-F65A-4B24-9BF5-5F77AF3BE42A}" dt="2021-09-27T11:44:18.280" v="978" actId="1076"/>
          <ac:spMkLst>
            <pc:docMk/>
            <pc:sldMk cId="3448463752" sldId="277"/>
            <ac:spMk id="19" creationId="{FF5FFF54-0E85-4CE8-AA8C-5EE1E1A5CB4C}"/>
          </ac:spMkLst>
        </pc:spChg>
        <pc:spChg chg="add mod">
          <ac:chgData name="이 세은" userId="4ea70e948490a252" providerId="LiveId" clId="{3CE73B19-F65A-4B24-9BF5-5F77AF3BE42A}" dt="2021-09-27T11:44:15.443" v="977" actId="14100"/>
          <ac:spMkLst>
            <pc:docMk/>
            <pc:sldMk cId="3448463752" sldId="277"/>
            <ac:spMk id="20" creationId="{51E55550-2381-4E83-9224-E8E4BDCD174F}"/>
          </ac:spMkLst>
        </pc:spChg>
        <pc:spChg chg="add mod">
          <ac:chgData name="이 세은" userId="4ea70e948490a252" providerId="LiveId" clId="{3CE73B19-F65A-4B24-9BF5-5F77AF3BE42A}" dt="2021-09-27T11:43:33.352" v="963" actId="1076"/>
          <ac:spMkLst>
            <pc:docMk/>
            <pc:sldMk cId="3448463752" sldId="277"/>
            <ac:spMk id="22" creationId="{BDC93B91-E5CC-4EE4-9033-7FC9E1366958}"/>
          </ac:spMkLst>
        </pc:spChg>
        <pc:picChg chg="mod">
          <ac:chgData name="이 세은" userId="4ea70e948490a252" providerId="LiveId" clId="{3CE73B19-F65A-4B24-9BF5-5F77AF3BE42A}" dt="2021-09-27T08:46:29.502" v="265" actId="2711"/>
          <ac:picMkLst>
            <pc:docMk/>
            <pc:sldMk cId="3448463752" sldId="277"/>
            <ac:picMk id="3073" creationId="{00000000-0000-0000-0000-000000000000}"/>
          </ac:picMkLst>
        </pc:picChg>
        <pc:picChg chg="mod">
          <ac:chgData name="이 세은" userId="4ea70e948490a252" providerId="LiveId" clId="{3CE73B19-F65A-4B24-9BF5-5F77AF3BE42A}" dt="2021-09-27T08:46:29.502" v="265" actId="2711"/>
          <ac:picMkLst>
            <pc:docMk/>
            <pc:sldMk cId="3448463752" sldId="277"/>
            <ac:picMk id="3074" creationId="{00000000-0000-0000-0000-000000000000}"/>
          </ac:picMkLst>
        </pc:picChg>
        <pc:picChg chg="mod">
          <ac:chgData name="이 세은" userId="4ea70e948490a252" providerId="LiveId" clId="{3CE73B19-F65A-4B24-9BF5-5F77AF3BE42A}" dt="2021-09-27T08:46:29.502" v="265" actId="2711"/>
          <ac:picMkLst>
            <pc:docMk/>
            <pc:sldMk cId="3448463752" sldId="277"/>
            <ac:picMk id="3075" creationId="{00000000-0000-0000-0000-000000000000}"/>
          </ac:picMkLst>
        </pc:picChg>
        <pc:picChg chg="mod">
          <ac:chgData name="이 세은" userId="4ea70e948490a252" providerId="LiveId" clId="{3CE73B19-F65A-4B24-9BF5-5F77AF3BE42A}" dt="2021-09-27T08:46:29.502" v="265" actId="2711"/>
          <ac:picMkLst>
            <pc:docMk/>
            <pc:sldMk cId="3448463752" sldId="277"/>
            <ac:picMk id="3076" creationId="{00000000-0000-0000-0000-000000000000}"/>
          </ac:picMkLst>
        </pc:picChg>
      </pc:sldChg>
      <pc:sldChg chg="addSp delSp modSp mod">
        <pc:chgData name="이 세은" userId="4ea70e948490a252" providerId="LiveId" clId="{3CE73B19-F65A-4B24-9BF5-5F77AF3BE42A}" dt="2021-09-27T11:57:56.562" v="1223"/>
        <pc:sldMkLst>
          <pc:docMk/>
          <pc:sldMk cId="151544234" sldId="279"/>
        </pc:sldMkLst>
        <pc:spChg chg="mod">
          <ac:chgData name="이 세은" userId="4ea70e948490a252" providerId="LiveId" clId="{3CE73B19-F65A-4B24-9BF5-5F77AF3BE42A}" dt="2021-09-27T11:51:42.722" v="1111" actId="14100"/>
          <ac:spMkLst>
            <pc:docMk/>
            <pc:sldMk cId="151544234" sldId="279"/>
            <ac:spMk id="2" creationId="{446A31A9-354E-4BD2-9C90-B7378B1E1B39}"/>
          </ac:spMkLst>
        </pc:spChg>
        <pc:spChg chg="mod">
          <ac:chgData name="이 세은" userId="4ea70e948490a252" providerId="LiveId" clId="{3CE73B19-F65A-4B24-9BF5-5F77AF3BE42A}" dt="2021-09-27T08:46:52.669" v="271" actId="1036"/>
          <ac:spMkLst>
            <pc:docMk/>
            <pc:sldMk cId="151544234" sldId="279"/>
            <ac:spMk id="4" creationId="{F82065E2-938F-4BE8-8ED2-7C1EDEDDE136}"/>
          </ac:spMkLst>
        </pc:spChg>
        <pc:spChg chg="del mod">
          <ac:chgData name="이 세은" userId="4ea70e948490a252" providerId="LiveId" clId="{3CE73B19-F65A-4B24-9BF5-5F77AF3BE42A}" dt="2021-09-27T11:48:08.697" v="1040" actId="478"/>
          <ac:spMkLst>
            <pc:docMk/>
            <pc:sldMk cId="151544234" sldId="279"/>
            <ac:spMk id="5" creationId="{B5CC1C83-BCDD-4CB5-9B4D-C893E8F69E50}"/>
          </ac:spMkLst>
        </pc:spChg>
        <pc:spChg chg="mod">
          <ac:chgData name="이 세은" userId="4ea70e948490a252" providerId="LiveId" clId="{3CE73B19-F65A-4B24-9BF5-5F77AF3BE42A}" dt="2021-09-27T08:15:30.245" v="85" actId="2711"/>
          <ac:spMkLst>
            <pc:docMk/>
            <pc:sldMk cId="151544234" sldId="279"/>
            <ac:spMk id="6" creationId="{1A795751-D983-4280-9585-DE98E551D388}"/>
          </ac:spMkLst>
        </pc:spChg>
        <pc:spChg chg="mod">
          <ac:chgData name="이 세은" userId="4ea70e948490a252" providerId="LiveId" clId="{3CE73B19-F65A-4B24-9BF5-5F77AF3BE42A}" dt="2021-09-27T08:15:30.245" v="85" actId="2711"/>
          <ac:spMkLst>
            <pc:docMk/>
            <pc:sldMk cId="151544234" sldId="279"/>
            <ac:spMk id="11" creationId="{443EFE10-1782-49A5-879C-07CEB4086AFB}"/>
          </ac:spMkLst>
        </pc:spChg>
        <pc:spChg chg="mod">
          <ac:chgData name="이 세은" userId="4ea70e948490a252" providerId="LiveId" clId="{3CE73B19-F65A-4B24-9BF5-5F77AF3BE42A}" dt="2021-09-27T11:56:58.425" v="1170"/>
          <ac:spMkLst>
            <pc:docMk/>
            <pc:sldMk cId="151544234" sldId="279"/>
            <ac:spMk id="21" creationId="{110E5B81-25A4-4E5F-A667-971E44D2880F}"/>
          </ac:spMkLst>
        </pc:spChg>
        <pc:spChg chg="mod">
          <ac:chgData name="이 세은" userId="4ea70e948490a252" providerId="LiveId" clId="{3CE73B19-F65A-4B24-9BF5-5F77AF3BE42A}" dt="2021-09-27T11:57:05.530" v="1174" actId="20577"/>
          <ac:spMkLst>
            <pc:docMk/>
            <pc:sldMk cId="151544234" sldId="279"/>
            <ac:spMk id="22" creationId="{90774234-CEE0-4192-99D3-7837F6827923}"/>
          </ac:spMkLst>
        </pc:spChg>
        <pc:spChg chg="del mod">
          <ac:chgData name="이 세은" userId="4ea70e948490a252" providerId="LiveId" clId="{3CE73B19-F65A-4B24-9BF5-5F77AF3BE42A}" dt="2021-09-27T08:37:04.638" v="220" actId="478"/>
          <ac:spMkLst>
            <pc:docMk/>
            <pc:sldMk cId="151544234" sldId="279"/>
            <ac:spMk id="24" creationId="{600648C6-09C1-45A7-B87D-3777E9396674}"/>
          </ac:spMkLst>
        </pc:spChg>
        <pc:spChg chg="mod ord">
          <ac:chgData name="이 세은" userId="4ea70e948490a252" providerId="LiveId" clId="{3CE73B19-F65A-4B24-9BF5-5F77AF3BE42A}" dt="2021-09-27T11:50:01.485" v="1064" actId="1076"/>
          <ac:spMkLst>
            <pc:docMk/>
            <pc:sldMk cId="151544234" sldId="279"/>
            <ac:spMk id="25" creationId="{5F09A3B7-4BED-4734-A337-801543B167E6}"/>
          </ac:spMkLst>
        </pc:spChg>
        <pc:spChg chg="del mod">
          <ac:chgData name="이 세은" userId="4ea70e948490a252" providerId="LiveId" clId="{3CE73B19-F65A-4B24-9BF5-5F77AF3BE42A}" dt="2021-09-27T08:37:04.638" v="220" actId="478"/>
          <ac:spMkLst>
            <pc:docMk/>
            <pc:sldMk cId="151544234" sldId="279"/>
            <ac:spMk id="26" creationId="{3D8D2100-32B1-4D96-87EF-E9107A9E97BB}"/>
          </ac:spMkLst>
        </pc:spChg>
        <pc:spChg chg="mod">
          <ac:chgData name="이 세은" userId="4ea70e948490a252" providerId="LiveId" clId="{3CE73B19-F65A-4B24-9BF5-5F77AF3BE42A}" dt="2021-09-27T11:49:56.396" v="1063" actId="1076"/>
          <ac:spMkLst>
            <pc:docMk/>
            <pc:sldMk cId="151544234" sldId="279"/>
            <ac:spMk id="27" creationId="{E35680AE-D68D-4773-9F73-EC4B2AE2BB8F}"/>
          </ac:spMkLst>
        </pc:spChg>
        <pc:spChg chg="add mod ord">
          <ac:chgData name="이 세은" userId="4ea70e948490a252" providerId="LiveId" clId="{3CE73B19-F65A-4B24-9BF5-5F77AF3BE42A}" dt="2021-09-27T11:49:56.396" v="1063" actId="1076"/>
          <ac:spMkLst>
            <pc:docMk/>
            <pc:sldMk cId="151544234" sldId="279"/>
            <ac:spMk id="32" creationId="{289E73FD-C6AE-4286-86B7-D9BCF8726284}"/>
          </ac:spMkLst>
        </pc:spChg>
        <pc:spChg chg="add mod">
          <ac:chgData name="이 세은" userId="4ea70e948490a252" providerId="LiveId" clId="{3CE73B19-F65A-4B24-9BF5-5F77AF3BE42A}" dt="2021-09-27T11:50:01.485" v="1064" actId="1076"/>
          <ac:spMkLst>
            <pc:docMk/>
            <pc:sldMk cId="151544234" sldId="279"/>
            <ac:spMk id="33" creationId="{5DF5E55C-01FE-4879-8EA2-205D58EED863}"/>
          </ac:spMkLst>
        </pc:spChg>
        <pc:spChg chg="add del mod">
          <ac:chgData name="이 세은" userId="4ea70e948490a252" providerId="LiveId" clId="{3CE73B19-F65A-4B24-9BF5-5F77AF3BE42A}" dt="2021-09-27T11:50:11.524" v="1068"/>
          <ac:spMkLst>
            <pc:docMk/>
            <pc:sldMk cId="151544234" sldId="279"/>
            <ac:spMk id="38" creationId="{D0C2EEB9-0560-4324-B524-0BF786A94A38}"/>
          </ac:spMkLst>
        </pc:spChg>
        <pc:spChg chg="add del mod">
          <ac:chgData name="이 세은" userId="4ea70e948490a252" providerId="LiveId" clId="{3CE73B19-F65A-4B24-9BF5-5F77AF3BE42A}" dt="2021-09-27T11:50:11.524" v="1068"/>
          <ac:spMkLst>
            <pc:docMk/>
            <pc:sldMk cId="151544234" sldId="279"/>
            <ac:spMk id="39" creationId="{081E6D0B-37BF-4744-BD0F-240F58610817}"/>
          </ac:spMkLst>
        </pc:spChg>
        <pc:spChg chg="add del mod">
          <ac:chgData name="이 세은" userId="4ea70e948490a252" providerId="LiveId" clId="{3CE73B19-F65A-4B24-9BF5-5F77AF3BE42A}" dt="2021-09-27T11:50:11.524" v="1068"/>
          <ac:spMkLst>
            <pc:docMk/>
            <pc:sldMk cId="151544234" sldId="279"/>
            <ac:spMk id="40" creationId="{FCA1F413-4951-41CD-A8BD-0C8CCB704B5E}"/>
          </ac:spMkLst>
        </pc:spChg>
        <pc:spChg chg="add del mod">
          <ac:chgData name="이 세은" userId="4ea70e948490a252" providerId="LiveId" clId="{3CE73B19-F65A-4B24-9BF5-5F77AF3BE42A}" dt="2021-09-27T11:50:11.524" v="1068"/>
          <ac:spMkLst>
            <pc:docMk/>
            <pc:sldMk cId="151544234" sldId="279"/>
            <ac:spMk id="41" creationId="{CFAF4B73-0437-4A43-9251-84D3FD693FF4}"/>
          </ac:spMkLst>
        </pc:spChg>
        <pc:spChg chg="add del mod">
          <ac:chgData name="이 세은" userId="4ea70e948490a252" providerId="LiveId" clId="{3CE73B19-F65A-4B24-9BF5-5F77AF3BE42A}" dt="2021-09-27T11:50:11.524" v="1068"/>
          <ac:spMkLst>
            <pc:docMk/>
            <pc:sldMk cId="151544234" sldId="279"/>
            <ac:spMk id="42" creationId="{67761D80-3ADA-4087-9BB1-2B6140F23094}"/>
          </ac:spMkLst>
        </pc:spChg>
        <pc:spChg chg="add del mod">
          <ac:chgData name="이 세은" userId="4ea70e948490a252" providerId="LiveId" clId="{3CE73B19-F65A-4B24-9BF5-5F77AF3BE42A}" dt="2021-09-27T11:50:11.524" v="1068"/>
          <ac:spMkLst>
            <pc:docMk/>
            <pc:sldMk cId="151544234" sldId="279"/>
            <ac:spMk id="43" creationId="{93120B36-D003-4A68-80AD-622BCF2F8E82}"/>
          </ac:spMkLst>
        </pc:spChg>
        <pc:spChg chg="add mod topLvl">
          <ac:chgData name="이 세은" userId="4ea70e948490a252" providerId="LiveId" clId="{3CE73B19-F65A-4B24-9BF5-5F77AF3BE42A}" dt="2021-09-27T11:57:17.321" v="1184"/>
          <ac:spMkLst>
            <pc:docMk/>
            <pc:sldMk cId="151544234" sldId="279"/>
            <ac:spMk id="49" creationId="{037123F2-7D02-4902-93BF-157DE2D5CE5F}"/>
          </ac:spMkLst>
        </pc:spChg>
        <pc:spChg chg="add mod topLvl">
          <ac:chgData name="이 세은" userId="4ea70e948490a252" providerId="LiveId" clId="{3CE73B19-F65A-4B24-9BF5-5F77AF3BE42A}" dt="2021-09-27T11:57:56.562" v="1223"/>
          <ac:spMkLst>
            <pc:docMk/>
            <pc:sldMk cId="151544234" sldId="279"/>
            <ac:spMk id="50" creationId="{16FA4980-CA1D-4284-A869-9A94B2F15299}"/>
          </ac:spMkLst>
        </pc:spChg>
        <pc:spChg chg="add mod topLvl">
          <ac:chgData name="이 세은" userId="4ea70e948490a252" providerId="LiveId" clId="{3CE73B19-F65A-4B24-9BF5-5F77AF3BE42A}" dt="2021-09-27T11:57:31.317" v="1204"/>
          <ac:spMkLst>
            <pc:docMk/>
            <pc:sldMk cId="151544234" sldId="279"/>
            <ac:spMk id="51" creationId="{3B668FC2-6DE1-41E8-BFC9-D77BCA4E9431}"/>
          </ac:spMkLst>
        </pc:spChg>
        <pc:spChg chg="add mod topLvl">
          <ac:chgData name="이 세은" userId="4ea70e948490a252" providerId="LiveId" clId="{3CE73B19-F65A-4B24-9BF5-5F77AF3BE42A}" dt="2021-09-27T11:52:45.530" v="1125" actId="165"/>
          <ac:spMkLst>
            <pc:docMk/>
            <pc:sldMk cId="151544234" sldId="279"/>
            <ac:spMk id="52" creationId="{9B2ECFA1-F1BC-4A7C-B6EE-1A09147F060D}"/>
          </ac:spMkLst>
        </pc:spChg>
        <pc:spChg chg="add mod topLvl">
          <ac:chgData name="이 세은" userId="4ea70e948490a252" providerId="LiveId" clId="{3CE73B19-F65A-4B24-9BF5-5F77AF3BE42A}" dt="2021-09-27T11:53:05.058" v="1133" actId="1076"/>
          <ac:spMkLst>
            <pc:docMk/>
            <pc:sldMk cId="151544234" sldId="279"/>
            <ac:spMk id="53" creationId="{9497CA39-54D9-4506-91D2-89D3B2F27F30}"/>
          </ac:spMkLst>
        </pc:spChg>
        <pc:spChg chg="add mod topLvl">
          <ac:chgData name="이 세은" userId="4ea70e948490a252" providerId="LiveId" clId="{3CE73B19-F65A-4B24-9BF5-5F77AF3BE42A}" dt="2021-09-27T11:52:40.935" v="1124" actId="165"/>
          <ac:spMkLst>
            <pc:docMk/>
            <pc:sldMk cId="151544234" sldId="279"/>
            <ac:spMk id="54" creationId="{3A54C21C-7E8A-4AD0-8B5E-77CE684415EB}"/>
          </ac:spMkLst>
        </pc:spChg>
        <pc:spChg chg="add mod ord">
          <ac:chgData name="이 세은" userId="4ea70e948490a252" providerId="LiveId" clId="{3CE73B19-F65A-4B24-9BF5-5F77AF3BE42A}" dt="2021-09-27T11:52:32.688" v="1121" actId="1076"/>
          <ac:spMkLst>
            <pc:docMk/>
            <pc:sldMk cId="151544234" sldId="279"/>
            <ac:spMk id="59" creationId="{A8276785-7A29-4086-B103-877601937D9F}"/>
          </ac:spMkLst>
        </pc:spChg>
        <pc:spChg chg="add mod ord">
          <ac:chgData name="이 세은" userId="4ea70e948490a252" providerId="LiveId" clId="{3CE73B19-F65A-4B24-9BF5-5F77AF3BE42A}" dt="2021-09-27T11:52:32.688" v="1121" actId="1076"/>
          <ac:spMkLst>
            <pc:docMk/>
            <pc:sldMk cId="151544234" sldId="279"/>
            <ac:spMk id="60" creationId="{1D279570-C9F1-4723-AA53-8DC44AA40962}"/>
          </ac:spMkLst>
        </pc:spChg>
        <pc:spChg chg="add mod ord topLvl">
          <ac:chgData name="이 세은" userId="4ea70e948490a252" providerId="LiveId" clId="{3CE73B19-F65A-4B24-9BF5-5F77AF3BE42A}" dt="2021-09-27T11:52:50.705" v="1127" actId="165"/>
          <ac:spMkLst>
            <pc:docMk/>
            <pc:sldMk cId="151544234" sldId="279"/>
            <ac:spMk id="61" creationId="{EC1721E3-B751-49F2-8A79-5D83164C4A60}"/>
          </ac:spMkLst>
        </pc:spChg>
        <pc:spChg chg="mod">
          <ac:chgData name="이 세은" userId="4ea70e948490a252" providerId="LiveId" clId="{3CE73B19-F65A-4B24-9BF5-5F77AF3BE42A}" dt="2021-09-27T11:52:35.349" v="1122"/>
          <ac:spMkLst>
            <pc:docMk/>
            <pc:sldMk cId="151544234" sldId="279"/>
            <ac:spMk id="64" creationId="{541442D5-EC00-43D0-B942-45F96221F9C6}"/>
          </ac:spMkLst>
        </pc:spChg>
        <pc:spChg chg="mod">
          <ac:chgData name="이 세은" userId="4ea70e948490a252" providerId="LiveId" clId="{3CE73B19-F65A-4B24-9BF5-5F77AF3BE42A}" dt="2021-09-27T11:52:35.349" v="1122"/>
          <ac:spMkLst>
            <pc:docMk/>
            <pc:sldMk cId="151544234" sldId="279"/>
            <ac:spMk id="65" creationId="{A064FB9D-3778-46C3-8739-92921EC8B3D2}"/>
          </ac:spMkLst>
        </pc:spChg>
        <pc:spChg chg="add del mod">
          <ac:chgData name="이 세은" userId="4ea70e948490a252" providerId="LiveId" clId="{3CE73B19-F65A-4B24-9BF5-5F77AF3BE42A}" dt="2021-09-27T11:56:54.409" v="1168" actId="478"/>
          <ac:spMkLst>
            <pc:docMk/>
            <pc:sldMk cId="151544234" sldId="279"/>
            <ac:spMk id="70" creationId="{3D7A2706-098E-48A6-8089-A5B9E6D6D028}"/>
          </ac:spMkLst>
        </pc:spChg>
        <pc:grpChg chg="add del mod">
          <ac:chgData name="이 세은" userId="4ea70e948490a252" providerId="LiveId" clId="{3CE73B19-F65A-4B24-9BF5-5F77AF3BE42A}" dt="2021-09-27T11:50:11.524" v="1068"/>
          <ac:grpSpMkLst>
            <pc:docMk/>
            <pc:sldMk cId="151544234" sldId="279"/>
            <ac:grpSpMk id="34" creationId="{EC31CDD3-EFA8-476F-A431-0255762A0E8C}"/>
          </ac:grpSpMkLst>
        </pc:grpChg>
        <pc:grpChg chg="add mod topLvl">
          <ac:chgData name="이 세은" userId="4ea70e948490a252" providerId="LiveId" clId="{3CE73B19-F65A-4B24-9BF5-5F77AF3BE42A}" dt="2021-09-27T11:53:17.450" v="1136" actId="1076"/>
          <ac:grpSpMkLst>
            <pc:docMk/>
            <pc:sldMk cId="151544234" sldId="279"/>
            <ac:grpSpMk id="45" creationId="{9693CBC7-D3D9-40CC-BF73-82A4BB979F3B}"/>
          </ac:grpSpMkLst>
        </pc:grpChg>
        <pc:grpChg chg="add del mod">
          <ac:chgData name="이 세은" userId="4ea70e948490a252" providerId="LiveId" clId="{3CE73B19-F65A-4B24-9BF5-5F77AF3BE42A}" dt="2021-09-27T11:52:45.530" v="1125" actId="165"/>
          <ac:grpSpMkLst>
            <pc:docMk/>
            <pc:sldMk cId="151544234" sldId="279"/>
            <ac:grpSpMk id="56" creationId="{F27EC74F-161C-44BF-BF0A-9C62EACD9F9C}"/>
          </ac:grpSpMkLst>
        </pc:grpChg>
        <pc:grpChg chg="add del mod topLvl">
          <ac:chgData name="이 세은" userId="4ea70e948490a252" providerId="LiveId" clId="{3CE73B19-F65A-4B24-9BF5-5F77AF3BE42A}" dt="2021-09-27T11:52:57.425" v="1130" actId="165"/>
          <ac:grpSpMkLst>
            <pc:docMk/>
            <pc:sldMk cId="151544234" sldId="279"/>
            <ac:grpSpMk id="57" creationId="{8C15F049-8B08-479C-9B62-70D89262329D}"/>
          </ac:grpSpMkLst>
        </pc:grpChg>
        <pc:grpChg chg="add del mod">
          <ac:chgData name="이 세은" userId="4ea70e948490a252" providerId="LiveId" clId="{3CE73B19-F65A-4B24-9BF5-5F77AF3BE42A}" dt="2021-09-27T11:52:40.935" v="1124" actId="165"/>
          <ac:grpSpMkLst>
            <pc:docMk/>
            <pc:sldMk cId="151544234" sldId="279"/>
            <ac:grpSpMk id="58" creationId="{5BE856CA-9E9E-45B6-86FC-F72112CC7EF9}"/>
          </ac:grpSpMkLst>
        </pc:grpChg>
        <pc:grpChg chg="add del mod">
          <ac:chgData name="이 세은" userId="4ea70e948490a252" providerId="LiveId" clId="{3CE73B19-F65A-4B24-9BF5-5F77AF3BE42A}" dt="2021-09-27T11:52:38.202" v="1123" actId="478"/>
          <ac:grpSpMkLst>
            <pc:docMk/>
            <pc:sldMk cId="151544234" sldId="279"/>
            <ac:grpSpMk id="62" creationId="{46B6B29E-6F37-42DB-80DA-51428E1EF014}"/>
          </ac:grpSpMkLst>
        </pc:grpChg>
        <pc:grpChg chg="mod">
          <ac:chgData name="이 세은" userId="4ea70e948490a252" providerId="LiveId" clId="{3CE73B19-F65A-4B24-9BF5-5F77AF3BE42A}" dt="2021-09-27T11:52:35.349" v="1122"/>
          <ac:grpSpMkLst>
            <pc:docMk/>
            <pc:sldMk cId="151544234" sldId="279"/>
            <ac:grpSpMk id="63" creationId="{26A95C6C-F2D5-44E8-85ED-828E7A870F62}"/>
          </ac:grpSpMkLst>
        </pc:grpChg>
        <pc:grpChg chg="add del mod">
          <ac:chgData name="이 세은" userId="4ea70e948490a252" providerId="LiveId" clId="{3CE73B19-F65A-4B24-9BF5-5F77AF3BE42A}" dt="2021-09-27T11:52:50.705" v="1127" actId="165"/>
          <ac:grpSpMkLst>
            <pc:docMk/>
            <pc:sldMk cId="151544234" sldId="279"/>
            <ac:grpSpMk id="68" creationId="{6FCC6D1A-8B8F-4F6A-AB76-B82613320F98}"/>
          </ac:grpSpMkLst>
        </pc:grpChg>
        <pc:picChg chg="del">
          <ac:chgData name="이 세은" userId="4ea70e948490a252" providerId="LiveId" clId="{3CE73B19-F65A-4B24-9BF5-5F77AF3BE42A}" dt="2021-09-27T08:36:52.446" v="207" actId="478"/>
          <ac:picMkLst>
            <pc:docMk/>
            <pc:sldMk cId="151544234" sldId="279"/>
            <ac:picMk id="13" creationId="{D579573B-F77C-4E56-ACF2-83DDB1E2E5B3}"/>
          </ac:picMkLst>
        </pc:picChg>
        <pc:picChg chg="del mod">
          <ac:chgData name="이 세은" userId="4ea70e948490a252" providerId="LiveId" clId="{3CE73B19-F65A-4B24-9BF5-5F77AF3BE42A}" dt="2021-09-27T08:43:49.405" v="246" actId="478"/>
          <ac:picMkLst>
            <pc:docMk/>
            <pc:sldMk cId="151544234" sldId="279"/>
            <ac:picMk id="20" creationId="{117B8AD4-9A97-4E91-B15F-BCB246560ACF}"/>
          </ac:picMkLst>
        </pc:picChg>
        <pc:picChg chg="del">
          <ac:chgData name="이 세은" userId="4ea70e948490a252" providerId="LiveId" clId="{3CE73B19-F65A-4B24-9BF5-5F77AF3BE42A}" dt="2021-09-27T08:37:04.638" v="220" actId="478"/>
          <ac:picMkLst>
            <pc:docMk/>
            <pc:sldMk cId="151544234" sldId="279"/>
            <ac:picMk id="23" creationId="{02FF4F09-764A-46D9-892A-08C606E8A0A5}"/>
          </ac:picMkLst>
        </pc:picChg>
        <pc:picChg chg="add mod">
          <ac:chgData name="이 세은" userId="4ea70e948490a252" providerId="LiveId" clId="{3CE73B19-F65A-4B24-9BF5-5F77AF3BE42A}" dt="2021-09-27T11:49:56.396" v="1063" actId="1076"/>
          <ac:picMkLst>
            <pc:docMk/>
            <pc:sldMk cId="151544234" sldId="279"/>
            <ac:picMk id="29" creationId="{C8FEA78B-EBA9-4D27-B569-4978EEC7674C}"/>
          </ac:picMkLst>
        </pc:picChg>
        <pc:picChg chg="add mod">
          <ac:chgData name="이 세은" userId="4ea70e948490a252" providerId="LiveId" clId="{3CE73B19-F65A-4B24-9BF5-5F77AF3BE42A}" dt="2021-09-27T11:50:01.485" v="1064" actId="1076"/>
          <ac:picMkLst>
            <pc:docMk/>
            <pc:sldMk cId="151544234" sldId="279"/>
            <ac:picMk id="31" creationId="{7422D39F-36F2-4773-997C-9DFDFB70D80B}"/>
          </ac:picMkLst>
        </pc:picChg>
        <pc:picChg chg="mod">
          <ac:chgData name="이 세은" userId="4ea70e948490a252" providerId="LiveId" clId="{3CE73B19-F65A-4B24-9BF5-5F77AF3BE42A}" dt="2021-09-27T11:50:08.344" v="1067"/>
          <ac:picMkLst>
            <pc:docMk/>
            <pc:sldMk cId="151544234" sldId="279"/>
            <ac:picMk id="35" creationId="{5F7D303F-E64F-4894-9078-27730BF22624}"/>
          </ac:picMkLst>
        </pc:picChg>
        <pc:picChg chg="mod">
          <ac:chgData name="이 세은" userId="4ea70e948490a252" providerId="LiveId" clId="{3CE73B19-F65A-4B24-9BF5-5F77AF3BE42A}" dt="2021-09-27T11:50:08.344" v="1067"/>
          <ac:picMkLst>
            <pc:docMk/>
            <pc:sldMk cId="151544234" sldId="279"/>
            <ac:picMk id="36" creationId="{29EDABAB-4B87-4FA8-9A96-D70428FD379E}"/>
          </ac:picMkLst>
        </pc:picChg>
        <pc:picChg chg="add del mod">
          <ac:chgData name="이 세은" userId="4ea70e948490a252" providerId="LiveId" clId="{3CE73B19-F65A-4B24-9BF5-5F77AF3BE42A}" dt="2021-09-27T11:50:11.524" v="1068"/>
          <ac:picMkLst>
            <pc:docMk/>
            <pc:sldMk cId="151544234" sldId="279"/>
            <ac:picMk id="37" creationId="{DDF6CFF2-2474-4891-A36D-6CD483CD1265}"/>
          </ac:picMkLst>
        </pc:picChg>
        <pc:picChg chg="add del mod">
          <ac:chgData name="이 세은" userId="4ea70e948490a252" providerId="LiveId" clId="{3CE73B19-F65A-4B24-9BF5-5F77AF3BE42A}" dt="2021-09-27T11:50:11.524" v="1068"/>
          <ac:picMkLst>
            <pc:docMk/>
            <pc:sldMk cId="151544234" sldId="279"/>
            <ac:picMk id="44" creationId="{342CE8E9-7743-44C6-A857-327DA2C094E7}"/>
          </ac:picMkLst>
        </pc:picChg>
        <pc:picChg chg="mod">
          <ac:chgData name="이 세은" userId="4ea70e948490a252" providerId="LiveId" clId="{3CE73B19-F65A-4B24-9BF5-5F77AF3BE42A}" dt="2021-09-27T11:52:40.935" v="1124" actId="165"/>
          <ac:picMkLst>
            <pc:docMk/>
            <pc:sldMk cId="151544234" sldId="279"/>
            <ac:picMk id="46" creationId="{EACA9C7E-3FD5-437B-9C5D-7F3B1B775F13}"/>
          </ac:picMkLst>
        </pc:picChg>
        <pc:picChg chg="mod">
          <ac:chgData name="이 세은" userId="4ea70e948490a252" providerId="LiveId" clId="{3CE73B19-F65A-4B24-9BF5-5F77AF3BE42A}" dt="2021-09-27T11:52:40.935" v="1124" actId="165"/>
          <ac:picMkLst>
            <pc:docMk/>
            <pc:sldMk cId="151544234" sldId="279"/>
            <ac:picMk id="47" creationId="{992050CE-1DC9-4365-8FFF-4293F87EBC67}"/>
          </ac:picMkLst>
        </pc:picChg>
        <pc:picChg chg="add mod topLvl">
          <ac:chgData name="이 세은" userId="4ea70e948490a252" providerId="LiveId" clId="{3CE73B19-F65A-4B24-9BF5-5F77AF3BE42A}" dt="2021-09-27T11:52:45.530" v="1125" actId="165"/>
          <ac:picMkLst>
            <pc:docMk/>
            <pc:sldMk cId="151544234" sldId="279"/>
            <ac:picMk id="48" creationId="{36AC2388-E35B-4075-9281-3006DF4796CF}"/>
          </ac:picMkLst>
        </pc:picChg>
        <pc:picChg chg="add mod topLvl">
          <ac:chgData name="이 세은" userId="4ea70e948490a252" providerId="LiveId" clId="{3CE73B19-F65A-4B24-9BF5-5F77AF3BE42A}" dt="2021-09-27T11:53:00.576" v="1132" actId="1076"/>
          <ac:picMkLst>
            <pc:docMk/>
            <pc:sldMk cId="151544234" sldId="279"/>
            <ac:picMk id="55" creationId="{4D0C2C04-7BC8-436E-A972-056F6486422A}"/>
          </ac:picMkLst>
        </pc:picChg>
        <pc:picChg chg="mod">
          <ac:chgData name="이 세은" userId="4ea70e948490a252" providerId="LiveId" clId="{3CE73B19-F65A-4B24-9BF5-5F77AF3BE42A}" dt="2021-09-27T11:52:35.349" v="1122"/>
          <ac:picMkLst>
            <pc:docMk/>
            <pc:sldMk cId="151544234" sldId="279"/>
            <ac:picMk id="66" creationId="{CEDA73D1-F48B-460E-986C-11D4B0B20C2A}"/>
          </ac:picMkLst>
        </pc:picChg>
        <pc:picChg chg="mod">
          <ac:chgData name="이 세은" userId="4ea70e948490a252" providerId="LiveId" clId="{3CE73B19-F65A-4B24-9BF5-5F77AF3BE42A}" dt="2021-09-27T11:52:35.349" v="1122"/>
          <ac:picMkLst>
            <pc:docMk/>
            <pc:sldMk cId="151544234" sldId="279"/>
            <ac:picMk id="67" creationId="{E86A55AC-0B28-4FD7-B36E-762CC90B6ED6}"/>
          </ac:picMkLst>
        </pc:picChg>
      </pc:sldChg>
      <pc:sldChg chg="addSp delSp modSp mod">
        <pc:chgData name="이 세은" userId="4ea70e948490a252" providerId="LiveId" clId="{3CE73B19-F65A-4B24-9BF5-5F77AF3BE42A}" dt="2021-09-27T11:55:37.330" v="1153" actId="1076"/>
        <pc:sldMkLst>
          <pc:docMk/>
          <pc:sldMk cId="1062572781" sldId="280"/>
        </pc:sldMkLst>
        <pc:spChg chg="mod">
          <ac:chgData name="이 세은" userId="4ea70e948490a252" providerId="LiveId" clId="{3CE73B19-F65A-4B24-9BF5-5F77AF3BE42A}" dt="2021-09-27T09:24:12.992" v="335" actId="1076"/>
          <ac:spMkLst>
            <pc:docMk/>
            <pc:sldMk cId="1062572781" sldId="280"/>
            <ac:spMk id="2" creationId="{446A31A9-354E-4BD2-9C90-B7378B1E1B39}"/>
          </ac:spMkLst>
        </pc:spChg>
        <pc:spChg chg="mod">
          <ac:chgData name="이 세은" userId="4ea70e948490a252" providerId="LiveId" clId="{3CE73B19-F65A-4B24-9BF5-5F77AF3BE42A}" dt="2021-09-27T08:47:02.764" v="275" actId="14100"/>
          <ac:spMkLst>
            <pc:docMk/>
            <pc:sldMk cId="1062572781" sldId="280"/>
            <ac:spMk id="4" creationId="{F82065E2-938F-4BE8-8ED2-7C1EDEDDE136}"/>
          </ac:spMkLst>
        </pc:spChg>
        <pc:spChg chg="del mod">
          <ac:chgData name="이 세은" userId="4ea70e948490a252" providerId="LiveId" clId="{3CE73B19-F65A-4B24-9BF5-5F77AF3BE42A}" dt="2021-09-27T11:48:13.585" v="1042" actId="478"/>
          <ac:spMkLst>
            <pc:docMk/>
            <pc:sldMk cId="1062572781" sldId="280"/>
            <ac:spMk id="5" creationId="{B5CC1C83-BCDD-4CB5-9B4D-C893E8F69E50}"/>
          </ac:spMkLst>
        </pc:spChg>
        <pc:spChg chg="mod">
          <ac:chgData name="이 세은" userId="4ea70e948490a252" providerId="LiveId" clId="{3CE73B19-F65A-4B24-9BF5-5F77AF3BE42A}" dt="2021-09-27T08:45:10.801" v="259" actId="2711"/>
          <ac:spMkLst>
            <pc:docMk/>
            <pc:sldMk cId="1062572781" sldId="280"/>
            <ac:spMk id="6" creationId="{1A795751-D983-4280-9585-DE98E551D388}"/>
          </ac:spMkLst>
        </pc:spChg>
        <pc:spChg chg="add mod">
          <ac:chgData name="이 세은" userId="4ea70e948490a252" providerId="LiveId" clId="{3CE73B19-F65A-4B24-9BF5-5F77AF3BE42A}" dt="2021-09-27T11:54:07.548" v="1149" actId="1076"/>
          <ac:spMkLst>
            <pc:docMk/>
            <pc:sldMk cId="1062572781" sldId="280"/>
            <ac:spMk id="18" creationId="{15ECD07F-D02D-4BB2-A2CC-338FDAB46FF4}"/>
          </ac:spMkLst>
        </pc:spChg>
        <pc:spChg chg="add mod">
          <ac:chgData name="이 세은" userId="4ea70e948490a252" providerId="LiveId" clId="{3CE73B19-F65A-4B24-9BF5-5F77AF3BE42A}" dt="2021-09-27T11:55:30.093" v="1150" actId="1076"/>
          <ac:spMkLst>
            <pc:docMk/>
            <pc:sldMk cId="1062572781" sldId="280"/>
            <ac:spMk id="20" creationId="{24F898C6-CBA0-4364-A679-A1E20AD2CE4C}"/>
          </ac:spMkLst>
        </pc:spChg>
        <pc:spChg chg="add mod">
          <ac:chgData name="이 세은" userId="4ea70e948490a252" providerId="LiveId" clId="{3CE73B19-F65A-4B24-9BF5-5F77AF3BE42A}" dt="2021-09-27T11:55:32.888" v="1151" actId="1076"/>
          <ac:spMkLst>
            <pc:docMk/>
            <pc:sldMk cId="1062572781" sldId="280"/>
            <ac:spMk id="21" creationId="{38B0B033-B3AB-4762-B428-57A7A184F5EA}"/>
          </ac:spMkLst>
        </pc:spChg>
        <pc:spChg chg="add mod">
          <ac:chgData name="이 세은" userId="4ea70e948490a252" providerId="LiveId" clId="{3CE73B19-F65A-4B24-9BF5-5F77AF3BE42A}" dt="2021-09-27T11:55:37.330" v="1153" actId="1076"/>
          <ac:spMkLst>
            <pc:docMk/>
            <pc:sldMk cId="1062572781" sldId="280"/>
            <ac:spMk id="22" creationId="{E459BFA6-2AA6-4FCB-937C-1DD2C5B5AD74}"/>
          </ac:spMkLst>
        </pc:spChg>
        <pc:spChg chg="add mod">
          <ac:chgData name="이 세은" userId="4ea70e948490a252" providerId="LiveId" clId="{3CE73B19-F65A-4B24-9BF5-5F77AF3BE42A}" dt="2021-09-27T11:55:35.226" v="1152" actId="1076"/>
          <ac:spMkLst>
            <pc:docMk/>
            <pc:sldMk cId="1062572781" sldId="280"/>
            <ac:spMk id="23" creationId="{F43E9593-FAF8-4FED-9A4C-F3B3FA61A4C6}"/>
          </ac:spMkLst>
        </pc:spChg>
        <pc:spChg chg="add mod">
          <ac:chgData name="이 세은" userId="4ea70e948490a252" providerId="LiveId" clId="{3CE73B19-F65A-4B24-9BF5-5F77AF3BE42A}" dt="2021-09-27T11:54:07.548" v="1149" actId="1076"/>
          <ac:spMkLst>
            <pc:docMk/>
            <pc:sldMk cId="1062572781" sldId="280"/>
            <ac:spMk id="24" creationId="{64606DFF-B01A-419B-B8BA-CAC0DA1158E7}"/>
          </ac:spMkLst>
        </pc:spChg>
        <pc:spChg chg="add mod ord">
          <ac:chgData name="이 세은" userId="4ea70e948490a252" providerId="LiveId" clId="{3CE73B19-F65A-4B24-9BF5-5F77AF3BE42A}" dt="2021-09-27T11:54:07.548" v="1149" actId="1076"/>
          <ac:spMkLst>
            <pc:docMk/>
            <pc:sldMk cId="1062572781" sldId="280"/>
            <ac:spMk id="25" creationId="{066A1A1C-6A1C-429D-A7AE-7A0544A6E51F}"/>
          </ac:spMkLst>
        </pc:spChg>
        <pc:spChg chg="add mod ord">
          <ac:chgData name="이 세은" userId="4ea70e948490a252" providerId="LiveId" clId="{3CE73B19-F65A-4B24-9BF5-5F77AF3BE42A}" dt="2021-09-27T11:54:07.548" v="1149" actId="1076"/>
          <ac:spMkLst>
            <pc:docMk/>
            <pc:sldMk cId="1062572781" sldId="280"/>
            <ac:spMk id="26" creationId="{184120B3-178C-4354-ABC9-DC6F057DC296}"/>
          </ac:spMkLst>
        </pc:spChg>
        <pc:spChg chg="add mod ord">
          <ac:chgData name="이 세은" userId="4ea70e948490a252" providerId="LiveId" clId="{3CE73B19-F65A-4B24-9BF5-5F77AF3BE42A}" dt="2021-09-27T11:54:07.548" v="1149" actId="1076"/>
          <ac:spMkLst>
            <pc:docMk/>
            <pc:sldMk cId="1062572781" sldId="280"/>
            <ac:spMk id="27" creationId="{8A1E3CDA-24AE-4474-BFE9-23A441CD505F}"/>
          </ac:spMkLst>
        </pc:spChg>
        <pc:spChg chg="add mod ord">
          <ac:chgData name="이 세은" userId="4ea70e948490a252" providerId="LiveId" clId="{3CE73B19-F65A-4B24-9BF5-5F77AF3BE42A}" dt="2021-09-27T11:54:07.548" v="1149" actId="1076"/>
          <ac:spMkLst>
            <pc:docMk/>
            <pc:sldMk cId="1062572781" sldId="280"/>
            <ac:spMk id="28" creationId="{1ECD9D3D-AD68-4E04-A0BA-229BC6DADE7E}"/>
          </ac:spMkLst>
        </pc:spChg>
        <pc:grpChg chg="add del mod">
          <ac:chgData name="이 세은" userId="4ea70e948490a252" providerId="LiveId" clId="{3CE73B19-F65A-4B24-9BF5-5F77AF3BE42A}" dt="2021-09-27T09:23:52.520" v="330" actId="165"/>
          <ac:grpSpMkLst>
            <pc:docMk/>
            <pc:sldMk cId="1062572781" sldId="280"/>
            <ac:grpSpMk id="19" creationId="{AD58442E-F83E-45E4-8981-8103BACA8B18}"/>
          </ac:grpSpMkLst>
        </pc:grpChg>
        <pc:picChg chg="mod topLvl">
          <ac:chgData name="이 세은" userId="4ea70e948490a252" providerId="LiveId" clId="{3CE73B19-F65A-4B24-9BF5-5F77AF3BE42A}" dt="2021-09-27T11:54:07.548" v="1149" actId="1076"/>
          <ac:picMkLst>
            <pc:docMk/>
            <pc:sldMk cId="1062572781" sldId="280"/>
            <ac:picMk id="8" creationId="{C1BD9043-D294-4E7D-8830-6CF9EB1E4B4E}"/>
          </ac:picMkLst>
        </pc:picChg>
        <pc:picChg chg="mod topLvl">
          <ac:chgData name="이 세은" userId="4ea70e948490a252" providerId="LiveId" clId="{3CE73B19-F65A-4B24-9BF5-5F77AF3BE42A}" dt="2021-09-27T11:54:07.548" v="1149" actId="1076"/>
          <ac:picMkLst>
            <pc:docMk/>
            <pc:sldMk cId="1062572781" sldId="280"/>
            <ac:picMk id="12" creationId="{699F4903-D3E0-4961-834B-B5FF9E445218}"/>
          </ac:picMkLst>
        </pc:picChg>
        <pc:picChg chg="mod topLvl">
          <ac:chgData name="이 세은" userId="4ea70e948490a252" providerId="LiveId" clId="{3CE73B19-F65A-4B24-9BF5-5F77AF3BE42A}" dt="2021-09-27T11:54:07.548" v="1149" actId="1076"/>
          <ac:picMkLst>
            <pc:docMk/>
            <pc:sldMk cId="1062572781" sldId="280"/>
            <ac:picMk id="14" creationId="{6A0933B8-86AF-4A49-A75C-97F49C40B905}"/>
          </ac:picMkLst>
        </pc:picChg>
        <pc:picChg chg="mod topLvl">
          <ac:chgData name="이 세은" userId="4ea70e948490a252" providerId="LiveId" clId="{3CE73B19-F65A-4B24-9BF5-5F77AF3BE42A}" dt="2021-09-27T11:54:07.548" v="1149" actId="1076"/>
          <ac:picMkLst>
            <pc:docMk/>
            <pc:sldMk cId="1062572781" sldId="280"/>
            <ac:picMk id="16" creationId="{10F94E01-6D8D-4A55-B542-F60CADE04B48}"/>
          </ac:picMkLst>
        </pc:picChg>
      </pc:sldChg>
      <pc:sldChg chg="addSp delSp modSp add del mod ord">
        <pc:chgData name="이 세은" userId="4ea70e948490a252" providerId="LiveId" clId="{3CE73B19-F65A-4B24-9BF5-5F77AF3BE42A}" dt="2021-09-27T11:51:46.243" v="1112" actId="47"/>
        <pc:sldMkLst>
          <pc:docMk/>
          <pc:sldMk cId="34762541" sldId="281"/>
        </pc:sldMkLst>
        <pc:spChg chg="mod">
          <ac:chgData name="이 세은" userId="4ea70e948490a252" providerId="LiveId" clId="{3CE73B19-F65A-4B24-9BF5-5F77AF3BE42A}" dt="2021-09-27T11:50:04.750" v="1065" actId="1076"/>
          <ac:spMkLst>
            <pc:docMk/>
            <pc:sldMk cId="34762541" sldId="281"/>
            <ac:spMk id="2" creationId="{446A31A9-354E-4BD2-9C90-B7378B1E1B39}"/>
          </ac:spMkLst>
        </pc:spChg>
        <pc:spChg chg="mod">
          <ac:chgData name="이 세은" userId="4ea70e948490a252" providerId="LiveId" clId="{3CE73B19-F65A-4B24-9BF5-5F77AF3BE42A}" dt="2021-09-27T08:46:59.656" v="274" actId="14100"/>
          <ac:spMkLst>
            <pc:docMk/>
            <pc:sldMk cId="34762541" sldId="281"/>
            <ac:spMk id="4" creationId="{F82065E2-938F-4BE8-8ED2-7C1EDEDDE136}"/>
          </ac:spMkLst>
        </pc:spChg>
        <pc:spChg chg="del mod">
          <ac:chgData name="이 세은" userId="4ea70e948490a252" providerId="LiveId" clId="{3CE73B19-F65A-4B24-9BF5-5F77AF3BE42A}" dt="2021-09-27T11:48:11.657" v="1041" actId="478"/>
          <ac:spMkLst>
            <pc:docMk/>
            <pc:sldMk cId="34762541" sldId="281"/>
            <ac:spMk id="5" creationId="{B5CC1C83-BCDD-4CB5-9B4D-C893E8F69E50}"/>
          </ac:spMkLst>
        </pc:spChg>
        <pc:spChg chg="del mod">
          <ac:chgData name="이 세은" userId="4ea70e948490a252" providerId="LiveId" clId="{3CE73B19-F65A-4B24-9BF5-5F77AF3BE42A}" dt="2021-09-27T11:50:07.766" v="1066" actId="21"/>
          <ac:spMkLst>
            <pc:docMk/>
            <pc:sldMk cId="34762541" sldId="281"/>
            <ac:spMk id="21" creationId="{110E5B81-25A4-4E5F-A667-971E44D2880F}"/>
          </ac:spMkLst>
        </pc:spChg>
        <pc:spChg chg="del mod">
          <ac:chgData name="이 세은" userId="4ea70e948490a252" providerId="LiveId" clId="{3CE73B19-F65A-4B24-9BF5-5F77AF3BE42A}" dt="2021-09-27T11:50:07.766" v="1066" actId="21"/>
          <ac:spMkLst>
            <pc:docMk/>
            <pc:sldMk cId="34762541" sldId="281"/>
            <ac:spMk id="22" creationId="{90774234-CEE0-4192-99D3-7837F6827923}"/>
          </ac:spMkLst>
        </pc:spChg>
        <pc:spChg chg="add del mod">
          <ac:chgData name="이 세은" userId="4ea70e948490a252" providerId="LiveId" clId="{3CE73B19-F65A-4B24-9BF5-5F77AF3BE42A}" dt="2021-09-27T11:50:07.766" v="1066" actId="21"/>
          <ac:spMkLst>
            <pc:docMk/>
            <pc:sldMk cId="34762541" sldId="281"/>
            <ac:spMk id="24" creationId="{600648C6-09C1-45A7-B87D-3777E9396674}"/>
          </ac:spMkLst>
        </pc:spChg>
        <pc:spChg chg="del mod">
          <ac:chgData name="이 세은" userId="4ea70e948490a252" providerId="LiveId" clId="{3CE73B19-F65A-4B24-9BF5-5F77AF3BE42A}" dt="2021-09-27T11:50:07.766" v="1066" actId="21"/>
          <ac:spMkLst>
            <pc:docMk/>
            <pc:sldMk cId="34762541" sldId="281"/>
            <ac:spMk id="25" creationId="{5F09A3B7-4BED-4734-A337-801543B167E6}"/>
          </ac:spMkLst>
        </pc:spChg>
        <pc:spChg chg="add del mod">
          <ac:chgData name="이 세은" userId="4ea70e948490a252" providerId="LiveId" clId="{3CE73B19-F65A-4B24-9BF5-5F77AF3BE42A}" dt="2021-09-27T11:50:07.766" v="1066" actId="21"/>
          <ac:spMkLst>
            <pc:docMk/>
            <pc:sldMk cId="34762541" sldId="281"/>
            <ac:spMk id="26" creationId="{3D8D2100-32B1-4D96-87EF-E9107A9E97BB}"/>
          </ac:spMkLst>
        </pc:spChg>
        <pc:spChg chg="del mod">
          <ac:chgData name="이 세은" userId="4ea70e948490a252" providerId="LiveId" clId="{3CE73B19-F65A-4B24-9BF5-5F77AF3BE42A}" dt="2021-09-27T11:50:07.766" v="1066" actId="21"/>
          <ac:spMkLst>
            <pc:docMk/>
            <pc:sldMk cId="34762541" sldId="281"/>
            <ac:spMk id="27" creationId="{E35680AE-D68D-4773-9F73-EC4B2AE2BB8F}"/>
          </ac:spMkLst>
        </pc:spChg>
        <pc:grpChg chg="add del mod">
          <ac:chgData name="이 세은" userId="4ea70e948490a252" providerId="LiveId" clId="{3CE73B19-F65A-4B24-9BF5-5F77AF3BE42A}" dt="2021-09-27T11:50:07.766" v="1066" actId="21"/>
          <ac:grpSpMkLst>
            <pc:docMk/>
            <pc:sldMk cId="34762541" sldId="281"/>
            <ac:grpSpMk id="10" creationId="{F2F09B04-0F2B-465B-AEEF-C93BA18B2549}"/>
          </ac:grpSpMkLst>
        </pc:grpChg>
        <pc:picChg chg="add del mod">
          <ac:chgData name="이 세은" userId="4ea70e948490a252" providerId="LiveId" clId="{3CE73B19-F65A-4B24-9BF5-5F77AF3BE42A}" dt="2021-09-27T08:34:08.985" v="159" actId="22"/>
          <ac:picMkLst>
            <pc:docMk/>
            <pc:sldMk cId="34762541" sldId="281"/>
            <ac:picMk id="7" creationId="{B60B49BE-B4F0-4F73-8A88-D035FDF87733}"/>
          </ac:picMkLst>
        </pc:picChg>
        <pc:picChg chg="add del mod">
          <ac:chgData name="이 세은" userId="4ea70e948490a252" providerId="LiveId" clId="{3CE73B19-F65A-4B24-9BF5-5F77AF3BE42A}" dt="2021-09-27T11:50:07.766" v="1066" actId="21"/>
          <ac:picMkLst>
            <pc:docMk/>
            <pc:sldMk cId="34762541" sldId="281"/>
            <ac:picMk id="9" creationId="{74A44F66-0F86-4639-88A6-AA18BB8F3B3D}"/>
          </ac:picMkLst>
        </pc:picChg>
        <pc:picChg chg="add del mod">
          <ac:chgData name="이 세은" userId="4ea70e948490a252" providerId="LiveId" clId="{3CE73B19-F65A-4B24-9BF5-5F77AF3BE42A}" dt="2021-09-27T08:36:01.720" v="203" actId="1076"/>
          <ac:picMkLst>
            <pc:docMk/>
            <pc:sldMk cId="34762541" sldId="281"/>
            <ac:picMk id="13" creationId="{D579573B-F77C-4E56-ACF2-83DDB1E2E5B3}"/>
          </ac:picMkLst>
        </pc:picChg>
        <pc:picChg chg="del mod">
          <ac:chgData name="이 세은" userId="4ea70e948490a252" providerId="LiveId" clId="{3CE73B19-F65A-4B24-9BF5-5F77AF3BE42A}" dt="2021-09-27T11:50:07.766" v="1066" actId="21"/>
          <ac:picMkLst>
            <pc:docMk/>
            <pc:sldMk cId="34762541" sldId="281"/>
            <ac:picMk id="20" creationId="{117B8AD4-9A97-4E91-B15F-BCB246560ACF}"/>
          </ac:picMkLst>
        </pc:picChg>
        <pc:picChg chg="add del">
          <ac:chgData name="이 세은" userId="4ea70e948490a252" providerId="LiveId" clId="{3CE73B19-F65A-4B24-9BF5-5F77AF3BE42A}" dt="2021-09-27T08:34:17.518" v="161" actId="478"/>
          <ac:picMkLst>
            <pc:docMk/>
            <pc:sldMk cId="34762541" sldId="281"/>
            <ac:picMk id="23" creationId="{02FF4F09-764A-46D9-892A-08C606E8A0A5}"/>
          </ac:picMkLst>
        </pc:picChg>
        <pc:picChg chg="add mod ord modCrop">
          <ac:chgData name="이 세은" userId="4ea70e948490a252" providerId="LiveId" clId="{3CE73B19-F65A-4B24-9BF5-5F77AF3BE42A}" dt="2021-09-27T08:36:18.027" v="206" actId="1366"/>
          <ac:picMkLst>
            <pc:docMk/>
            <pc:sldMk cId="34762541" sldId="281"/>
            <ac:picMk id="28" creationId="{AA8C30AA-EC8A-4BCF-BF0E-13A291FDD81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/>
            </a:lvl1pPr>
          </a:lstStyle>
          <a:p>
            <a:fld id="{A093FB6F-1566-45AE-8F78-E2AC2942E121}" type="datetimeFigureOut">
              <a:rPr lang="ko-KR" altLang="en-US" smtClean="0"/>
              <a:t>2024-03-23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12" tIns="45656" rIns="91312" bIns="4565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3"/>
          </a:xfrm>
          <a:prstGeom prst="rect">
            <a:avLst/>
          </a:prstGeom>
        </p:spPr>
        <p:txBody>
          <a:bodyPr vert="horz" lIns="91312" tIns="45656" rIns="91312" bIns="45656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r">
              <a:defRPr sz="1200"/>
            </a:lvl1pPr>
          </a:lstStyle>
          <a:p>
            <a:fld id="{25C55C81-91E4-47E0-AAFA-A3438D4CA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626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61CE797D-65E7-484F-839F-9A091EEB7F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0051" y="564843"/>
            <a:ext cx="5238751" cy="523875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FF4C216-9F36-42E6-B80B-904038D36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2" y="1998887"/>
            <a:ext cx="9144000" cy="1142048"/>
          </a:xfrm>
          <a:solidFill>
            <a:srgbClr val="DADEEE"/>
          </a:solidFill>
          <a:effectLst/>
        </p:spPr>
        <p:txBody>
          <a:bodyPr anchor="ctr">
            <a:normAutofit/>
          </a:bodyPr>
          <a:lstStyle>
            <a:lvl1pPr algn="just">
              <a:defRPr sz="35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F62740-64C0-4F8B-AB05-9A308C19A6B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81302" y="3253213"/>
            <a:ext cx="7880840" cy="1655762"/>
          </a:xfrm>
          <a:solidFill>
            <a:srgbClr val="F6F7FB"/>
          </a:solidFill>
        </p:spPr>
        <p:txBody>
          <a:bodyPr anchor="ctr">
            <a:normAutofit/>
          </a:bodyPr>
          <a:lstStyle>
            <a:lvl1pPr marL="0" indent="0" algn="just">
              <a:buNone/>
              <a:defRPr sz="3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8FCD48-646F-43E3-801B-AE08D28FD20D}"/>
              </a:ext>
            </a:extLst>
          </p:cNvPr>
          <p:cNvSpPr/>
          <p:nvPr userDrawn="1"/>
        </p:nvSpPr>
        <p:spPr>
          <a:xfrm>
            <a:off x="0" y="6608904"/>
            <a:ext cx="12192000" cy="252000"/>
          </a:xfrm>
          <a:prstGeom prst="rect">
            <a:avLst/>
          </a:prstGeom>
          <a:solidFill>
            <a:srgbClr val="F6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12751707-51EC-465A-8447-B0F534E33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-13" y="6600815"/>
            <a:ext cx="1030514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DBDD6-0DAE-44A0-91D9-D6D03FE7353C}" type="datetime1">
              <a:rPr lang="ko-KR" altLang="en-US" smtClean="0"/>
              <a:t>2024-03-23</a:t>
            </a:fld>
            <a:endParaRPr lang="ko-KR" alt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9F731A12-8FE4-4647-80A9-E499B1470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0512" y="6608904"/>
            <a:ext cx="9669723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템플릿 바닥글</a:t>
            </a:r>
            <a:endParaRPr lang="ko-KR" altLang="en-US" dirty="0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DE990DEE-FFF6-492C-BB4F-29E044607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0222" y="6605999"/>
            <a:ext cx="1491777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r">
              <a:defRPr sz="1300" b="1" i="0">
                <a:solidFill>
                  <a:srgbClr val="898989"/>
                </a:solidFill>
                <a:latin typeface="+mn-ea"/>
                <a:ea typeface="+mn-ea"/>
              </a:defRPr>
            </a:lvl1pPr>
          </a:lstStyle>
          <a:p>
            <a:fld id="{301D0DAB-B5C0-4CCD-B896-6A226FB377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70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9914C-7BCE-433D-B766-63F39B48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EEE9A7E-769C-4291-907B-F81E90FD4F6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299" y="1164692"/>
            <a:ext cx="11435402" cy="4969408"/>
          </a:xfrm>
          <a:noFill/>
          <a:ln>
            <a:noFill/>
          </a:ln>
          <a:effectLst/>
        </p:spPr>
        <p:txBody>
          <a:bodyPr>
            <a:normAutofit/>
          </a:bodyPr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2000" b="1"/>
            </a:lvl1pPr>
            <a:lvl2pPr marL="800100" indent="-342900">
              <a:lnSpc>
                <a:spcPct val="150000"/>
              </a:lnSpc>
              <a:buFont typeface="+mj-lt"/>
              <a:buAutoNum type="arabicParenR"/>
              <a:defRPr sz="17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ko-KR" altLang="en-US" dirty="0"/>
              <a:t>큰 목차</a:t>
            </a:r>
            <a:endParaRPr lang="en-US" altLang="ko-KR" dirty="0"/>
          </a:p>
          <a:p>
            <a:pPr lvl="1"/>
            <a:r>
              <a:rPr lang="ko-KR" altLang="en-US" dirty="0"/>
              <a:t>작은 목차</a:t>
            </a:r>
            <a:endParaRPr lang="en-US" altLang="ko-KR" dirty="0"/>
          </a:p>
          <a:p>
            <a:pPr lvl="0"/>
            <a:r>
              <a:rPr lang="ko-KR" altLang="en-US" dirty="0"/>
              <a:t>큰 목차</a:t>
            </a:r>
            <a:endParaRPr lang="en-US" altLang="ko-KR" dirty="0"/>
          </a:p>
          <a:p>
            <a:pPr lvl="1"/>
            <a:r>
              <a:rPr lang="ko-KR" altLang="en-US" dirty="0"/>
              <a:t>작은 목차</a:t>
            </a:r>
            <a:endParaRPr lang="en-US" altLang="ko-KR" dirty="0"/>
          </a:p>
          <a:p>
            <a:pPr lvl="1"/>
            <a:r>
              <a:rPr lang="ko-KR" altLang="en-US" dirty="0"/>
              <a:t>작은 목차</a:t>
            </a:r>
            <a:endParaRPr lang="en-US" altLang="ko-KR" dirty="0"/>
          </a:p>
          <a:p>
            <a:pPr lvl="0"/>
            <a:r>
              <a:rPr lang="ko-KR" altLang="en-US" dirty="0"/>
              <a:t>큰 목차</a:t>
            </a:r>
            <a:endParaRPr lang="en-US" altLang="ko-KR" dirty="0"/>
          </a:p>
          <a:p>
            <a:pPr lvl="1"/>
            <a:r>
              <a:rPr lang="ko-KR" altLang="en-US" dirty="0"/>
              <a:t>작은 목차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D3FAC9-1187-49E7-B8EA-063145F9A6DF}"/>
              </a:ext>
            </a:extLst>
          </p:cNvPr>
          <p:cNvSpPr/>
          <p:nvPr userDrawn="1"/>
        </p:nvSpPr>
        <p:spPr>
          <a:xfrm>
            <a:off x="0" y="6608904"/>
            <a:ext cx="12192000" cy="252000"/>
          </a:xfrm>
          <a:prstGeom prst="rect">
            <a:avLst/>
          </a:prstGeom>
          <a:solidFill>
            <a:srgbClr val="F6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68BE4ACF-330B-4AFE-98A4-A7DA5F43B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-13" y="6600815"/>
            <a:ext cx="1030514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7D326-77DC-4A5B-890F-9FB984EE3A38}" type="datetime1">
              <a:rPr lang="ko-KR" altLang="en-US" smtClean="0"/>
              <a:t>2024-03-23</a:t>
            </a:fld>
            <a:endParaRPr lang="ko-KR" alt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A179504C-29BB-457E-9722-DF459AF7F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0512" y="6608904"/>
            <a:ext cx="9669723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템플릿 바닥글</a:t>
            </a:r>
            <a:endParaRPr lang="ko-KR" altLang="en-US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DB0E641B-A092-47D3-B634-E365B69DA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0222" y="6605999"/>
            <a:ext cx="1491777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r">
              <a:defRPr sz="1300" b="1" i="0">
                <a:solidFill>
                  <a:srgbClr val="898989"/>
                </a:solidFill>
                <a:latin typeface="+mn-ea"/>
                <a:ea typeface="+mn-ea"/>
              </a:defRPr>
            </a:lvl1pPr>
          </a:lstStyle>
          <a:p>
            <a:fld id="{301D0DAB-B5C0-4CCD-B896-6A226FB377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F2FFFC28-D468-4BC2-A5B4-84E8FE5DB7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37" b="40506"/>
          <a:stretch/>
        </p:blipFill>
        <p:spPr>
          <a:xfrm>
            <a:off x="11071708" y="6267796"/>
            <a:ext cx="1200000" cy="29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0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EF781F-B48A-439F-9810-E7C56E05D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23" y="1317092"/>
            <a:ext cx="11591310" cy="4950704"/>
          </a:xfr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B0F5F1C-AFD5-488D-BA4B-BADB2705E2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37" b="40506"/>
          <a:stretch/>
        </p:blipFill>
        <p:spPr>
          <a:xfrm>
            <a:off x="11071708" y="6267796"/>
            <a:ext cx="1200000" cy="292275"/>
          </a:xfrm>
          <a:prstGeom prst="rect">
            <a:avLst/>
          </a:prstGeom>
        </p:spPr>
      </p:pic>
      <p:sp>
        <p:nvSpPr>
          <p:cNvPr id="11" name="제목 10">
            <a:extLst>
              <a:ext uri="{FF2B5EF4-FFF2-40B4-BE49-F238E27FC236}">
                <a16:creationId xmlns:a16="http://schemas.microsoft.com/office/drawing/2014/main" id="{E676577F-7755-4657-A67C-D4A9CEDE3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0BC57DD7-A9D4-47A6-B9D3-F6909794B72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923" y="988903"/>
            <a:ext cx="11591310" cy="282261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indent="0">
              <a:buFont typeface="+mj-lt"/>
              <a:buNone/>
              <a:defRPr sz="17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부제목 스타일 편집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B9B571-1076-437B-A8D3-860A6404D303}"/>
              </a:ext>
            </a:extLst>
          </p:cNvPr>
          <p:cNvSpPr/>
          <p:nvPr userDrawn="1"/>
        </p:nvSpPr>
        <p:spPr>
          <a:xfrm>
            <a:off x="0" y="6608904"/>
            <a:ext cx="12192000" cy="252000"/>
          </a:xfrm>
          <a:prstGeom prst="rect">
            <a:avLst/>
          </a:prstGeom>
          <a:solidFill>
            <a:srgbClr val="F6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2C9DA95-7208-481D-90C4-8E346A138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-13" y="6600815"/>
            <a:ext cx="1030514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2E700-3045-49CB-BEAA-EF9BB7B34B43}" type="datetime1">
              <a:rPr lang="ko-KR" altLang="en-US" smtClean="0"/>
              <a:t>2024-03-23</a:t>
            </a:fld>
            <a:endParaRPr lang="ko-KR" altLang="en-US" dirty="0"/>
          </a:p>
        </p:txBody>
      </p:sp>
      <p:sp>
        <p:nvSpPr>
          <p:cNvPr id="15" name="바닥글 개체 틀 4">
            <a:extLst>
              <a:ext uri="{FF2B5EF4-FFF2-40B4-BE49-F238E27FC236}">
                <a16:creationId xmlns:a16="http://schemas.microsoft.com/office/drawing/2014/main" id="{BCAC9391-A19F-43DD-9325-FF6AB152F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0512" y="6608904"/>
            <a:ext cx="9669723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템플릿 바닥글</a:t>
            </a:r>
            <a:endParaRPr lang="ko-KR" altLang="en-US" dirty="0"/>
          </a:p>
        </p:txBody>
      </p:sp>
      <p:sp>
        <p:nvSpPr>
          <p:cNvPr id="16" name="슬라이드 번호 개체 틀 5">
            <a:extLst>
              <a:ext uri="{FF2B5EF4-FFF2-40B4-BE49-F238E27FC236}">
                <a16:creationId xmlns:a16="http://schemas.microsoft.com/office/drawing/2014/main" id="{C13D5C9D-6255-4032-B250-34483C5E7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0222" y="6605999"/>
            <a:ext cx="1491777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r">
              <a:defRPr sz="1300" b="1" i="0">
                <a:solidFill>
                  <a:srgbClr val="898989"/>
                </a:solidFill>
                <a:latin typeface="+mn-ea"/>
                <a:ea typeface="+mn-ea"/>
              </a:defRPr>
            </a:lvl1pPr>
          </a:lstStyle>
          <a:p>
            <a:fld id="{301D0DAB-B5C0-4CCD-B896-6A226FB377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008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7C0B3-EDC3-4210-AC08-2092A2D79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DC548E-5247-4AE4-8465-391BFFF2D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66827"/>
            <a:ext cx="5181600" cy="4810136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EB893F-D95A-415E-851E-20A24C289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66827"/>
            <a:ext cx="5181600" cy="4810136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09E458E-2138-4313-8F18-0FCAB7FEC2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37" b="40506"/>
          <a:stretch/>
        </p:blipFill>
        <p:spPr>
          <a:xfrm>
            <a:off x="11071708" y="6267796"/>
            <a:ext cx="1200000" cy="2922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186C90A-E945-45B4-AC58-8BC74A44AA2D}"/>
              </a:ext>
            </a:extLst>
          </p:cNvPr>
          <p:cNvSpPr/>
          <p:nvPr userDrawn="1"/>
        </p:nvSpPr>
        <p:spPr>
          <a:xfrm>
            <a:off x="0" y="6608904"/>
            <a:ext cx="12192000" cy="252000"/>
          </a:xfrm>
          <a:prstGeom prst="rect">
            <a:avLst/>
          </a:prstGeom>
          <a:solidFill>
            <a:srgbClr val="F6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68CD87DE-E2CC-4B10-BA34-A23EDA5A4C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3" y="6600815"/>
            <a:ext cx="1030514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063DA-4696-4204-8B76-EACDBE261762}" type="datetime1">
              <a:rPr lang="ko-KR" altLang="en-US" smtClean="0"/>
              <a:t>2024-03-23</a:t>
            </a:fld>
            <a:endParaRPr lang="ko-KR" altLang="en-US" dirty="0"/>
          </a:p>
        </p:txBody>
      </p:sp>
      <p:sp>
        <p:nvSpPr>
          <p:cNvPr id="12" name="바닥글 개체 틀 4">
            <a:extLst>
              <a:ext uri="{FF2B5EF4-FFF2-40B4-BE49-F238E27FC236}">
                <a16:creationId xmlns:a16="http://schemas.microsoft.com/office/drawing/2014/main" id="{026F8108-4F7D-4725-B2EB-80721F550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0512" y="6608904"/>
            <a:ext cx="9669723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템플릿 바닥글</a:t>
            </a:r>
            <a:endParaRPr lang="ko-KR" altLang="en-US" dirty="0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5B06B4D0-1ADB-4466-8EEB-2F72E6E65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0222" y="6605999"/>
            <a:ext cx="1491777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r">
              <a:defRPr sz="1300" b="1" i="0">
                <a:solidFill>
                  <a:srgbClr val="898989"/>
                </a:solidFill>
                <a:latin typeface="+mn-ea"/>
                <a:ea typeface="+mn-ea"/>
              </a:defRPr>
            </a:lvl1pPr>
          </a:lstStyle>
          <a:p>
            <a:fld id="{301D0DAB-B5C0-4CCD-B896-6A226FB377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텍스트 개체 틀 23">
            <a:extLst>
              <a:ext uri="{FF2B5EF4-FFF2-40B4-BE49-F238E27FC236}">
                <a16:creationId xmlns:a16="http://schemas.microsoft.com/office/drawing/2014/main" id="{D101A00F-FCA2-487B-8C4B-9B38BCB347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1033808"/>
            <a:ext cx="10515601" cy="282261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Font typeface="+mj-lt"/>
              <a:buNone/>
              <a:defRPr sz="17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5184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BE8382-051E-40C1-8B8B-EA4ACAAE6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88931"/>
            <a:ext cx="5157787" cy="337349"/>
          </a:xfr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9AE755-29D4-410A-860B-AE7EE1628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53850"/>
            <a:ext cx="5157787" cy="4327398"/>
          </a:xfrm>
          <a:effectLst/>
        </p:spPr>
        <p:txBody>
          <a:bodyPr>
            <a:normAutofit/>
          </a:bodyPr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2C2C20-FD14-413B-ACDF-1233DB369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386339"/>
            <a:ext cx="5183188" cy="337349"/>
          </a:xfrm>
          <a:solidFill>
            <a:srgbClr val="FFC9D1"/>
          </a:solidFill>
          <a:ln w="12700">
            <a:noFill/>
          </a:ln>
          <a:effectLst/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7D2C2D-2A7E-4D02-8380-3DB795A98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1769616"/>
            <a:ext cx="5183188" cy="4327398"/>
          </a:xfrm>
          <a:effectLst/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3A78A34B-0B9B-43F2-9C22-8CDB7DB125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37" b="40506"/>
          <a:stretch/>
        </p:blipFill>
        <p:spPr>
          <a:xfrm>
            <a:off x="11071708" y="6267796"/>
            <a:ext cx="1200000" cy="292275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15E956D0-2BF9-4DFE-A6E3-708095300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001"/>
            <a:ext cx="12192000" cy="6909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6B70A0-D9C7-4742-88D0-590E9CFC0E97}"/>
              </a:ext>
            </a:extLst>
          </p:cNvPr>
          <p:cNvSpPr/>
          <p:nvPr userDrawn="1"/>
        </p:nvSpPr>
        <p:spPr>
          <a:xfrm>
            <a:off x="0" y="6608904"/>
            <a:ext cx="12192000" cy="252000"/>
          </a:xfrm>
          <a:prstGeom prst="rect">
            <a:avLst/>
          </a:prstGeom>
          <a:solidFill>
            <a:srgbClr val="F6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4" name="날짜 개체 틀 3">
            <a:extLst>
              <a:ext uri="{FF2B5EF4-FFF2-40B4-BE49-F238E27FC236}">
                <a16:creationId xmlns:a16="http://schemas.microsoft.com/office/drawing/2014/main" id="{262437DB-2D71-4AE0-85B2-5FD506C36D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3" y="6600815"/>
            <a:ext cx="1030514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C843C-198F-46FB-93A7-6E32AB609608}" type="datetime1">
              <a:rPr lang="ko-KR" altLang="en-US" smtClean="0"/>
              <a:t>2024-03-23</a:t>
            </a:fld>
            <a:endParaRPr lang="ko-KR" altLang="en-US" dirty="0"/>
          </a:p>
        </p:txBody>
      </p:sp>
      <p:sp>
        <p:nvSpPr>
          <p:cNvPr id="15" name="바닥글 개체 틀 4">
            <a:extLst>
              <a:ext uri="{FF2B5EF4-FFF2-40B4-BE49-F238E27FC236}">
                <a16:creationId xmlns:a16="http://schemas.microsoft.com/office/drawing/2014/main" id="{5C02BCE3-1CC4-4D1F-9346-7AC6ACA87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0512" y="6608904"/>
            <a:ext cx="9669723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템플릿 바닥글</a:t>
            </a:r>
            <a:endParaRPr lang="ko-KR" altLang="en-US" dirty="0"/>
          </a:p>
        </p:txBody>
      </p:sp>
      <p:sp>
        <p:nvSpPr>
          <p:cNvPr id="16" name="슬라이드 번호 개체 틀 5">
            <a:extLst>
              <a:ext uri="{FF2B5EF4-FFF2-40B4-BE49-F238E27FC236}">
                <a16:creationId xmlns:a16="http://schemas.microsoft.com/office/drawing/2014/main" id="{75D80CA1-B96B-4456-99F4-3D4B02053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0222" y="6605999"/>
            <a:ext cx="1491777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r">
              <a:defRPr sz="1300" b="1" i="0">
                <a:solidFill>
                  <a:srgbClr val="898989"/>
                </a:solidFill>
                <a:latin typeface="+mn-ea"/>
                <a:ea typeface="+mn-ea"/>
              </a:defRPr>
            </a:lvl1pPr>
          </a:lstStyle>
          <a:p>
            <a:fld id="{301D0DAB-B5C0-4CCD-B896-6A226FB377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CD49B290-0D52-430B-9B46-E1E0BFB511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787" y="1063717"/>
            <a:ext cx="10512425" cy="282261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indent="0">
              <a:buFont typeface="+mj-lt"/>
              <a:buNone/>
              <a:defRPr sz="17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0921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B7262-573F-404A-B5AF-13193DF9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058BDF8-5CCA-435F-9B3D-E04AAECBB5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37" b="40506"/>
          <a:stretch/>
        </p:blipFill>
        <p:spPr>
          <a:xfrm>
            <a:off x="11071708" y="6267796"/>
            <a:ext cx="1200000" cy="2922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8D86324-55DF-4A6C-84B2-D226DC12DF48}"/>
              </a:ext>
            </a:extLst>
          </p:cNvPr>
          <p:cNvSpPr/>
          <p:nvPr userDrawn="1"/>
        </p:nvSpPr>
        <p:spPr>
          <a:xfrm>
            <a:off x="0" y="6608904"/>
            <a:ext cx="12192000" cy="252000"/>
          </a:xfrm>
          <a:prstGeom prst="rect">
            <a:avLst/>
          </a:prstGeom>
          <a:solidFill>
            <a:srgbClr val="F6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B112D718-F1E3-4E3C-B9D6-68780D5A8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-13" y="6600815"/>
            <a:ext cx="1030514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24243-E7CA-4CEE-9C9F-E3847B0057FE}" type="datetime1">
              <a:rPr lang="ko-KR" altLang="en-US" smtClean="0"/>
              <a:t>2024-03-23</a:t>
            </a:fld>
            <a:endParaRPr lang="ko-KR" altLang="en-US" dirty="0"/>
          </a:p>
        </p:txBody>
      </p:sp>
      <p:sp>
        <p:nvSpPr>
          <p:cNvPr id="10" name="바닥글 개체 틀 4">
            <a:extLst>
              <a:ext uri="{FF2B5EF4-FFF2-40B4-BE49-F238E27FC236}">
                <a16:creationId xmlns:a16="http://schemas.microsoft.com/office/drawing/2014/main" id="{4A737519-3113-4413-98B2-EFA4EF844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0512" y="6608904"/>
            <a:ext cx="9669723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템플릿 바닥글</a:t>
            </a:r>
            <a:endParaRPr lang="ko-KR" altLang="en-US" dirty="0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8749579D-51D5-4F1F-9E13-A10AC950C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0222" y="6605999"/>
            <a:ext cx="1491777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r">
              <a:defRPr sz="1300" b="1" i="0">
                <a:solidFill>
                  <a:srgbClr val="898989"/>
                </a:solidFill>
                <a:latin typeface="+mn-ea"/>
                <a:ea typeface="+mn-ea"/>
              </a:defRPr>
            </a:lvl1pPr>
          </a:lstStyle>
          <a:p>
            <a:fld id="{301D0DAB-B5C0-4CCD-B896-6A226FB377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84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8266D80-8644-4E29-B483-BD2500D5799E}"/>
              </a:ext>
            </a:extLst>
          </p:cNvPr>
          <p:cNvSpPr/>
          <p:nvPr userDrawn="1"/>
        </p:nvSpPr>
        <p:spPr>
          <a:xfrm>
            <a:off x="0" y="6608904"/>
            <a:ext cx="12192000" cy="252000"/>
          </a:xfrm>
          <a:prstGeom prst="rect">
            <a:avLst/>
          </a:prstGeom>
          <a:solidFill>
            <a:srgbClr val="F6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08F3D249-6F1D-4B59-8ED0-753B084E7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-13" y="6600815"/>
            <a:ext cx="1030514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34034-1FBD-4FA4-8C1F-A4EF8D52B000}" type="datetime1">
              <a:rPr lang="ko-KR" altLang="en-US" smtClean="0"/>
              <a:t>2024-03-23</a:t>
            </a:fld>
            <a:endParaRPr lang="ko-KR" alt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80B3838D-779F-4E49-B17D-1D6688ACD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0512" y="6608904"/>
            <a:ext cx="9669723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템플릿 바닥글</a:t>
            </a:r>
            <a:endParaRPr lang="ko-KR" altLang="en-US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31672E95-9049-4046-96F2-7014421A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0222" y="6605999"/>
            <a:ext cx="1491777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r">
              <a:defRPr sz="1300" b="1" i="0">
                <a:solidFill>
                  <a:srgbClr val="898989"/>
                </a:solidFill>
                <a:latin typeface="+mn-ea"/>
                <a:ea typeface="+mn-ea"/>
              </a:defRPr>
            </a:lvl1pPr>
          </a:lstStyle>
          <a:p>
            <a:fld id="{301D0DAB-B5C0-4CCD-B896-6A226FB377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880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55E20-3B66-4EDD-8BC5-C935744C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5463B9-068D-4BDD-864A-CCC215DB1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1E5F78-0CBA-4BEC-946D-962810C93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3ED1F77-18C7-46EF-A2B4-DECCD63D08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37" b="40506"/>
          <a:stretch/>
        </p:blipFill>
        <p:spPr>
          <a:xfrm>
            <a:off x="11071708" y="6267796"/>
            <a:ext cx="1200000" cy="2922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4F596F3-DA65-482D-AC38-D09AD522233A}"/>
              </a:ext>
            </a:extLst>
          </p:cNvPr>
          <p:cNvSpPr/>
          <p:nvPr userDrawn="1"/>
        </p:nvSpPr>
        <p:spPr>
          <a:xfrm>
            <a:off x="0" y="6608904"/>
            <a:ext cx="12192000" cy="252000"/>
          </a:xfrm>
          <a:prstGeom prst="rect">
            <a:avLst/>
          </a:prstGeom>
          <a:solidFill>
            <a:srgbClr val="F6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472950B0-DB5F-4F16-9668-16C9153EAF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3" y="6600815"/>
            <a:ext cx="1030514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44C58-FC49-49CB-873E-00EBF9FA96C0}" type="datetime1">
              <a:rPr lang="ko-KR" altLang="en-US" smtClean="0"/>
              <a:t>2024-03-23</a:t>
            </a:fld>
            <a:endParaRPr lang="ko-KR" altLang="en-US" dirty="0"/>
          </a:p>
        </p:txBody>
      </p:sp>
      <p:sp>
        <p:nvSpPr>
          <p:cNvPr id="12" name="바닥글 개체 틀 4">
            <a:extLst>
              <a:ext uri="{FF2B5EF4-FFF2-40B4-BE49-F238E27FC236}">
                <a16:creationId xmlns:a16="http://schemas.microsoft.com/office/drawing/2014/main" id="{8ADD08F8-5BAE-4A7A-80FA-9E813453F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0512" y="6608904"/>
            <a:ext cx="9669723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템플릿 바닥글</a:t>
            </a:r>
            <a:endParaRPr lang="ko-KR" altLang="en-US" dirty="0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AF1D4004-F1A9-4616-8AEA-933A20ABF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0222" y="6605999"/>
            <a:ext cx="1491777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r">
              <a:defRPr sz="1300" b="1" i="0">
                <a:solidFill>
                  <a:srgbClr val="898989"/>
                </a:solidFill>
                <a:latin typeface="+mn-ea"/>
                <a:ea typeface="+mn-ea"/>
              </a:defRPr>
            </a:lvl1pPr>
          </a:lstStyle>
          <a:p>
            <a:fld id="{301D0DAB-B5C0-4CCD-B896-6A226FB377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29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F15DC-69D7-48D5-930C-F61591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2011D1-0ECD-4402-BACE-89144CE08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836CA-610C-44A1-82FF-AD727FEEF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60AEA314-298A-4E56-87DF-7BFAAFC15E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37" b="40506"/>
          <a:stretch/>
        </p:blipFill>
        <p:spPr>
          <a:xfrm>
            <a:off x="11071708" y="6267796"/>
            <a:ext cx="1200000" cy="2922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BE9BCFE-28B1-4952-968E-D20435E42E7E}"/>
              </a:ext>
            </a:extLst>
          </p:cNvPr>
          <p:cNvSpPr/>
          <p:nvPr userDrawn="1"/>
        </p:nvSpPr>
        <p:spPr>
          <a:xfrm>
            <a:off x="0" y="6608904"/>
            <a:ext cx="12192000" cy="252000"/>
          </a:xfrm>
          <a:prstGeom prst="rect">
            <a:avLst/>
          </a:prstGeom>
          <a:solidFill>
            <a:srgbClr val="F6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78C132D4-75FC-4B87-A202-072439F122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3" y="6600815"/>
            <a:ext cx="1030514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21CE1-483D-4E68-878E-DE764A619795}" type="datetime1">
              <a:rPr lang="ko-KR" altLang="en-US" smtClean="0"/>
              <a:t>2024-03-23</a:t>
            </a:fld>
            <a:endParaRPr lang="ko-KR" altLang="en-US" dirty="0"/>
          </a:p>
        </p:txBody>
      </p:sp>
      <p:sp>
        <p:nvSpPr>
          <p:cNvPr id="12" name="바닥글 개체 틀 4">
            <a:extLst>
              <a:ext uri="{FF2B5EF4-FFF2-40B4-BE49-F238E27FC236}">
                <a16:creationId xmlns:a16="http://schemas.microsoft.com/office/drawing/2014/main" id="{A91815EF-9AC3-4FF3-8317-3A73D1564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0512" y="6608904"/>
            <a:ext cx="9669723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템플릿 바닥글</a:t>
            </a:r>
            <a:endParaRPr lang="ko-KR" altLang="en-US" dirty="0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2228E400-BA04-4E59-961C-7FAB82382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0222" y="6605999"/>
            <a:ext cx="1491777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r">
              <a:defRPr sz="1300" b="1" i="0">
                <a:solidFill>
                  <a:srgbClr val="898989"/>
                </a:solidFill>
                <a:latin typeface="+mn-ea"/>
                <a:ea typeface="+mn-ea"/>
              </a:defRPr>
            </a:lvl1pPr>
          </a:lstStyle>
          <a:p>
            <a:fld id="{301D0DAB-B5C0-4CCD-B896-6A226FB377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0168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_구성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72E58-6CB0-4148-AE11-F962E413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654CFCCA-4BC1-4DE3-B306-73BAF85E32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40113" y="4505325"/>
            <a:ext cx="1800000" cy="900000"/>
          </a:xfrm>
        </p:spPr>
        <p:txBody>
          <a:bodyPr rtlCol="0">
            <a:normAutofit/>
          </a:bodyPr>
          <a:lstStyle>
            <a:lvl1pPr marL="0" indent="0" algn="ctr">
              <a:buNone/>
              <a:defRPr sz="1500"/>
            </a:lvl1pPr>
          </a:lstStyle>
          <a:p>
            <a:pPr lvl="0" rtl="0"/>
            <a:r>
              <a:rPr lang="ko-KR" altLang="en-US" noProof="0" dirty="0"/>
              <a:t>직함</a:t>
            </a:r>
          </a:p>
        </p:txBody>
      </p:sp>
      <p:sp>
        <p:nvSpPr>
          <p:cNvPr id="7" name="텍스트 개체 틀 12">
            <a:extLst>
              <a:ext uri="{FF2B5EF4-FFF2-40B4-BE49-F238E27FC236}">
                <a16:creationId xmlns:a16="http://schemas.microsoft.com/office/drawing/2014/main" id="{7CD2AD2C-101F-4D84-9633-4D11C6D06A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8426" y="4505325"/>
            <a:ext cx="1800000" cy="900000"/>
          </a:xfrm>
        </p:spPr>
        <p:txBody>
          <a:bodyPr rtlCol="0">
            <a:normAutofit/>
          </a:bodyPr>
          <a:lstStyle>
            <a:lvl1pPr marL="0" indent="0" algn="ctr">
              <a:buNone/>
              <a:defRPr sz="1500"/>
            </a:lvl1pPr>
          </a:lstStyle>
          <a:p>
            <a:pPr lvl="0" rtl="0"/>
            <a:r>
              <a:rPr lang="ko-KR" altLang="en-US" noProof="0" dirty="0"/>
              <a:t>직함</a:t>
            </a:r>
          </a:p>
        </p:txBody>
      </p:sp>
      <p:sp>
        <p:nvSpPr>
          <p:cNvPr id="8" name="텍스트 개체 틀 14">
            <a:extLst>
              <a:ext uri="{FF2B5EF4-FFF2-40B4-BE49-F238E27FC236}">
                <a16:creationId xmlns:a16="http://schemas.microsoft.com/office/drawing/2014/main" id="{9EC9D8DC-4E1F-454D-B07F-8FE0CB5BF6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56739" y="4505325"/>
            <a:ext cx="1800000" cy="900000"/>
          </a:xfrm>
        </p:spPr>
        <p:txBody>
          <a:bodyPr rtlCol="0">
            <a:normAutofit/>
          </a:bodyPr>
          <a:lstStyle>
            <a:lvl1pPr marL="0" indent="0" algn="ctr">
              <a:buNone/>
              <a:defRPr sz="1500"/>
            </a:lvl1pPr>
          </a:lstStyle>
          <a:p>
            <a:pPr lvl="0" rtl="0"/>
            <a:r>
              <a:rPr lang="ko-KR" altLang="en-US" noProof="0" dirty="0"/>
              <a:t>직함</a:t>
            </a:r>
          </a:p>
        </p:txBody>
      </p:sp>
      <p:sp>
        <p:nvSpPr>
          <p:cNvPr id="9" name="텍스트 개체 틀 16">
            <a:extLst>
              <a:ext uri="{FF2B5EF4-FFF2-40B4-BE49-F238E27FC236}">
                <a16:creationId xmlns:a16="http://schemas.microsoft.com/office/drawing/2014/main" id="{2DFA8D05-D1D5-4660-B810-AA9AE0B1B7F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65052" y="4505325"/>
            <a:ext cx="1800000" cy="900000"/>
          </a:xfrm>
        </p:spPr>
        <p:txBody>
          <a:bodyPr rtlCol="0">
            <a:normAutofit/>
          </a:bodyPr>
          <a:lstStyle>
            <a:lvl1pPr marL="0" indent="0" algn="ctr">
              <a:buNone/>
              <a:defRPr sz="1500"/>
            </a:lvl1pPr>
          </a:lstStyle>
          <a:p>
            <a:pPr lvl="0" rtl="0"/>
            <a:r>
              <a:rPr lang="ko-KR" altLang="en-US" noProof="0" dirty="0"/>
              <a:t>직함</a:t>
            </a:r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E4769221-8AD7-4968-A577-50351965D20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26334"/>
            <a:ext cx="1800000" cy="5040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전체 이름</a:t>
            </a:r>
            <a:endParaRPr lang="ko-KR" altLang="en-ZA" noProof="0" dirty="0"/>
          </a:p>
        </p:txBody>
      </p:sp>
      <p:sp>
        <p:nvSpPr>
          <p:cNvPr id="11" name="텍스트 개체 틀 9">
            <a:extLst>
              <a:ext uri="{FF2B5EF4-FFF2-40B4-BE49-F238E27FC236}">
                <a16:creationId xmlns:a16="http://schemas.microsoft.com/office/drawing/2014/main" id="{ED18044B-AA64-48EC-9730-C9B7623522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340113" y="3926335"/>
            <a:ext cx="1800000" cy="5040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전체 이름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248B9766-7A7A-43D8-A969-629E38F1334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48426" y="3926335"/>
            <a:ext cx="1800000" cy="5040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전체 이름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94E91B0D-6AFB-4DA6-99FB-0E908F2E7A5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56739" y="3926335"/>
            <a:ext cx="1800000" cy="5040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전체 이름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4CA5863B-3BE5-4E6C-8D79-C4AD2CB500D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65052" y="3926335"/>
            <a:ext cx="1800000" cy="5040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전체 이름</a:t>
            </a:r>
          </a:p>
        </p:txBody>
      </p:sp>
      <p:sp>
        <p:nvSpPr>
          <p:cNvPr id="15" name="텍스트 개체 틀 20">
            <a:extLst>
              <a:ext uri="{FF2B5EF4-FFF2-40B4-BE49-F238E27FC236}">
                <a16:creationId xmlns:a16="http://schemas.microsoft.com/office/drawing/2014/main" id="{9898B02B-4B6F-4356-A0A4-17BC3AC1815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1800" y="4505325"/>
            <a:ext cx="1800000" cy="900000"/>
          </a:xfrm>
        </p:spPr>
        <p:txBody>
          <a:bodyPr rtlCol="0">
            <a:normAutofit/>
          </a:bodyPr>
          <a:lstStyle>
            <a:lvl1pPr marL="0" indent="0" algn="ctr">
              <a:buNone/>
              <a:defRPr sz="1500"/>
            </a:lvl1pPr>
          </a:lstStyle>
          <a:p>
            <a:pPr lvl="0" rtl="0"/>
            <a:r>
              <a:rPr lang="ko-KR" altLang="en-US" noProof="0" dirty="0"/>
              <a:t>제목</a:t>
            </a:r>
          </a:p>
        </p:txBody>
      </p:sp>
      <p:sp>
        <p:nvSpPr>
          <p:cNvPr id="16" name="그림 개체 틀 22">
            <a:extLst>
              <a:ext uri="{FF2B5EF4-FFF2-40B4-BE49-F238E27FC236}">
                <a16:creationId xmlns:a16="http://schemas.microsoft.com/office/drawing/2014/main" id="{5C54D043-A218-4FB6-A5A5-FE837F77C05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>
            <a:noAutofit/>
          </a:bodyPr>
          <a:lstStyle>
            <a:lvl1pPr marL="0" indent="0" algn="ctr">
              <a:buNone/>
              <a:defRPr sz="1300"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17" name="그림 개체 틀 22">
            <a:extLst>
              <a:ext uri="{FF2B5EF4-FFF2-40B4-BE49-F238E27FC236}">
                <a16:creationId xmlns:a16="http://schemas.microsoft.com/office/drawing/2014/main" id="{A7B4CE90-4569-4BC4-B47B-01CA813C7CA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>
            <a:noAutofit/>
          </a:bodyPr>
          <a:lstStyle>
            <a:lvl1pPr marL="0" indent="0" algn="ctr">
              <a:buNone/>
              <a:defRPr sz="1300"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18" name="그림 개체 틀 22">
            <a:extLst>
              <a:ext uri="{FF2B5EF4-FFF2-40B4-BE49-F238E27FC236}">
                <a16:creationId xmlns:a16="http://schemas.microsoft.com/office/drawing/2014/main" id="{9E82D0E3-FCD4-4165-9200-475E22B974A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>
            <a:noAutofit/>
          </a:bodyPr>
          <a:lstStyle>
            <a:lvl1pPr marL="0" indent="0" algn="ctr">
              <a:buNone/>
              <a:defRPr sz="1300"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19" name="그림 개체 틀 22">
            <a:extLst>
              <a:ext uri="{FF2B5EF4-FFF2-40B4-BE49-F238E27FC236}">
                <a16:creationId xmlns:a16="http://schemas.microsoft.com/office/drawing/2014/main" id="{983942CE-463C-496F-A074-4076A41152C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>
            <a:noAutofit/>
          </a:bodyPr>
          <a:lstStyle>
            <a:lvl1pPr marL="0" indent="0" algn="ctr">
              <a:buNone/>
              <a:defRPr sz="1300"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0" name="그림 개체 틀 22">
            <a:extLst>
              <a:ext uri="{FF2B5EF4-FFF2-40B4-BE49-F238E27FC236}">
                <a16:creationId xmlns:a16="http://schemas.microsoft.com/office/drawing/2014/main" id="{583E538E-31F5-446A-B519-4418351F8AF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>
            <a:noAutofit/>
          </a:bodyPr>
          <a:lstStyle>
            <a:lvl1pPr marL="0" indent="0" algn="ctr">
              <a:buNone/>
              <a:defRPr sz="1300"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1" name="그림 개체 틀 22">
            <a:extLst>
              <a:ext uri="{FF2B5EF4-FFF2-40B4-BE49-F238E27FC236}">
                <a16:creationId xmlns:a16="http://schemas.microsoft.com/office/drawing/2014/main" id="{6C262905-E70E-4C97-B4AE-D83B6992489B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>
            <a:noAutofit/>
          </a:bodyPr>
          <a:lstStyle>
            <a:lvl1pPr marL="0" indent="0" algn="ctr">
              <a:buNone/>
              <a:defRPr sz="1300"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5AF18FDD-403D-4C32-9709-8E50A060966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3925888"/>
            <a:ext cx="1800000" cy="504825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ko-KR" altLang="en-US" noProof="0" dirty="0"/>
              <a:t>전체 이름</a:t>
            </a:r>
            <a:endParaRPr lang="ko-KR" altLang="en-ZA" noProof="0" dirty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B60EDC12-F4F0-4D00-B222-65E1F6D68A9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973363" y="4505325"/>
            <a:ext cx="1800000" cy="900113"/>
          </a:xfrm>
        </p:spPr>
        <p:txBody>
          <a:bodyPr rtlCol="0">
            <a:normAutofit/>
          </a:bodyPr>
          <a:lstStyle>
            <a:lvl1pPr marL="0" indent="0" algn="ctr">
              <a:buNone/>
              <a:defRPr sz="1500"/>
            </a:lvl1pPr>
          </a:lstStyle>
          <a:p>
            <a:pPr lvl="0" rtl="0"/>
            <a:r>
              <a:rPr lang="ko-KR" altLang="en-US" noProof="0" dirty="0"/>
              <a:t>제목</a:t>
            </a:r>
            <a:endParaRPr lang="ko-KR" altLang="en-ZA" noProof="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764899D-53D6-4645-93E3-321E75B3C70D}"/>
              </a:ext>
            </a:extLst>
          </p:cNvPr>
          <p:cNvSpPr/>
          <p:nvPr userDrawn="1"/>
        </p:nvSpPr>
        <p:spPr>
          <a:xfrm>
            <a:off x="0" y="6608904"/>
            <a:ext cx="12192000" cy="252000"/>
          </a:xfrm>
          <a:prstGeom prst="rect">
            <a:avLst/>
          </a:prstGeom>
          <a:solidFill>
            <a:srgbClr val="F6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5" name="날짜 개체 틀 3">
            <a:extLst>
              <a:ext uri="{FF2B5EF4-FFF2-40B4-BE49-F238E27FC236}">
                <a16:creationId xmlns:a16="http://schemas.microsoft.com/office/drawing/2014/main" id="{5EF4D75D-2BEE-4315-AA86-70C2A6599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-13" y="6600815"/>
            <a:ext cx="1030514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80B69-5AC5-4C3F-9850-43CB5C5878BA}" type="datetime1">
              <a:rPr lang="ko-KR" altLang="en-US" smtClean="0"/>
              <a:t>2024-03-23</a:t>
            </a:fld>
            <a:endParaRPr lang="ko-KR" altLang="en-US" dirty="0"/>
          </a:p>
        </p:txBody>
      </p:sp>
      <p:sp>
        <p:nvSpPr>
          <p:cNvPr id="26" name="바닥글 개체 틀 4">
            <a:extLst>
              <a:ext uri="{FF2B5EF4-FFF2-40B4-BE49-F238E27FC236}">
                <a16:creationId xmlns:a16="http://schemas.microsoft.com/office/drawing/2014/main" id="{35FCF6E4-79B2-4742-B56A-982663BEE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0512" y="6608904"/>
            <a:ext cx="9669723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템플릿 바닥글</a:t>
            </a:r>
            <a:endParaRPr lang="ko-KR" altLang="en-US" dirty="0"/>
          </a:p>
        </p:txBody>
      </p:sp>
      <p:sp>
        <p:nvSpPr>
          <p:cNvPr id="27" name="슬라이드 번호 개체 틀 5">
            <a:extLst>
              <a:ext uri="{FF2B5EF4-FFF2-40B4-BE49-F238E27FC236}">
                <a16:creationId xmlns:a16="http://schemas.microsoft.com/office/drawing/2014/main" id="{238782C4-5228-4CB1-A1B8-E3050CACA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0222" y="6605999"/>
            <a:ext cx="1491777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r">
              <a:defRPr sz="1300" b="1" i="0">
                <a:solidFill>
                  <a:srgbClr val="898989"/>
                </a:solidFill>
                <a:latin typeface="+mn-ea"/>
                <a:ea typeface="+mn-ea"/>
              </a:defRPr>
            </a:lvl1pPr>
          </a:lstStyle>
          <a:p>
            <a:fld id="{301D0DAB-B5C0-4CCD-B896-6A226FB377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406B8B17-3858-4B9D-8483-3DDE0F0C31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37" b="40506"/>
          <a:stretch/>
        </p:blipFill>
        <p:spPr>
          <a:xfrm>
            <a:off x="11071708" y="6267796"/>
            <a:ext cx="1200000" cy="29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5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4FE27FA9-3BF4-40CA-97DE-F865C0103089}"/>
              </a:ext>
            </a:extLst>
          </p:cNvPr>
          <p:cNvSpPr/>
          <p:nvPr userDrawn="1"/>
        </p:nvSpPr>
        <p:spPr>
          <a:xfrm>
            <a:off x="0" y="6608904"/>
            <a:ext cx="12192000" cy="252000"/>
          </a:xfrm>
          <a:prstGeom prst="rect">
            <a:avLst/>
          </a:prstGeom>
          <a:solidFill>
            <a:srgbClr val="F6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464576-76FE-4A93-8EDE-8781B91EF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001"/>
            <a:ext cx="12192000" cy="690974"/>
          </a:xfrm>
          <a:prstGeom prst="rect">
            <a:avLst/>
          </a:prstGeom>
          <a:noFill/>
          <a:ln>
            <a:noFill/>
          </a:ln>
          <a:effectLst>
            <a:innerShdw blurRad="63500" dist="25400" dir="16200000">
              <a:srgbClr val="6A6A8E">
                <a:alpha val="45000"/>
              </a:srgb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DD6DE0-01D4-4221-9DD9-714ACAFFE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8923" y="1194975"/>
            <a:ext cx="11591310" cy="5072821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1690BB-C5BC-4F1A-A27F-53C54D31814C}"/>
              </a:ext>
            </a:extLst>
          </p:cNvPr>
          <p:cNvSpPr/>
          <p:nvPr userDrawn="1"/>
        </p:nvSpPr>
        <p:spPr>
          <a:xfrm>
            <a:off x="0" y="1"/>
            <a:ext cx="3457423" cy="252000"/>
          </a:xfrm>
          <a:prstGeom prst="rect">
            <a:avLst/>
          </a:prstGeom>
          <a:solidFill>
            <a:srgbClr val="FE4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620181-8D40-4D5C-93E7-74A3D9F90904}"/>
              </a:ext>
            </a:extLst>
          </p:cNvPr>
          <p:cNvSpPr/>
          <p:nvPr userDrawn="1"/>
        </p:nvSpPr>
        <p:spPr>
          <a:xfrm>
            <a:off x="3457423" y="1"/>
            <a:ext cx="8734577" cy="252000"/>
          </a:xfrm>
          <a:prstGeom prst="rect">
            <a:avLst/>
          </a:prstGeom>
          <a:solidFill>
            <a:srgbClr val="F6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F04C14-C359-4665-9D53-1063AD8BF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-13" y="6600815"/>
            <a:ext cx="1030514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ABE2E-E2E5-4ECE-9F88-8CC3C6C2EC68}" type="datetime1">
              <a:rPr lang="ko-KR" altLang="en-US" smtClean="0"/>
              <a:t>2024-03-23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BD0CD4-9E27-427A-8FA1-C06695876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0512" y="6608904"/>
            <a:ext cx="9669723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템플릿 바닥글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604450-7DCA-4D00-8345-92CCBF27E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0222" y="6605999"/>
            <a:ext cx="1491777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r">
              <a:defRPr sz="1300" b="1" i="0">
                <a:solidFill>
                  <a:srgbClr val="898989"/>
                </a:solidFill>
                <a:latin typeface="+mn-ea"/>
                <a:ea typeface="+mn-ea"/>
              </a:defRPr>
            </a:lvl1pPr>
          </a:lstStyle>
          <a:p>
            <a:fld id="{301D0DAB-B5C0-4CCD-B896-6A226FB377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100000">
                        <a14:foregroundMark x1="30055" y1="23457" x2="30055" y2="23457"/>
                        <a14:foregroundMark x1="36612" y1="49383" x2="36612" y2="49383"/>
                        <a14:foregroundMark x1="42350" y1="37037" x2="42350" y2="37037"/>
                        <a14:foregroundMark x1="51913" y1="56790" x2="51913" y2="56790"/>
                        <a14:foregroundMark x1="56831" y1="59259" x2="56831" y2="59259"/>
                        <a14:foregroundMark x1="76230" y1="45679" x2="76230" y2="45679"/>
                        <a14:foregroundMark x1="80601" y1="59259" x2="80601" y2="59259"/>
                        <a14:foregroundMark x1="95355" y1="75309" x2="95355" y2="75309"/>
                        <a14:backgroundMark x1="50546" y1="53086" x2="50546" y2="53086"/>
                        <a14:backgroundMark x1="65027" y1="71605" x2="65027" y2="71605"/>
                        <a14:backgroundMark x1="65027" y1="60494" x2="65027" y2="60494"/>
                        <a14:backgroundMark x1="89617" y1="66667" x2="89617" y2="66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82528" y="-13797"/>
            <a:ext cx="1209470" cy="26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3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A7CBB-D521-4EB0-A931-D3A607B7FB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빅데이터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3504FF-1DDB-4828-8903-96786D0D29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SP&amp;AI Lab.  Prof.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Jongwon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Seok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39E9A6-ED22-4B36-A261-D1B662369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-13" y="6600815"/>
            <a:ext cx="1157694" cy="252000"/>
          </a:xfrm>
        </p:spPr>
        <p:txBody>
          <a:bodyPr/>
          <a:lstStyle/>
          <a:p>
            <a:fld id="{6E5818A3-653F-465A-967F-A03AAB8E36FC}" type="datetime1"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2024-03-23</a:t>
            </a:fld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A8C7F-E714-479C-B2FF-60DF87189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1D0DAB-B5C0-4CCD-B896-6A226FB3778C}" type="slidenum"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pPr/>
              <a:t>1</a:t>
            </a:fld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320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065E2-938F-4BE8-8ED2-7C1EDEDDE13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7A50C2-17B2-46E4-ABA1-A818F056ABFC}" type="datetime1">
              <a:rPr lang="ko-KR" altLang="en-US" smtClean="0"/>
              <a:t>2024-03-23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C1C83-BCDD-4CB5-9B4D-C893E8F69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템플릿 바닥글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95751-D983-4280-9585-DE98E551D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1D0DAB-B5C0-4CCD-B896-6A226FB3778C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D1A401B3-0882-481C-A954-AB4D5B2FB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0848"/>
            <a:ext cx="11376935" cy="812345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7</a:t>
            </a:r>
            <a:r>
              <a:rPr lang="ko-KR" altLang="en-US" sz="3200" dirty="0"/>
              <a:t>장 데이터 정제 및 준비</a:t>
            </a:r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7F3DF95B-8F7B-4BFA-BCB7-8DD2F6C00E98}"/>
              </a:ext>
            </a:extLst>
          </p:cNvPr>
          <p:cNvSpPr txBox="1">
            <a:spLocks/>
          </p:cNvSpPr>
          <p:nvPr/>
        </p:nvSpPr>
        <p:spPr>
          <a:xfrm>
            <a:off x="294038" y="1209001"/>
            <a:ext cx="11591310" cy="2822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누락된 데이터 처리하기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DD77CF-210B-4F18-82A0-5F12E191B0AF}"/>
              </a:ext>
            </a:extLst>
          </p:cNvPr>
          <p:cNvSpPr txBox="1"/>
          <p:nvPr/>
        </p:nvSpPr>
        <p:spPr>
          <a:xfrm>
            <a:off x="485775" y="1804307"/>
            <a:ext cx="106829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 pandas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에서 </a:t>
            </a:r>
            <a:r>
              <a:rPr lang="en-US" altLang="ko-KR" sz="2400" dirty="0" err="1">
                <a:solidFill>
                  <a:schemeClr val="accent1">
                    <a:lumMod val="75000"/>
                  </a:schemeClr>
                </a:solidFill>
              </a:rPr>
              <a:t>na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</a:rPr>
              <a:t> 정의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존재하지 않거나</a:t>
            </a:r>
            <a:r>
              <a:rPr lang="en-US" altLang="ko-KR" dirty="0"/>
              <a:t>, </a:t>
            </a:r>
            <a:r>
              <a:rPr lang="ko-KR" altLang="en-US" dirty="0"/>
              <a:t>존재하더라도 수집과정에서 검출되지 않은 것을 의미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ko-KR" dirty="0" err="1"/>
              <a:t>np.nan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파이선의 </a:t>
            </a:r>
            <a:r>
              <a:rPr lang="en-US" altLang="ko-KR" dirty="0"/>
              <a:t>None</a:t>
            </a:r>
            <a:r>
              <a:rPr lang="ko-KR" altLang="en-US" dirty="0"/>
              <a:t>값도 </a:t>
            </a:r>
            <a:r>
              <a:rPr lang="en-US" altLang="ko-KR" dirty="0"/>
              <a:t>NA</a:t>
            </a:r>
            <a:r>
              <a:rPr lang="ko-KR" altLang="en-US" dirty="0"/>
              <a:t>값으로 처리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ko-KR" dirty="0" err="1"/>
              <a:t>na</a:t>
            </a:r>
            <a:r>
              <a:rPr lang="ko-KR" altLang="en-US" dirty="0"/>
              <a:t>메소드 </a:t>
            </a:r>
            <a:r>
              <a:rPr lang="en-US" altLang="ko-KR" dirty="0"/>
              <a:t>: </a:t>
            </a:r>
            <a:r>
              <a:rPr lang="en-US" altLang="ko-KR" dirty="0" err="1"/>
              <a:t>dropna</a:t>
            </a:r>
            <a:r>
              <a:rPr lang="en-US" altLang="ko-KR" dirty="0"/>
              <a:t>, </a:t>
            </a:r>
            <a:r>
              <a:rPr lang="en-US" altLang="ko-KR" dirty="0" err="1"/>
              <a:t>fillna</a:t>
            </a:r>
            <a:r>
              <a:rPr lang="en-US" altLang="ko-KR" dirty="0"/>
              <a:t>, </a:t>
            </a:r>
            <a:r>
              <a:rPr lang="en-US" altLang="ko-KR" dirty="0" err="1"/>
              <a:t>isnull</a:t>
            </a:r>
            <a:r>
              <a:rPr lang="en-US" altLang="ko-KR" dirty="0"/>
              <a:t>, </a:t>
            </a:r>
            <a:r>
              <a:rPr lang="en-US" altLang="ko-KR" dirty="0" err="1"/>
              <a:t>notnull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3533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065E2-938F-4BE8-8ED2-7C1EDEDDE13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7A50C2-17B2-46E4-ABA1-A818F056ABFC}" type="datetime1">
              <a:rPr lang="ko-KR" altLang="en-US" smtClean="0"/>
              <a:t>2024-03-23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C1C83-BCDD-4CB5-9B4D-C893E8F69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템플릿 바닥글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95751-D983-4280-9585-DE98E551D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1D0DAB-B5C0-4CCD-B896-6A226FB3778C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D1A401B3-0882-481C-A954-AB4D5B2FB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0848"/>
            <a:ext cx="11376935" cy="812345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7</a:t>
            </a:r>
            <a:r>
              <a:rPr lang="ko-KR" altLang="en-US" sz="3200" dirty="0"/>
              <a:t>장 데이터 정제 및 준비</a:t>
            </a:r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7F3DF95B-8F7B-4BFA-BCB7-8DD2F6C00E98}"/>
              </a:ext>
            </a:extLst>
          </p:cNvPr>
          <p:cNvSpPr txBox="1">
            <a:spLocks/>
          </p:cNvSpPr>
          <p:nvPr/>
        </p:nvSpPr>
        <p:spPr>
          <a:xfrm>
            <a:off x="294038" y="1209001"/>
            <a:ext cx="11591310" cy="2822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누락된 데이터 </a:t>
            </a:r>
            <a:r>
              <a:rPr lang="ko-KR" altLang="en-US" sz="20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골라내기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DD77CF-210B-4F18-82A0-5F12E191B0AF}"/>
              </a:ext>
            </a:extLst>
          </p:cNvPr>
          <p:cNvSpPr txBox="1"/>
          <p:nvPr/>
        </p:nvSpPr>
        <p:spPr>
          <a:xfrm>
            <a:off x="485775" y="1804307"/>
            <a:ext cx="106829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로우 </a:t>
            </a:r>
            <a:r>
              <a:rPr lang="en-US" altLang="ko-KR" dirty="0"/>
              <a:t>or </a:t>
            </a:r>
            <a:r>
              <a:rPr lang="ko-KR" altLang="en-US" dirty="0"/>
              <a:t>컬럼 </a:t>
            </a:r>
            <a:r>
              <a:rPr lang="en-US" altLang="ko-KR" dirty="0"/>
              <a:t>1</a:t>
            </a:r>
            <a:r>
              <a:rPr lang="ko-KR" altLang="en-US" dirty="0"/>
              <a:t>가지라도 </a:t>
            </a:r>
            <a:r>
              <a:rPr lang="en-US" altLang="ko-KR" dirty="0" err="1"/>
              <a:t>na</a:t>
            </a:r>
            <a:r>
              <a:rPr lang="en-US" altLang="ko-KR" dirty="0"/>
              <a:t> </a:t>
            </a:r>
            <a:r>
              <a:rPr lang="ko-KR" altLang="en-US" dirty="0"/>
              <a:t>포함하는 경우 제외</a:t>
            </a:r>
            <a:endParaRPr lang="en-US" altLang="ko-KR" dirty="0"/>
          </a:p>
          <a:p>
            <a:pPr lvl="1"/>
            <a:r>
              <a:rPr lang="en-US" altLang="ko-KR" dirty="0"/>
              <a:t>      - </a:t>
            </a:r>
            <a:r>
              <a:rPr lang="en-US" altLang="ko-KR" dirty="0" err="1"/>
              <a:t>dropna</a:t>
            </a:r>
            <a:r>
              <a:rPr lang="en-US" altLang="ko-KR" dirty="0"/>
              <a:t>() : 1</a:t>
            </a:r>
            <a:r>
              <a:rPr lang="ko-KR" altLang="en-US" dirty="0"/>
              <a:t>가지라도 있으면 제외</a:t>
            </a:r>
            <a:endParaRPr lang="en-US" altLang="ko-KR" dirty="0"/>
          </a:p>
          <a:p>
            <a:pPr lvl="1"/>
            <a:endParaRPr lang="ko-KR" altLang="en-US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모두 </a:t>
            </a:r>
            <a:r>
              <a:rPr lang="en-US" altLang="ko-KR" dirty="0"/>
              <a:t>NA</a:t>
            </a:r>
            <a:r>
              <a:rPr lang="ko-KR" altLang="en-US" dirty="0"/>
              <a:t>인 </a:t>
            </a:r>
            <a:r>
              <a:rPr lang="en-US" altLang="ko-KR" dirty="0"/>
              <a:t>row</a:t>
            </a:r>
            <a:r>
              <a:rPr lang="ko-KR" altLang="en-US" dirty="0"/>
              <a:t>만 제거</a:t>
            </a:r>
            <a:endParaRPr lang="en-US" altLang="ko-KR" dirty="0"/>
          </a:p>
          <a:p>
            <a:pPr lvl="1"/>
            <a:r>
              <a:rPr lang="en-US" altLang="ko-KR" dirty="0"/>
              <a:t>      - </a:t>
            </a:r>
            <a:r>
              <a:rPr lang="en-US" altLang="ko-KR" dirty="0" err="1"/>
              <a:t>data.dropna</a:t>
            </a:r>
            <a:r>
              <a:rPr lang="en-US" altLang="ko-KR" dirty="0"/>
              <a:t>(how='all’)</a:t>
            </a:r>
          </a:p>
          <a:p>
            <a:pPr lvl="1"/>
            <a:r>
              <a:rPr lang="en-US" altLang="ko-KR" dirty="0"/>
              <a:t>      - </a:t>
            </a:r>
            <a:r>
              <a:rPr lang="en-US" altLang="ko-KR" dirty="0" err="1"/>
              <a:t>data.dropna</a:t>
            </a:r>
            <a:r>
              <a:rPr lang="en-US" altLang="ko-KR" dirty="0"/>
              <a:t>(axis=1, how='all’) :</a:t>
            </a:r>
            <a:r>
              <a:rPr lang="ko-KR" altLang="en-US" dirty="0"/>
              <a:t>컬럼을 제거하는 것도 동일하다</a:t>
            </a:r>
            <a:r>
              <a:rPr lang="en-US" altLang="ko-KR" dirty="0"/>
              <a:t>. </a:t>
            </a:r>
            <a:r>
              <a:rPr lang="ko-KR" altLang="en-US" dirty="0"/>
              <a:t>옵션으로 </a:t>
            </a:r>
            <a:r>
              <a:rPr lang="en-US" altLang="ko-KR" dirty="0"/>
              <a:t>axis=1</a:t>
            </a:r>
            <a:r>
              <a:rPr lang="ko-KR" altLang="en-US" dirty="0"/>
              <a:t>을 넘겨준다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ko-KR" dirty="0" err="1"/>
              <a:t>df.dropna</a:t>
            </a:r>
            <a:r>
              <a:rPr lang="en-US" altLang="ko-KR" dirty="0"/>
              <a:t>(thresh=2) : </a:t>
            </a:r>
            <a:r>
              <a:rPr lang="ko-KR" altLang="en-US" dirty="0" err="1"/>
              <a:t>결측치를</a:t>
            </a:r>
            <a:r>
              <a:rPr lang="ko-KR" altLang="en-US" dirty="0"/>
              <a:t> 제외하고 최소 </a:t>
            </a:r>
            <a:r>
              <a:rPr lang="en-US" altLang="ko-KR" dirty="0"/>
              <a:t>2</a:t>
            </a:r>
            <a:r>
              <a:rPr lang="ko-KR" altLang="en-US" dirty="0"/>
              <a:t>개 이상인 데이터를 </a:t>
            </a:r>
            <a:r>
              <a:rPr lang="ko-KR" altLang="en-US" dirty="0" err="1"/>
              <a:t>가진것만</a:t>
            </a:r>
            <a:r>
              <a:rPr lang="ko-KR" altLang="en-US" dirty="0"/>
              <a:t> 것만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ko-KR" dirty="0" err="1"/>
              <a:t>df.dropna</a:t>
            </a:r>
            <a:r>
              <a:rPr lang="en-US" altLang="ko-KR" dirty="0"/>
              <a:t>(axis=1, thresh=2) 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64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065E2-938F-4BE8-8ED2-7C1EDEDDE13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7A50C2-17B2-46E4-ABA1-A818F056ABFC}" type="datetime1">
              <a:rPr lang="ko-KR" altLang="en-US" smtClean="0"/>
              <a:t>2024-03-23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C1C83-BCDD-4CB5-9B4D-C893E8F69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템플릿 바닥글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95751-D983-4280-9585-DE98E551D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1D0DAB-B5C0-4CCD-B896-6A226FB3778C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D1A401B3-0882-481C-A954-AB4D5B2FB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0848"/>
            <a:ext cx="11376935" cy="812345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7</a:t>
            </a:r>
            <a:r>
              <a:rPr lang="ko-KR" altLang="en-US" sz="3200" dirty="0"/>
              <a:t>장 데이터 정제 및 준비</a:t>
            </a:r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7F3DF95B-8F7B-4BFA-BCB7-8DD2F6C00E98}"/>
              </a:ext>
            </a:extLst>
          </p:cNvPr>
          <p:cNvSpPr txBox="1">
            <a:spLocks/>
          </p:cNvSpPr>
          <p:nvPr/>
        </p:nvSpPr>
        <p:spPr>
          <a:xfrm>
            <a:off x="294038" y="1209001"/>
            <a:ext cx="11591310" cy="2822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데이터변형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DD77CF-210B-4F18-82A0-5F12E191B0AF}"/>
              </a:ext>
            </a:extLst>
          </p:cNvPr>
          <p:cNvSpPr txBox="1"/>
          <p:nvPr/>
        </p:nvSpPr>
        <p:spPr>
          <a:xfrm>
            <a:off x="485775" y="1804307"/>
            <a:ext cx="106829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dirty="0" err="1"/>
              <a:t>중복값</a:t>
            </a:r>
            <a:r>
              <a:rPr lang="ko-KR" altLang="en-US" dirty="0"/>
              <a:t> 제거</a:t>
            </a:r>
            <a:endParaRPr lang="en-US" altLang="ko-KR" dirty="0"/>
          </a:p>
          <a:p>
            <a:pPr lvl="1"/>
            <a:r>
              <a:rPr lang="en-US" altLang="ko-KR" dirty="0"/>
              <a:t>     - </a:t>
            </a:r>
            <a:r>
              <a:rPr lang="en-US" altLang="ko-KR" dirty="0" err="1"/>
              <a:t>data.duplicated</a:t>
            </a:r>
            <a:r>
              <a:rPr lang="en-US" altLang="ko-KR" dirty="0"/>
              <a:t>() : </a:t>
            </a:r>
            <a:r>
              <a:rPr lang="ko-KR" altLang="en-US" dirty="0" err="1"/>
              <a:t>중복값이</a:t>
            </a:r>
            <a:r>
              <a:rPr lang="ko-KR" altLang="en-US" dirty="0"/>
              <a:t> </a:t>
            </a:r>
            <a:r>
              <a:rPr lang="ko-KR" altLang="en-US" dirty="0" err="1"/>
              <a:t>있는것</a:t>
            </a:r>
            <a:r>
              <a:rPr lang="ko-KR" altLang="en-US" dirty="0"/>
              <a:t> </a:t>
            </a:r>
            <a:r>
              <a:rPr lang="en-US" altLang="ko-KR" dirty="0"/>
              <a:t>True / False </a:t>
            </a:r>
            <a:r>
              <a:rPr lang="ko-KR" altLang="en-US" dirty="0"/>
              <a:t>체크</a:t>
            </a:r>
          </a:p>
          <a:p>
            <a:pPr lvl="1"/>
            <a:r>
              <a:rPr lang="en-US" altLang="ko-KR" dirty="0"/>
              <a:t>     - </a:t>
            </a:r>
            <a:r>
              <a:rPr lang="en-US" altLang="ko-KR" dirty="0" err="1"/>
              <a:t>data.drop_duplicates</a:t>
            </a:r>
            <a:r>
              <a:rPr lang="en-US" altLang="ko-KR" dirty="0"/>
              <a:t>() :  </a:t>
            </a:r>
            <a:r>
              <a:rPr lang="ko-KR" altLang="en-US" dirty="0" err="1"/>
              <a:t>중복값</a:t>
            </a:r>
            <a:r>
              <a:rPr lang="ko-KR" altLang="en-US" dirty="0"/>
              <a:t> 제거해서 </a:t>
            </a: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객체로 반환</a:t>
            </a:r>
            <a:endParaRPr lang="en-US" altLang="ko-KR" dirty="0"/>
          </a:p>
          <a:p>
            <a:pPr lvl="1"/>
            <a:r>
              <a:rPr lang="en-US" altLang="ko-KR" dirty="0"/>
              <a:t>     - </a:t>
            </a:r>
            <a:r>
              <a:rPr lang="en-US" altLang="ko-KR" dirty="0" err="1"/>
              <a:t>data.drop_duplicates</a:t>
            </a:r>
            <a:r>
              <a:rPr lang="en-US" altLang="ko-KR" dirty="0"/>
              <a:t>(['k1'])</a:t>
            </a:r>
            <a:endParaRPr lang="ko-KR" altLang="en-US" dirty="0"/>
          </a:p>
          <a:p>
            <a:pPr lvl="1"/>
            <a:r>
              <a:rPr lang="en-US" altLang="ko-KR" dirty="0"/>
              <a:t>     - </a:t>
            </a:r>
            <a:r>
              <a:rPr lang="en-US" altLang="ko-KR" dirty="0" err="1"/>
              <a:t>data.drop_duplicates</a:t>
            </a:r>
            <a:r>
              <a:rPr lang="en-US" altLang="ko-KR" dirty="0"/>
              <a:t>(['k1', 'k2'], keep='last’)</a:t>
            </a:r>
          </a:p>
          <a:p>
            <a:pPr lvl="1"/>
            <a:r>
              <a:rPr lang="en-US" altLang="ko-KR" dirty="0"/>
              <a:t>        : </a:t>
            </a:r>
            <a:r>
              <a:rPr lang="ko-KR" altLang="en-US" dirty="0" err="1"/>
              <a:t>중복값이</a:t>
            </a:r>
            <a:r>
              <a:rPr lang="ko-KR" altLang="en-US" dirty="0"/>
              <a:t> </a:t>
            </a:r>
            <a:r>
              <a:rPr lang="ko-KR" altLang="en-US" dirty="0" err="1"/>
              <a:t>있을때</a:t>
            </a:r>
            <a:r>
              <a:rPr lang="ko-KR" altLang="en-US" dirty="0"/>
              <a:t> 기본은 앞에 </a:t>
            </a:r>
            <a:r>
              <a:rPr lang="ko-KR" altLang="en-US" dirty="0" err="1"/>
              <a:t>있는것</a:t>
            </a:r>
            <a:r>
              <a:rPr lang="ko-KR" altLang="en-US" dirty="0"/>
              <a:t> 사용</a:t>
            </a:r>
            <a:r>
              <a:rPr lang="en-US" altLang="ko-KR" dirty="0"/>
              <a:t>, keep=last</a:t>
            </a:r>
            <a:r>
              <a:rPr lang="ko-KR" altLang="en-US" dirty="0"/>
              <a:t>옵션으로 마지막 </a:t>
            </a:r>
            <a:r>
              <a:rPr lang="ko-KR" altLang="en-US" dirty="0" err="1"/>
              <a:t>중복값</a:t>
            </a:r>
            <a:r>
              <a:rPr lang="ko-KR" altLang="en-US" dirty="0"/>
              <a:t> 사용 처리</a:t>
            </a:r>
            <a:endParaRPr lang="en-US" altLang="ko-KR" dirty="0"/>
          </a:p>
          <a:p>
            <a:pPr lvl="1"/>
            <a:endParaRPr lang="ko-KR" altLang="en-US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데이터의 형태를 변환</a:t>
            </a:r>
            <a:endParaRPr lang="en-US" altLang="ko-KR" dirty="0"/>
          </a:p>
          <a:p>
            <a:pPr lvl="1"/>
            <a:r>
              <a:rPr lang="en-US" altLang="ko-KR" dirty="0"/>
              <a:t>      - map</a:t>
            </a:r>
            <a:r>
              <a:rPr lang="ko-KR" altLang="en-US" dirty="0"/>
              <a:t>함수를 이용해서 신규 </a:t>
            </a:r>
            <a:r>
              <a:rPr lang="ko-KR" altLang="en-US" dirty="0" err="1"/>
              <a:t>컬럼값</a:t>
            </a:r>
            <a:r>
              <a:rPr lang="ko-KR" altLang="en-US" dirty="0"/>
              <a:t> 넣기</a:t>
            </a:r>
          </a:p>
          <a:p>
            <a:pPr lvl="1"/>
            <a:r>
              <a:rPr lang="en-US" altLang="ko-KR" dirty="0"/>
              <a:t>      - data['animal'] = </a:t>
            </a:r>
            <a:r>
              <a:rPr lang="en-US" altLang="ko-KR" dirty="0" err="1"/>
              <a:t>lowercased.map</a:t>
            </a:r>
            <a:r>
              <a:rPr lang="en-US" altLang="ko-KR" dirty="0"/>
              <a:t>(</a:t>
            </a:r>
            <a:r>
              <a:rPr lang="en-US" altLang="ko-KR" dirty="0" err="1"/>
              <a:t>meat_to_animal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Replace</a:t>
            </a:r>
            <a:r>
              <a:rPr lang="ko-KR" altLang="en-US" dirty="0"/>
              <a:t>하기</a:t>
            </a:r>
            <a:endParaRPr lang="en-US" altLang="ko-KR" dirty="0"/>
          </a:p>
          <a:p>
            <a:r>
              <a:rPr lang="en-US" altLang="ko-KR" dirty="0"/>
              <a:t>               - </a:t>
            </a:r>
            <a:r>
              <a:rPr lang="en-US" altLang="ko-KR" dirty="0" err="1"/>
              <a:t>data.replace</a:t>
            </a:r>
            <a:r>
              <a:rPr lang="en-US" altLang="ko-KR" dirty="0"/>
              <a:t>(-999, </a:t>
            </a:r>
            <a:r>
              <a:rPr lang="en-US" altLang="ko-KR" dirty="0" err="1"/>
              <a:t>np.nan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- </a:t>
            </a:r>
            <a:r>
              <a:rPr lang="en-US" altLang="ko-KR" dirty="0" err="1"/>
              <a:t>data.replace</a:t>
            </a:r>
            <a:r>
              <a:rPr lang="en-US" altLang="ko-KR" dirty="0"/>
              <a:t>([-999, -1000], </a:t>
            </a:r>
            <a:r>
              <a:rPr lang="en-US" altLang="ko-KR" dirty="0" err="1"/>
              <a:t>np.nan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- </a:t>
            </a:r>
            <a:r>
              <a:rPr lang="en-US" altLang="ko-KR" dirty="0" err="1"/>
              <a:t>data.replace</a:t>
            </a:r>
            <a:r>
              <a:rPr lang="en-US" altLang="ko-KR" dirty="0"/>
              <a:t>([-999, -1000], [</a:t>
            </a:r>
            <a:r>
              <a:rPr lang="en-US" altLang="ko-KR" dirty="0" err="1"/>
              <a:t>np.nan</a:t>
            </a:r>
            <a:r>
              <a:rPr lang="en-US" altLang="ko-KR" dirty="0"/>
              <a:t>, 0])</a:t>
            </a:r>
          </a:p>
          <a:p>
            <a:r>
              <a:rPr lang="en-US" altLang="ko-KR" dirty="0"/>
              <a:t>               - </a:t>
            </a:r>
            <a:r>
              <a:rPr lang="en-US" altLang="ko-KR" dirty="0" err="1"/>
              <a:t>data.replace</a:t>
            </a:r>
            <a:r>
              <a:rPr lang="en-US" altLang="ko-KR" dirty="0"/>
              <a:t>({-999: </a:t>
            </a:r>
            <a:r>
              <a:rPr lang="en-US" altLang="ko-KR" dirty="0" err="1"/>
              <a:t>np.nan</a:t>
            </a:r>
            <a:r>
              <a:rPr lang="en-US" altLang="ko-KR" dirty="0"/>
              <a:t>, -1000: 0})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006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065E2-938F-4BE8-8ED2-7C1EDEDDE13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7A50C2-17B2-46E4-ABA1-A818F056ABFC}" type="datetime1">
              <a:rPr lang="ko-KR" altLang="en-US" smtClean="0"/>
              <a:t>2024-03-23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C1C83-BCDD-4CB5-9B4D-C893E8F69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템플릿 바닥글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95751-D983-4280-9585-DE98E551D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1D0DAB-B5C0-4CCD-B896-6A226FB3778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D1A401B3-0882-481C-A954-AB4D5B2FB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0848"/>
            <a:ext cx="11376935" cy="812345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7</a:t>
            </a:r>
            <a:r>
              <a:rPr lang="ko-KR" altLang="en-US" sz="3200" dirty="0"/>
              <a:t>장 데이터 정제 및 준비</a:t>
            </a:r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7F3DF95B-8F7B-4BFA-BCB7-8DD2F6C00E98}"/>
              </a:ext>
            </a:extLst>
          </p:cNvPr>
          <p:cNvSpPr txBox="1">
            <a:spLocks/>
          </p:cNvSpPr>
          <p:nvPr/>
        </p:nvSpPr>
        <p:spPr>
          <a:xfrm>
            <a:off x="343024" y="1024024"/>
            <a:ext cx="11591310" cy="2822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데이터변형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DD77CF-210B-4F18-82A0-5F12E191B0AF}"/>
              </a:ext>
            </a:extLst>
          </p:cNvPr>
          <p:cNvSpPr txBox="1"/>
          <p:nvPr/>
        </p:nvSpPr>
        <p:spPr>
          <a:xfrm>
            <a:off x="438892" y="1449161"/>
            <a:ext cx="1139957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축 색인 바꾸기</a:t>
            </a:r>
            <a:endParaRPr lang="en-US" altLang="ko-KR" dirty="0"/>
          </a:p>
          <a:p>
            <a:r>
              <a:rPr lang="en-US" altLang="ko-KR" dirty="0"/>
              <a:t>               - </a:t>
            </a:r>
            <a:r>
              <a:rPr lang="en-US" altLang="ko-KR" dirty="0" err="1"/>
              <a:t>data.</a:t>
            </a:r>
            <a:r>
              <a:rPr lang="en-US" altLang="ko-KR" b="1" dirty="0" err="1"/>
              <a:t>index</a:t>
            </a:r>
            <a:r>
              <a:rPr lang="en-US" altLang="ko-KR" dirty="0" err="1"/>
              <a:t>.map</a:t>
            </a:r>
            <a:r>
              <a:rPr lang="en-US" altLang="ko-KR" dirty="0"/>
              <a:t>(transform) : </a:t>
            </a:r>
            <a:r>
              <a:rPr lang="ko-KR" altLang="en-US" dirty="0"/>
              <a:t>기존 객체를 변경</a:t>
            </a:r>
          </a:p>
          <a:p>
            <a:r>
              <a:rPr lang="en-US" altLang="ko-KR" dirty="0"/>
              <a:t>               - </a:t>
            </a:r>
            <a:r>
              <a:rPr lang="en-US" altLang="ko-KR" dirty="0" err="1"/>
              <a:t>data.</a:t>
            </a:r>
            <a:r>
              <a:rPr lang="en-US" altLang="ko-KR" b="1" dirty="0" err="1"/>
              <a:t>rename</a:t>
            </a:r>
            <a:r>
              <a:rPr lang="en-US" altLang="ko-KR" dirty="0"/>
              <a:t>(index=</a:t>
            </a:r>
            <a:r>
              <a:rPr lang="en-US" altLang="ko-KR" dirty="0" err="1"/>
              <a:t>str.title</a:t>
            </a:r>
            <a:r>
              <a:rPr lang="en-US" altLang="ko-KR" dirty="0"/>
              <a:t>, columns=</a:t>
            </a:r>
            <a:r>
              <a:rPr lang="en-US" altLang="ko-KR" dirty="0" err="1"/>
              <a:t>str.upper</a:t>
            </a:r>
            <a:r>
              <a:rPr lang="en-US" altLang="ko-KR" dirty="0"/>
              <a:t>) : </a:t>
            </a:r>
            <a:r>
              <a:rPr lang="ko-KR" altLang="en-US" dirty="0"/>
              <a:t>새로운 </a:t>
            </a:r>
            <a:r>
              <a:rPr lang="ko-KR" altLang="en-US" dirty="0" err="1"/>
              <a:t>객채로</a:t>
            </a:r>
            <a:r>
              <a:rPr lang="ko-KR" altLang="en-US" dirty="0"/>
              <a:t> 변경</a:t>
            </a:r>
          </a:p>
          <a:p>
            <a:r>
              <a:rPr lang="en-US" altLang="ko-KR" dirty="0"/>
              <a:t>               - </a:t>
            </a:r>
            <a:r>
              <a:rPr lang="en-US" altLang="ko-KR" dirty="0" err="1"/>
              <a:t>data.rename</a:t>
            </a:r>
            <a:r>
              <a:rPr lang="en-US" altLang="ko-KR" dirty="0"/>
              <a:t>(index={'OHIO': 'INDIANA'}, columns={'three': 'peekaboo'}) : </a:t>
            </a:r>
            <a:r>
              <a:rPr lang="ko-KR" altLang="en-US" dirty="0"/>
              <a:t>축에 일부만 선택적으로 변경</a:t>
            </a:r>
          </a:p>
          <a:p>
            <a:pPr lvl="1"/>
            <a:endParaRPr lang="ko-KR" altLang="en-US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개별화 </a:t>
            </a:r>
            <a:r>
              <a:rPr lang="en-US" altLang="ko-KR" dirty="0"/>
              <a:t>/ </a:t>
            </a:r>
            <a:r>
              <a:rPr lang="ko-KR" altLang="en-US" dirty="0"/>
              <a:t>양지화 </a:t>
            </a:r>
            <a:r>
              <a:rPr lang="en-US" altLang="ko-KR" dirty="0"/>
              <a:t>(</a:t>
            </a:r>
            <a:r>
              <a:rPr lang="ko-KR" altLang="en-US" dirty="0"/>
              <a:t>그룹별로 </a:t>
            </a:r>
            <a:r>
              <a:rPr lang="ko-KR" altLang="en-US" dirty="0" err="1"/>
              <a:t>데이타</a:t>
            </a:r>
            <a:r>
              <a:rPr lang="ko-KR" altLang="en-US" dirty="0"/>
              <a:t> 나누기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- cats = </a:t>
            </a:r>
            <a:r>
              <a:rPr lang="en-US" altLang="ko-KR" dirty="0" err="1"/>
              <a:t>pd.</a:t>
            </a:r>
            <a:r>
              <a:rPr lang="en-US" altLang="ko-KR" b="1" dirty="0" err="1"/>
              <a:t>cut</a:t>
            </a:r>
            <a:r>
              <a:rPr lang="en-US" altLang="ko-KR" dirty="0"/>
              <a:t>(ages, bins) : age</a:t>
            </a:r>
            <a:r>
              <a:rPr lang="ko-KR" altLang="en-US" dirty="0"/>
              <a:t>는 원본 객체</a:t>
            </a:r>
            <a:r>
              <a:rPr lang="en-US" altLang="ko-KR" dirty="0"/>
              <a:t>, bins</a:t>
            </a:r>
            <a:r>
              <a:rPr lang="ko-KR" altLang="en-US" dirty="0"/>
              <a:t>는 </a:t>
            </a:r>
            <a:r>
              <a:rPr lang="ko-KR" altLang="en-US" dirty="0" err="1"/>
              <a:t>그룹하려는</a:t>
            </a:r>
            <a:r>
              <a:rPr lang="ko-KR" altLang="en-US" dirty="0"/>
              <a:t> </a:t>
            </a:r>
            <a:r>
              <a:rPr lang="en-US" altLang="ko-KR" dirty="0"/>
              <a:t>list</a:t>
            </a:r>
            <a:r>
              <a:rPr lang="ko-KR" altLang="en-US" dirty="0"/>
              <a:t>값</a:t>
            </a:r>
          </a:p>
          <a:p>
            <a:pPr lvl="1"/>
            <a:r>
              <a:rPr lang="ko-KR" altLang="en-US" dirty="0"/>
              <a:t>         </a:t>
            </a:r>
            <a:r>
              <a:rPr lang="en-US" altLang="ko-KR" dirty="0"/>
              <a:t>: </a:t>
            </a:r>
            <a:r>
              <a:rPr lang="ko-KR" altLang="en-US" dirty="0"/>
              <a:t>반환하는 객체는 </a:t>
            </a:r>
            <a:r>
              <a:rPr lang="en-US" altLang="ko-KR" dirty="0"/>
              <a:t>Categorical </a:t>
            </a:r>
            <a:r>
              <a:rPr lang="ko-KR" altLang="en-US" dirty="0"/>
              <a:t>객체이다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ko-KR" dirty="0" err="1"/>
              <a:t>pd.cut</a:t>
            </a:r>
            <a:r>
              <a:rPr lang="en-US" altLang="ko-KR" dirty="0"/>
              <a:t>(ages, bins,</a:t>
            </a:r>
            <a:r>
              <a:rPr lang="en-US" altLang="ko-KR" b="1" dirty="0"/>
              <a:t> labels=</a:t>
            </a:r>
            <a:r>
              <a:rPr lang="en-US" altLang="ko-KR" dirty="0" err="1"/>
              <a:t>group_names</a:t>
            </a:r>
            <a:r>
              <a:rPr lang="en-US" altLang="ko-KR" dirty="0"/>
              <a:t>) : group</a:t>
            </a:r>
            <a:r>
              <a:rPr lang="ko-KR" altLang="en-US" dirty="0"/>
              <a:t>화면 영역에 라벨이름 붙이기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it-IT" altLang="ko-KR" dirty="0"/>
              <a:t>pd.cut(data, </a:t>
            </a:r>
            <a:r>
              <a:rPr lang="it-IT" altLang="ko-KR" b="1" dirty="0"/>
              <a:t>3,</a:t>
            </a:r>
            <a:r>
              <a:rPr lang="it-IT" altLang="ko-KR" dirty="0"/>
              <a:t> precision=2)</a:t>
            </a:r>
          </a:p>
          <a:p>
            <a:r>
              <a:rPr lang="en-US" altLang="ko-KR" dirty="0"/>
              <a:t>              - data</a:t>
            </a:r>
            <a:r>
              <a:rPr lang="ko-KR" altLang="en-US" dirty="0"/>
              <a:t>을 최대</a:t>
            </a:r>
            <a:r>
              <a:rPr lang="en-US" altLang="ko-KR" dirty="0"/>
              <a:t>,</a:t>
            </a:r>
            <a:r>
              <a:rPr lang="ko-KR" altLang="en-US" dirty="0"/>
              <a:t>최소값 기준으로 균등하게 </a:t>
            </a:r>
            <a:r>
              <a:rPr lang="en-US" altLang="ko-KR" dirty="0"/>
              <a:t>3</a:t>
            </a:r>
            <a:r>
              <a:rPr lang="ko-KR" altLang="en-US" dirty="0"/>
              <a:t>등분 하여라</a:t>
            </a:r>
          </a:p>
          <a:p>
            <a:r>
              <a:rPr lang="en-US" altLang="ko-KR" dirty="0"/>
              <a:t>              - precision : </a:t>
            </a:r>
            <a:r>
              <a:rPr lang="ko-KR" altLang="en-US" dirty="0"/>
              <a:t>소수점아래 </a:t>
            </a:r>
            <a:r>
              <a:rPr lang="en-US" altLang="ko-KR" dirty="0"/>
              <a:t>2</a:t>
            </a:r>
            <a:r>
              <a:rPr lang="ko-KR" altLang="en-US" dirty="0"/>
              <a:t>자리까지 제한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 cats = </a:t>
            </a:r>
            <a:r>
              <a:rPr lang="en-US" altLang="ko-KR" dirty="0" err="1"/>
              <a:t>pd.</a:t>
            </a:r>
            <a:r>
              <a:rPr lang="en-US" altLang="ko-KR" b="1" dirty="0" err="1"/>
              <a:t>qcut</a:t>
            </a:r>
            <a:r>
              <a:rPr lang="en-US" altLang="ko-KR" dirty="0"/>
              <a:t>(data, 3)</a:t>
            </a:r>
          </a:p>
          <a:p>
            <a:r>
              <a:rPr lang="ko-KR" altLang="en-US" dirty="0"/>
              <a:t>              </a:t>
            </a:r>
            <a:r>
              <a:rPr lang="en-US" altLang="ko-KR" dirty="0"/>
              <a:t>- </a:t>
            </a:r>
            <a:r>
              <a:rPr lang="ko-KR" altLang="en-US" dirty="0"/>
              <a:t>표준 변위치를 사용하기 때문에 적당한 같은 크기의 그룹을 </a:t>
            </a:r>
            <a:r>
              <a:rPr lang="ko-KR" altLang="en-US" dirty="0" err="1"/>
              <a:t>나눌수</a:t>
            </a:r>
            <a:r>
              <a:rPr lang="ko-KR" altLang="en-US" dirty="0"/>
              <a:t> 있다</a:t>
            </a:r>
            <a:r>
              <a:rPr lang="en-US" altLang="ko-KR" dirty="0"/>
              <a:t>. P.286</a:t>
            </a:r>
            <a:endParaRPr lang="ko-KR" altLang="en-US" dirty="0"/>
          </a:p>
          <a:p>
            <a:r>
              <a:rPr lang="en-US" altLang="ko-KR" dirty="0"/>
              <a:t>              - </a:t>
            </a:r>
            <a:r>
              <a:rPr lang="en-US" altLang="ko-KR" dirty="0" err="1"/>
              <a:t>pd.qcut</a:t>
            </a:r>
            <a:r>
              <a:rPr lang="en-US" altLang="ko-KR" dirty="0"/>
              <a:t>(data, [0, 0.1, 0.5, 0.9, 1.]) : </a:t>
            </a:r>
            <a:r>
              <a:rPr lang="ko-KR" altLang="en-US" dirty="0"/>
              <a:t>구분 범위를 정할 수 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3122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065E2-938F-4BE8-8ED2-7C1EDEDDE13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7A50C2-17B2-46E4-ABA1-A818F056ABFC}" type="datetime1">
              <a:rPr lang="ko-KR" altLang="en-US" smtClean="0"/>
              <a:t>2024-03-23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C1C83-BCDD-4CB5-9B4D-C893E8F69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템플릿 바닥글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95751-D983-4280-9585-DE98E551D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1D0DAB-B5C0-4CCD-B896-6A226FB3778C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D1A401B3-0882-481C-A954-AB4D5B2FB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0848"/>
            <a:ext cx="11376935" cy="812345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7</a:t>
            </a:r>
            <a:r>
              <a:rPr lang="ko-KR" altLang="en-US" sz="3200" dirty="0"/>
              <a:t>장 데이터 정제 및 준비</a:t>
            </a:r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7F3DF95B-8F7B-4BFA-BCB7-8DD2F6C00E98}"/>
              </a:ext>
            </a:extLst>
          </p:cNvPr>
          <p:cNvSpPr txBox="1">
            <a:spLocks/>
          </p:cNvSpPr>
          <p:nvPr/>
        </p:nvSpPr>
        <p:spPr>
          <a:xfrm>
            <a:off x="343024" y="1024024"/>
            <a:ext cx="11591310" cy="2822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데이터변형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DD77CF-210B-4F18-82A0-5F12E191B0AF}"/>
              </a:ext>
            </a:extLst>
          </p:cNvPr>
          <p:cNvSpPr txBox="1"/>
          <p:nvPr/>
        </p:nvSpPr>
        <p:spPr>
          <a:xfrm>
            <a:off x="438892" y="1371503"/>
            <a:ext cx="1139957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dirty="0" err="1"/>
              <a:t>특이값</a:t>
            </a:r>
            <a:r>
              <a:rPr lang="ko-KR" altLang="en-US" dirty="0"/>
              <a:t> 찾고 제외</a:t>
            </a:r>
            <a:endParaRPr lang="en-US" altLang="ko-KR" dirty="0"/>
          </a:p>
          <a:p>
            <a:r>
              <a:rPr lang="en-US" altLang="ko-KR" dirty="0"/>
              <a:t>               - col[</a:t>
            </a:r>
            <a:r>
              <a:rPr lang="en-US" altLang="ko-KR" dirty="0" err="1"/>
              <a:t>np.</a:t>
            </a:r>
            <a:r>
              <a:rPr lang="en-US" altLang="ko-KR" b="1" dirty="0" err="1"/>
              <a:t>abs</a:t>
            </a:r>
            <a:r>
              <a:rPr lang="en-US" altLang="ko-KR" dirty="0"/>
              <a:t>(col) &gt; 3] : </a:t>
            </a:r>
            <a:r>
              <a:rPr lang="en-US" altLang="ko-KR" b="1" dirty="0"/>
              <a:t>abs</a:t>
            </a:r>
            <a:r>
              <a:rPr lang="ko-KR" altLang="en-US" dirty="0"/>
              <a:t>을 통해서 절대값 조건 걸기</a:t>
            </a:r>
          </a:p>
          <a:p>
            <a:r>
              <a:rPr lang="en-US" altLang="ko-KR" dirty="0"/>
              <a:t>               - data[(</a:t>
            </a:r>
            <a:r>
              <a:rPr lang="en-US" altLang="ko-KR" dirty="0" err="1"/>
              <a:t>np.abs</a:t>
            </a:r>
            <a:r>
              <a:rPr lang="en-US" altLang="ko-KR" dirty="0"/>
              <a:t>(data) &gt; 3).any(1)]</a:t>
            </a:r>
          </a:p>
          <a:p>
            <a:r>
              <a:rPr lang="en-US" altLang="ko-KR" dirty="0"/>
              <a:t>               - data[</a:t>
            </a:r>
            <a:r>
              <a:rPr lang="en-US" altLang="ko-KR" dirty="0" err="1"/>
              <a:t>np.abs</a:t>
            </a:r>
            <a:r>
              <a:rPr lang="en-US" altLang="ko-KR" dirty="0"/>
              <a:t>(data) &gt; 3] = </a:t>
            </a:r>
            <a:r>
              <a:rPr lang="en-US" altLang="ko-KR" dirty="0" err="1"/>
              <a:t>np.</a:t>
            </a:r>
            <a:r>
              <a:rPr lang="en-US" altLang="ko-KR" b="1" dirty="0" err="1"/>
              <a:t>sign</a:t>
            </a:r>
            <a:r>
              <a:rPr lang="en-US" altLang="ko-KR" dirty="0"/>
              <a:t>(data) * 3 : </a:t>
            </a:r>
            <a:r>
              <a:rPr lang="en-US" altLang="ko-KR" b="1" dirty="0"/>
              <a:t>sign </a:t>
            </a:r>
            <a:r>
              <a:rPr lang="ko-KR" altLang="en-US" b="1" dirty="0"/>
              <a:t>양수 음수 파악</a:t>
            </a:r>
            <a:endParaRPr lang="ko-KR" altLang="en-US" dirty="0"/>
          </a:p>
          <a:p>
            <a:pPr lvl="1"/>
            <a:endParaRPr lang="ko-KR" altLang="en-US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dummy</a:t>
            </a:r>
            <a:r>
              <a:rPr lang="ko-KR" altLang="en-US" dirty="0"/>
              <a:t>값 생성하기</a:t>
            </a:r>
            <a:endParaRPr lang="en-US" altLang="ko-KR" dirty="0"/>
          </a:p>
          <a:p>
            <a:pPr lvl="1"/>
            <a:r>
              <a:rPr lang="en-US" altLang="ko-KR" dirty="0"/>
              <a:t>      - dummies = </a:t>
            </a:r>
            <a:r>
              <a:rPr lang="en-US" altLang="ko-KR" dirty="0" err="1"/>
              <a:t>pd.get_dummies</a:t>
            </a:r>
            <a:r>
              <a:rPr lang="en-US" altLang="ko-KR" dirty="0"/>
              <a:t>(df['key'], prefix='key’)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it-IT" altLang="ko-KR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치환과 임의 샘플링</a:t>
            </a:r>
          </a:p>
          <a:p>
            <a:pPr lvl="1"/>
            <a:r>
              <a:rPr lang="en-US" altLang="ko-KR" dirty="0"/>
              <a:t>       - sampler = </a:t>
            </a:r>
            <a:r>
              <a:rPr lang="en-US" altLang="ko-KR" dirty="0" err="1"/>
              <a:t>np.random.permutation</a:t>
            </a:r>
            <a:r>
              <a:rPr lang="en-US" altLang="ko-KR" dirty="0"/>
              <a:t>(5)</a:t>
            </a:r>
          </a:p>
          <a:p>
            <a:pPr lvl="1"/>
            <a:r>
              <a:rPr lang="en-US" altLang="ko-KR" dirty="0"/>
              <a:t>       - </a:t>
            </a:r>
            <a:r>
              <a:rPr lang="en-US" altLang="ko-KR" dirty="0" err="1"/>
              <a:t>df.take</a:t>
            </a:r>
            <a:r>
              <a:rPr lang="en-US" altLang="ko-KR" dirty="0"/>
              <a:t>(sampler)  # </a:t>
            </a:r>
            <a:r>
              <a:rPr lang="en-US" altLang="ko-KR" dirty="0" err="1"/>
              <a:t>df.iloc</a:t>
            </a:r>
            <a:r>
              <a:rPr lang="en-US" altLang="ko-KR" dirty="0"/>
              <a:t>[sampler] : </a:t>
            </a:r>
            <a:r>
              <a:rPr lang="ko-KR" altLang="en-US" dirty="0"/>
              <a:t>색인으로 사용</a:t>
            </a:r>
            <a:endParaRPr lang="en-US" altLang="ko-KR" dirty="0"/>
          </a:p>
          <a:p>
            <a:pPr lvl="1"/>
            <a:r>
              <a:rPr lang="en-US" altLang="ko-KR" dirty="0"/>
              <a:t>       - </a:t>
            </a:r>
            <a:r>
              <a:rPr lang="en-US" altLang="ko-KR" dirty="0" err="1"/>
              <a:t>df.sample</a:t>
            </a:r>
            <a:r>
              <a:rPr lang="en-US" altLang="ko-KR" dirty="0"/>
              <a:t>(n=3) #</a:t>
            </a:r>
            <a:r>
              <a:rPr lang="ko-KR" altLang="en-US" dirty="0"/>
              <a:t>치환 없이 일부만 임의로 선택하려면 </a:t>
            </a:r>
            <a:r>
              <a:rPr lang="en-US" altLang="ko-KR" dirty="0"/>
              <a:t>sample </a:t>
            </a:r>
            <a:r>
              <a:rPr lang="ko-KR" altLang="en-US" dirty="0"/>
              <a:t>메소드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 </a:t>
            </a:r>
            <a:r>
              <a:rPr lang="ko-KR" altLang="en-US" dirty="0"/>
              <a:t>확장 데이터 유형</a:t>
            </a:r>
            <a:endParaRPr lang="en-US" altLang="ko-KR" dirty="0"/>
          </a:p>
          <a:p>
            <a:r>
              <a:rPr lang="ko-KR" altLang="en-US" dirty="0"/>
              <a:t>              </a:t>
            </a:r>
            <a:r>
              <a:rPr lang="en-US" altLang="ko-KR" dirty="0"/>
              <a:t>- pandas</a:t>
            </a:r>
            <a:r>
              <a:rPr lang="ko-KR" altLang="en-US" dirty="0"/>
              <a:t>는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기반으로 만들어 졌다</a:t>
            </a:r>
            <a:r>
              <a:rPr lang="en-US" altLang="ko-KR" dirty="0"/>
              <a:t>.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기반으로 인해 미묘한 문제가 발생할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                이를 위해 </a:t>
            </a:r>
            <a:r>
              <a:rPr lang="en-US" altLang="ko-KR" dirty="0"/>
              <a:t>pandas "</a:t>
            </a:r>
            <a:r>
              <a:rPr lang="ko-KR" altLang="en-US" dirty="0"/>
              <a:t>확장 데이터 유형</a:t>
            </a:r>
            <a:r>
              <a:rPr lang="en-US" altLang="ko-KR" dirty="0"/>
              <a:t>"</a:t>
            </a:r>
            <a:r>
              <a:rPr lang="ko-KR" altLang="en-US" dirty="0"/>
              <a:t>을 제공한다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22943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065E2-938F-4BE8-8ED2-7C1EDEDDE13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7A50C2-17B2-46E4-ABA1-A818F056ABFC}" type="datetime1">
              <a:rPr lang="ko-KR" altLang="en-US" smtClean="0"/>
              <a:t>2024-03-23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C1C83-BCDD-4CB5-9B4D-C893E8F69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템플릿 바닥글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95751-D983-4280-9585-DE98E551D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1D0DAB-B5C0-4CCD-B896-6A226FB3778C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D1A401B3-0882-481C-A954-AB4D5B2FB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0848"/>
            <a:ext cx="11376935" cy="812345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7</a:t>
            </a:r>
            <a:r>
              <a:rPr lang="ko-KR" altLang="en-US" sz="3200" dirty="0"/>
              <a:t>장 데이터 정제 및 준비</a:t>
            </a:r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7F3DF95B-8F7B-4BFA-BCB7-8DD2F6C00E98}"/>
              </a:ext>
            </a:extLst>
          </p:cNvPr>
          <p:cNvSpPr txBox="1">
            <a:spLocks/>
          </p:cNvSpPr>
          <p:nvPr/>
        </p:nvSpPr>
        <p:spPr>
          <a:xfrm>
            <a:off x="343024" y="1024024"/>
            <a:ext cx="11591310" cy="2822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 다루기 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DD77CF-210B-4F18-82A0-5F12E191B0AF}"/>
              </a:ext>
            </a:extLst>
          </p:cNvPr>
          <p:cNvSpPr txBox="1"/>
          <p:nvPr/>
        </p:nvSpPr>
        <p:spPr>
          <a:xfrm>
            <a:off x="438892" y="1371503"/>
            <a:ext cx="1139957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문자열 객체 </a:t>
            </a:r>
            <a:r>
              <a:rPr lang="ko-KR" altLang="en-US" dirty="0" err="1"/>
              <a:t>매서드</a:t>
            </a:r>
            <a:endParaRPr lang="en-US" altLang="ko-KR" dirty="0"/>
          </a:p>
          <a:p>
            <a:r>
              <a:rPr lang="en-US" altLang="ko-KR" dirty="0"/>
              <a:t>               - </a:t>
            </a:r>
            <a:r>
              <a:rPr lang="en-US" altLang="ko-KR" dirty="0" err="1"/>
              <a:t>val.split</a:t>
            </a:r>
            <a:r>
              <a:rPr lang="en-US" altLang="ko-KR" dirty="0"/>
              <a:t>(',')  #,</a:t>
            </a:r>
            <a:r>
              <a:rPr lang="ko-KR" altLang="en-US" dirty="0"/>
              <a:t>로 구분된 문자열은 </a:t>
            </a:r>
            <a:r>
              <a:rPr lang="en-US" altLang="ko-KR" dirty="0"/>
              <a:t>split </a:t>
            </a:r>
            <a:r>
              <a:rPr lang="ko-KR" altLang="en-US" dirty="0"/>
              <a:t>메소드를 이용해 분리</a:t>
            </a:r>
          </a:p>
          <a:p>
            <a:r>
              <a:rPr lang="en-US" altLang="ko-KR" dirty="0"/>
              <a:t>               - pieces = [</a:t>
            </a:r>
            <a:r>
              <a:rPr lang="en-US" altLang="ko-KR" dirty="0" err="1"/>
              <a:t>x.strip</a:t>
            </a:r>
            <a:r>
              <a:rPr lang="en-US" altLang="ko-KR" dirty="0"/>
              <a:t>() for x in </a:t>
            </a:r>
            <a:r>
              <a:rPr lang="en-US" altLang="ko-KR" dirty="0" err="1"/>
              <a:t>val.split</a:t>
            </a:r>
            <a:r>
              <a:rPr lang="en-US" altLang="ko-KR" dirty="0"/>
              <a:t>(',’)] </a:t>
            </a:r>
          </a:p>
          <a:p>
            <a:r>
              <a:rPr lang="en-US" altLang="ko-KR" dirty="0"/>
              <a:t>                 : split</a:t>
            </a:r>
            <a:r>
              <a:rPr lang="ko-KR" altLang="en-US" dirty="0"/>
              <a:t>은 종종 공백문자</a:t>
            </a:r>
            <a:r>
              <a:rPr lang="en-US" altLang="ko-KR" dirty="0"/>
              <a:t>(</a:t>
            </a:r>
            <a:r>
              <a:rPr lang="ko-KR" altLang="en-US" dirty="0" err="1"/>
              <a:t>줄바꿈</a:t>
            </a:r>
            <a:r>
              <a:rPr lang="ko-KR" altLang="en-US" dirty="0"/>
              <a:t> 문자 포함</a:t>
            </a:r>
            <a:r>
              <a:rPr lang="en-US" altLang="ko-KR" dirty="0"/>
              <a:t>)</a:t>
            </a:r>
            <a:r>
              <a:rPr lang="ko-KR" altLang="en-US" dirty="0"/>
              <a:t>를 제거하는 </a:t>
            </a:r>
            <a:r>
              <a:rPr lang="en-US" altLang="ko-KR" dirty="0"/>
              <a:t>strip</a:t>
            </a:r>
            <a:r>
              <a:rPr lang="ko-KR" altLang="en-US" dirty="0"/>
              <a:t>과 조합해서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     : </a:t>
            </a:r>
            <a:r>
              <a:rPr lang="ko-KR" altLang="en-US" dirty="0"/>
              <a:t>양 끝 공백 제거 </a:t>
            </a:r>
            <a:r>
              <a:rPr lang="en-US" altLang="ko-KR" dirty="0"/>
              <a:t>: .strip(), </a:t>
            </a:r>
            <a:r>
              <a:rPr lang="ko-KR" altLang="en-US" dirty="0"/>
              <a:t>왼쪽 공백 제거 </a:t>
            </a:r>
            <a:r>
              <a:rPr lang="en-US" altLang="ko-KR" dirty="0"/>
              <a:t>: .</a:t>
            </a:r>
            <a:r>
              <a:rPr lang="en-US" altLang="ko-KR" dirty="0" err="1"/>
              <a:t>lstrip</a:t>
            </a:r>
            <a:r>
              <a:rPr lang="en-US" altLang="ko-KR" dirty="0"/>
              <a:t>(), </a:t>
            </a:r>
            <a:r>
              <a:rPr lang="ko-KR" altLang="en-US" dirty="0"/>
              <a:t>오른쪽 공백 제거 </a:t>
            </a:r>
            <a:r>
              <a:rPr lang="en-US" altLang="ko-KR" dirty="0"/>
              <a:t>: .</a:t>
            </a:r>
            <a:r>
              <a:rPr lang="en-US" altLang="ko-KR" dirty="0" err="1"/>
              <a:t>rstrip</a:t>
            </a:r>
            <a:r>
              <a:rPr lang="en-US" altLang="ko-KR" dirty="0"/>
              <a:t>() </a:t>
            </a:r>
          </a:p>
          <a:p>
            <a:r>
              <a:rPr lang="en-US" altLang="ko-KR" dirty="0"/>
              <a:t>               - '::'.join(pieces)</a:t>
            </a:r>
          </a:p>
          <a:p>
            <a:r>
              <a:rPr lang="en-US" altLang="ko-KR" dirty="0"/>
              <a:t>               - </a:t>
            </a:r>
            <a:r>
              <a:rPr lang="en-US" altLang="ko-KR" dirty="0" err="1"/>
              <a:t>val.index</a:t>
            </a:r>
            <a:r>
              <a:rPr lang="en-US" altLang="ko-KR" dirty="0"/>
              <a:t>(',’) : index</a:t>
            </a:r>
            <a:r>
              <a:rPr lang="ko-KR" altLang="en-US" dirty="0"/>
              <a:t>의 경우 찾으면 </a:t>
            </a:r>
            <a:r>
              <a:rPr lang="en-US" altLang="ko-KR" dirty="0"/>
              <a:t>1</a:t>
            </a:r>
            <a:r>
              <a:rPr lang="ko-KR" altLang="en-US" dirty="0"/>
              <a:t>을 반환</a:t>
            </a:r>
            <a:endParaRPr lang="en-US" altLang="ko-KR" dirty="0"/>
          </a:p>
          <a:p>
            <a:r>
              <a:rPr lang="en-US" altLang="ko-KR" dirty="0"/>
              <a:t>               - </a:t>
            </a:r>
            <a:r>
              <a:rPr lang="en-US" altLang="ko-KR" dirty="0" err="1"/>
              <a:t>val.find</a:t>
            </a:r>
            <a:r>
              <a:rPr lang="en-US" altLang="ko-KR" dirty="0"/>
              <a:t>(':’)  : find</a:t>
            </a:r>
            <a:r>
              <a:rPr lang="ko-KR" altLang="en-US" dirty="0"/>
              <a:t>의 경우 찾지 못하면 </a:t>
            </a:r>
            <a:r>
              <a:rPr lang="en-US" altLang="ko-KR" dirty="0"/>
              <a:t>-1</a:t>
            </a:r>
            <a:r>
              <a:rPr lang="ko-KR" altLang="en-US" dirty="0"/>
              <a:t>을 반환</a:t>
            </a:r>
            <a:endParaRPr lang="en-US" altLang="ko-KR" dirty="0"/>
          </a:p>
          <a:p>
            <a:r>
              <a:rPr lang="en-US" altLang="ko-KR" dirty="0"/>
              <a:t>               - </a:t>
            </a:r>
            <a:r>
              <a:rPr lang="en-US" altLang="ko-KR" dirty="0" err="1"/>
              <a:t>val.index</a:t>
            </a:r>
            <a:r>
              <a:rPr lang="en-US" altLang="ko-KR" dirty="0"/>
              <a:t>(':’) :index</a:t>
            </a:r>
            <a:r>
              <a:rPr lang="ko-KR" altLang="en-US" dirty="0"/>
              <a:t>의 경우 찾지 못하면 예외를 발생</a:t>
            </a:r>
            <a:endParaRPr lang="en-US" altLang="ko-KR" dirty="0"/>
          </a:p>
          <a:p>
            <a:r>
              <a:rPr lang="en-US" altLang="ko-KR" dirty="0"/>
              <a:t>               - </a:t>
            </a:r>
            <a:r>
              <a:rPr lang="en-US" altLang="ko-KR" dirty="0" err="1"/>
              <a:t>val.count</a:t>
            </a:r>
            <a:r>
              <a:rPr lang="en-US" altLang="ko-KR" dirty="0"/>
              <a:t>(',’), </a:t>
            </a:r>
            <a:r>
              <a:rPr lang="en-US" altLang="ko-KR" dirty="0" err="1"/>
              <a:t>val.replace</a:t>
            </a:r>
            <a:r>
              <a:rPr lang="en-US" altLang="ko-KR" dirty="0"/>
              <a:t>(',', '::')</a:t>
            </a:r>
            <a:endParaRPr lang="ko-KR" altLang="en-US" dirty="0"/>
          </a:p>
          <a:p>
            <a:r>
              <a:rPr lang="en-US" altLang="ko-KR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정규 표현식 </a:t>
            </a:r>
            <a:endParaRPr lang="en-US" altLang="ko-KR" dirty="0"/>
          </a:p>
          <a:p>
            <a:pPr lvl="1"/>
            <a:r>
              <a:rPr lang="en-US" altLang="ko-KR" dirty="0"/>
              <a:t>      - </a:t>
            </a:r>
            <a:r>
              <a:rPr lang="ko-KR" altLang="en-US" dirty="0" err="1"/>
              <a:t>정규식</a:t>
            </a:r>
            <a:r>
              <a:rPr lang="ko-KR" altLang="en-US" dirty="0"/>
              <a:t> 표현법</a:t>
            </a:r>
            <a:endParaRPr lang="en-US" altLang="ko-KR" dirty="0"/>
          </a:p>
          <a:p>
            <a:pPr lvl="1"/>
            <a:r>
              <a:rPr lang="en-US" altLang="ko-KR" dirty="0"/>
              <a:t>      - match</a:t>
            </a:r>
            <a:r>
              <a:rPr lang="ko-KR" altLang="en-US" dirty="0"/>
              <a:t>와 </a:t>
            </a:r>
            <a:r>
              <a:rPr lang="en-US" altLang="ko-KR" dirty="0"/>
              <a:t>search</a:t>
            </a:r>
            <a:r>
              <a:rPr lang="ko-KR" altLang="en-US" dirty="0"/>
              <a:t>는 </a:t>
            </a:r>
            <a:r>
              <a:rPr lang="en-US" altLang="ko-KR" dirty="0" err="1"/>
              <a:t>findall</a:t>
            </a:r>
            <a:r>
              <a:rPr lang="en-US" altLang="ko-KR" dirty="0"/>
              <a:t> </a:t>
            </a:r>
            <a:r>
              <a:rPr lang="ko-KR" altLang="en-US" dirty="0"/>
              <a:t>메서드와 관련이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     - </a:t>
            </a:r>
            <a:r>
              <a:rPr lang="en-US" altLang="ko-KR" dirty="0" err="1"/>
              <a:t>findall</a:t>
            </a:r>
            <a:r>
              <a:rPr lang="en-US" altLang="ko-KR" dirty="0"/>
              <a:t> : </a:t>
            </a:r>
            <a:r>
              <a:rPr lang="ko-KR" altLang="en-US" dirty="0"/>
              <a:t>문자열에서 일치하는 모든 부분 문자열을 찾아준다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      - search : </a:t>
            </a:r>
            <a:r>
              <a:rPr lang="ko-KR" altLang="en-US" dirty="0"/>
              <a:t>패턴과 일치하는 첫 번째 존재를 반환한다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      - match : </a:t>
            </a:r>
            <a:r>
              <a:rPr lang="ko-KR" altLang="en-US" dirty="0"/>
              <a:t>문자열의 시작부분에서 일치하는 것만 찾아준다 </a:t>
            </a:r>
          </a:p>
          <a:p>
            <a:pPr lvl="1"/>
            <a:r>
              <a:rPr lang="en-US" altLang="ko-KR" dirty="0"/>
              <a:t>      - sub : </a:t>
            </a:r>
            <a:r>
              <a:rPr lang="ko-KR" altLang="en-US" dirty="0"/>
              <a:t>찾은 패턴을 주어진 문자열로 치환하여 새로운 문자열을 반환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43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065E2-938F-4BE8-8ED2-7C1EDEDDE13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7A50C2-17B2-46E4-ABA1-A818F056ABFC}" type="datetime1">
              <a:rPr lang="ko-KR" altLang="en-US" smtClean="0"/>
              <a:t>2024-03-23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C1C83-BCDD-4CB5-9B4D-C893E8F69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템플릿 바닥글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95751-D983-4280-9585-DE98E551D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1D0DAB-B5C0-4CCD-B896-6A226FB3778C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D1A401B3-0882-481C-A954-AB4D5B2FB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0848"/>
            <a:ext cx="11376935" cy="812345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7</a:t>
            </a:r>
            <a:r>
              <a:rPr lang="ko-KR" altLang="en-US" sz="3200" dirty="0"/>
              <a:t>장 데이터 정제 및 준비</a:t>
            </a:r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7F3DF95B-8F7B-4BFA-BCB7-8DD2F6C00E98}"/>
              </a:ext>
            </a:extLst>
          </p:cNvPr>
          <p:cNvSpPr txBox="1">
            <a:spLocks/>
          </p:cNvSpPr>
          <p:nvPr/>
        </p:nvSpPr>
        <p:spPr>
          <a:xfrm>
            <a:off x="343024" y="1024024"/>
            <a:ext cx="11591310" cy="2822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범주형 데이터 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DD77CF-210B-4F18-82A0-5F12E191B0AF}"/>
              </a:ext>
            </a:extLst>
          </p:cNvPr>
          <p:cNvSpPr txBox="1"/>
          <p:nvPr/>
        </p:nvSpPr>
        <p:spPr>
          <a:xfrm>
            <a:off x="438892" y="1371503"/>
            <a:ext cx="11399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범주형 데이터 </a:t>
            </a:r>
            <a:r>
              <a:rPr lang="en-US" altLang="ko-KR" dirty="0"/>
              <a:t>: </a:t>
            </a:r>
            <a:r>
              <a:rPr lang="ko-KR" altLang="en-US" dirty="0"/>
              <a:t>범주형</a:t>
            </a:r>
            <a:r>
              <a:rPr lang="en-US" altLang="ko-KR" dirty="0"/>
              <a:t>(categorical)</a:t>
            </a:r>
            <a:r>
              <a:rPr lang="ko-KR" altLang="en-US" dirty="0"/>
              <a:t>을 활용하여 메모리 사용량을 줄이고 성능 개선</a:t>
            </a:r>
          </a:p>
          <a:p>
            <a:pPr lvl="1"/>
            <a:r>
              <a:rPr lang="en-US" altLang="ko-KR" dirty="0"/>
              <a:t>       - </a:t>
            </a:r>
            <a:r>
              <a:rPr lang="ko-KR" altLang="en-US" dirty="0"/>
              <a:t>통계와 </a:t>
            </a:r>
            <a:r>
              <a:rPr lang="ko-KR" altLang="en-US" dirty="0" err="1"/>
              <a:t>머신러닝에</a:t>
            </a:r>
            <a:r>
              <a:rPr lang="ko-KR" altLang="en-US" dirty="0"/>
              <a:t> 유용한 도구로 활용</a:t>
            </a:r>
          </a:p>
        </p:txBody>
      </p:sp>
    </p:spTree>
    <p:extLst>
      <p:ext uri="{BB962C8B-B14F-4D97-AF65-F5344CB8AC3E}">
        <p14:creationId xmlns:p14="http://schemas.microsoft.com/office/powerpoint/2010/main" val="2417659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움직이는 텍스트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6209</TotalTime>
  <Words>1018</Words>
  <Application>Microsoft Office PowerPoint</Application>
  <PresentationFormat>와이드스크린</PresentationFormat>
  <Paragraphs>125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나눔스퀘어 Bold</vt:lpstr>
      <vt:lpstr>맑은 고딕</vt:lpstr>
      <vt:lpstr>Arial</vt:lpstr>
      <vt:lpstr>Calibri</vt:lpstr>
      <vt:lpstr>Cambria</vt:lpstr>
      <vt:lpstr>Wingdings</vt:lpstr>
      <vt:lpstr>Office 테마</vt:lpstr>
      <vt:lpstr>빅데이터 분석</vt:lpstr>
      <vt:lpstr>7장 데이터 정제 및 준비</vt:lpstr>
      <vt:lpstr>7장 데이터 정제 및 준비</vt:lpstr>
      <vt:lpstr>7장 데이터 정제 및 준비</vt:lpstr>
      <vt:lpstr>7장 데이터 정제 및 준비</vt:lpstr>
      <vt:lpstr>7장 데이터 정제 및 준비</vt:lpstr>
      <vt:lpstr>7장 데이터 정제 및 준비</vt:lpstr>
      <vt:lpstr>7장 데이터 정제 및 준비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윤수</dc:creator>
  <cp:lastModifiedBy>Windows 사용자</cp:lastModifiedBy>
  <cp:revision>269</cp:revision>
  <cp:lastPrinted>2024-02-20T04:13:53Z</cp:lastPrinted>
  <dcterms:created xsi:type="dcterms:W3CDTF">2021-02-06T11:38:25Z</dcterms:created>
  <dcterms:modified xsi:type="dcterms:W3CDTF">2024-03-23T02:35:52Z</dcterms:modified>
</cp:coreProperties>
</file>