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2" y="184"/>
      </p:cViewPr>
      <p:guideLst>
        <p:guide pos="416"/>
        <p:guide pos="3840"/>
        <p:guide orient="horz" pos="888"/>
        <p:guide orient="horz" pos="216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A239-DF44-4FD9-BCDC-A270F6B6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2061-80E7-487A-AA35-69B03BA4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CEA4A-3366-4E2F-8554-101EFAF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FCB0-037E-44B8-B8B7-F0FF90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33CF5-6C21-4E30-8A29-86DCF01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4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9FD9-E3AE-4DD5-B35D-5649738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E7989-AA49-4ED5-A987-38ACF316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6B2AD-977D-4002-9C78-18593F2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A6ED-F4CA-4204-B675-FFBE4E9F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D776D-B206-4A44-9171-21651E5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D9D07-CADC-496A-ABAC-A8C524DB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4DB9D-FFBB-4A50-AC73-3DAE8E22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0BB4C-94B2-418D-81A5-8C0CA34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5BEC-5556-40AB-90CF-BD4B83F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9C44-0EF7-4F5A-8104-4E2D9B5F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35A1-1C78-424B-B168-70B6EEB7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CE32-D2A2-4F54-8E21-8B95D4DC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BC1F5-F882-4B61-AB26-B786E695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CF8D0-EFDF-4371-B9A0-7B11D0B9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E077B-1DAC-4F56-9DD8-03639082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02D4-B90D-46A7-A1F6-1DCB964F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D5D0A-FCE9-4C91-A24D-0E57C757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3691-6D3A-412D-9C07-27439E97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423C-DA22-4F09-98FA-184BB9A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314A6-2FC4-4895-96D5-2CCA54CC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D2CE-BA1F-4A68-945A-7711D31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C00E1-DD3C-4661-A9A6-581AD05A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B1186-EE30-4324-9A8E-AEAD4A14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D8124-06E7-464D-B6DC-734F143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D3439-038B-43E2-BC36-BF52DDE5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0B706-B972-4FF8-A6DB-108932C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B4210-17E5-440A-BFC8-E73BA286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BDDC8-F479-41BE-9B16-2C46A66F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A97DA-D461-467E-9114-B00FF20E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C825-6147-4EA7-835C-73D8696A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4778A-9E23-4295-BAA6-A2A1ADB9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B149C-D119-4F0C-B41C-B85322B3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B40C20-DCB7-476A-B465-D804678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69461-C102-4CDE-BD89-941BB119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2427-E69D-424E-935B-197FFE79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47A0A-591C-46B5-A593-0A813B19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E43FEA-6FB0-4439-963E-0E8F313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6DB23-4E73-45DA-A6E5-4F0244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B32A8-BCCE-4F39-B76A-903460B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2DB1D4-C895-4BF0-BFC9-31B01177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E84D0-5C1B-4604-87E0-FB34D7FB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0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7313-B0CA-4F5B-A607-B9A2438F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78298-7D9D-4D5B-ACED-02D4DEE6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B763F-409C-4F2E-B413-9C2CE34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FB0E9-DFD3-4104-B053-4723774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67ECC-E0CE-4EB8-A951-8A5A562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16DDB-B282-42C6-9A77-7377184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1EA1-9A93-4691-A261-55DB014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F5018-18D6-4FFB-A395-1194751A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E66AE-8866-4AD4-ABEB-8080A991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438DA-7AB8-4D80-B09E-9B4536E7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B9B47-8C5E-48DC-9A51-078B9ED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2A8FD-0DD9-4E67-8E01-722370B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1DACD-B71B-4CF6-A527-D6A7D911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E2AD9-650B-43E1-A836-2FEC204A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EF08E-612B-4192-AAC1-DB596854E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1DE4-4DDA-41E6-BA60-68AC6DB048C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ECDC-D101-4364-8A8D-B598736D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38ABF-FFB4-4802-8042-DC14B2E7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Holding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 Window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0.75s or 1.5s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按杆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松杆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1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维持按杆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反应窗口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0.75s </a:t>
            </a:r>
            <a:r>
              <a:rPr lang="zh-CN" altLang="en-US" dirty="0"/>
              <a:t>或</a:t>
            </a:r>
            <a:r>
              <a:rPr lang="en-US" altLang="zh-CN" dirty="0"/>
              <a:t> 1.5s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jiumao</dc:creator>
  <cp:lastModifiedBy>jiumao</cp:lastModifiedBy>
  <cp:revision>10</cp:revision>
  <dcterms:created xsi:type="dcterms:W3CDTF">2022-04-11T06:47:37Z</dcterms:created>
  <dcterms:modified xsi:type="dcterms:W3CDTF">2022-04-19T18:24:34Z</dcterms:modified>
</cp:coreProperties>
</file>