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6" r:id="rId4"/>
    <p:sldId id="267" r:id="rId5"/>
    <p:sldId id="265" r:id="rId6"/>
    <p:sldId id="259" r:id="rId7"/>
    <p:sldId id="260" r:id="rId8"/>
    <p:sldId id="261" r:id="rId9"/>
    <p:sldId id="258" r:id="rId10"/>
    <p:sldId id="257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40924-2CB3-4B1D-B95B-48D8950888BA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F13EA-BA85-463F-8FAE-7E3D848D5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9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F13EA-BA85-463F-8FAE-7E3D848D5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4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C70B-9E36-43FE-B583-0D59C33D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476-5844-4C50-886C-A0156E89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8AB91-F10F-4EC1-9C5E-377FCC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50DD2-9355-44CB-A2D7-10C2904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5ADF9-4036-4F88-8302-2F6A573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7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94C94-9438-4036-A610-EECDA745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7FFA1-CF73-4385-BA5D-31E99F8B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6832C-93F6-496C-881B-B0AB50F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C3671-60D9-4DBE-9DB3-1CE17FB9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CFE12-414A-4350-A977-2497961F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D6151A-6139-46D5-8E27-63687D254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B1885-0EF4-499E-A692-EBA19DBB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74198-0A1D-4855-859C-B09067D6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FAC0A-D91A-4371-A5CA-5A14DAE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8968-8B7C-4013-A460-6D0A090B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0F68C-C3AF-4DD9-BDAA-B3F8845F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84C0E-EA74-4612-8B13-2F7BE8CE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5523A-9CFD-446C-B114-EC4E653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BE36F-623F-4C5A-9900-66331A57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94CD4-DB5F-4F00-8600-8DB4B406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1FE-4538-4402-8A29-CF0F9665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E21B1-E0AF-4A15-9EA2-88C1C27F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CCD8C-EF93-455A-A4A1-76993255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BF874-5294-4425-9138-991A114C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2823D-CC0E-4F38-A551-9F8EF24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E2F4-4536-4258-A18B-7DAFDE0E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2FD11-67DE-47EA-B8AA-6AC503FE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236B-7AAA-4527-A8F7-768A8915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6784E-6014-4309-8FAC-321D89E4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7A9E8-74B1-4B68-B768-1AD4459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5487-6742-4118-8E52-669C343E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3835-5C11-4ECD-9244-F805A53F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04902-C746-4C4A-B110-F36E3582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3994E-CC88-47EA-8BA7-BD75BC78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95B6A1-D1B0-47C9-A179-F2F19E455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4196B-8A95-45B4-B8D2-44FDFF41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76C974-AC36-447A-AC23-1B9A9F78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E2691-451A-4AC2-8A17-D801450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AEF49-1A81-489D-BA6C-B8398B91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5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177F-430E-46A8-836B-C9C78A5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300D7-9801-463A-A0AF-A309E482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B1DA4-FF43-4CC2-BD2E-348A7D9D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A3A6F-062B-4BF3-9EB5-ADB4D07D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5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78A33A-F416-46DC-8B60-42983C3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2BEA0-0DD2-4C77-8B8B-1D7B43E9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DC9AA-A656-4E94-A476-C7E63591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8C2E-DA42-4DCD-8C53-8E741FB1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E85B-C629-4EE2-9084-E29755D3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E5903-7927-4773-BECB-8849E9E0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B1753-7472-484D-9A9A-D4406D5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85A6B-B6B8-4223-9877-E0A5875A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EE909-D945-4F9A-B2DC-829AC1C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82BB-D392-46EB-89D5-38E7D5D2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90D0E5-235E-414C-AC19-900445029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41F9D-4048-4773-A18A-6F9DD72E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94DB1-453C-4897-998A-C94D255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7486D-F0C7-4AAE-A259-6953CC3A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27CA-81DB-44C4-B025-CE5A1671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E5A0C-BBC8-4A6E-847A-405E083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4BB4A-26EB-4180-A191-AD19C3E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52B1E-1013-4D7B-80A5-2F3EC7BBD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6248-1BF6-4338-B012-3FB9E8CE015F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6FD7F-5D1D-4FB6-B9F2-09CDDA84C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53087-FF76-4DC2-8590-AC029A14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AC36-D853-4795-AACD-0C6156B7E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6C7F-6AEA-438D-8E40-E9D80521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GLM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2A27E5-CA3B-4BDF-AEBA-D3FC19B19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Russo 20210820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66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C5425-2A50-4780-BF21-0C148632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vs PSTH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424770-C199-4DE2-A93F-8D9A07EB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41" y="0"/>
            <a:ext cx="6976140" cy="6858000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8EFB9B-D2CC-4DAB-B276-D48948A8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FBEE71-456D-42AB-A407-7DF90862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2" y="1690688"/>
            <a:ext cx="5581649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8C5A64-BE61-4DDC-9B08-5BE625ECA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31" y="1020336"/>
            <a:ext cx="7693738" cy="5768104"/>
          </a:xfrm>
        </p:spPr>
      </p:pic>
    </p:spTree>
    <p:extLst>
      <p:ext uri="{BB962C8B-B14F-4D97-AF65-F5344CB8AC3E}">
        <p14:creationId xmlns:p14="http://schemas.microsoft.com/office/powerpoint/2010/main" val="325799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19C8-3E96-4875-8397-7D6A5017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1995D1-85D0-4832-B5ED-46A5BDA8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712"/>
            <a:ext cx="5333559" cy="39986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728014-FC73-49AB-AFE6-250641C40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60" y="0"/>
            <a:ext cx="697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0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FBF9-25EE-484B-A794-9C29650B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C81502-516A-40C7-B397-CB1055078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" y="2109546"/>
            <a:ext cx="5333559" cy="399864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A588BB-58B5-4F45-9483-42571116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60" y="0"/>
            <a:ext cx="697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FBF9-25EE-484B-A794-9C29650B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DD6233-2E93-4B0C-BDD8-ADBF00A4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69" y="628120"/>
            <a:ext cx="7471861" cy="5601760"/>
          </a:xfrm>
        </p:spPr>
      </p:pic>
    </p:spTree>
    <p:extLst>
      <p:ext uri="{BB962C8B-B14F-4D97-AF65-F5344CB8AC3E}">
        <p14:creationId xmlns:p14="http://schemas.microsoft.com/office/powerpoint/2010/main" val="49891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4F165-02D3-41D9-953A-56EC3B14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43D951-23A0-407B-9191-5566C97E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328180"/>
            <a:ext cx="8249801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5AC26F-E09F-4508-8281-237046DC2B3A}"/>
              </a:ext>
            </a:extLst>
          </p:cNvPr>
          <p:cNvCxnSpPr/>
          <p:nvPr/>
        </p:nvCxnSpPr>
        <p:spPr>
          <a:xfrm>
            <a:off x="1492624" y="4249271"/>
            <a:ext cx="9110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B34E227-4D7C-409A-A26A-F5CE711E3112}"/>
              </a:ext>
            </a:extLst>
          </p:cNvPr>
          <p:cNvSpPr/>
          <p:nvPr/>
        </p:nvSpPr>
        <p:spPr>
          <a:xfrm>
            <a:off x="3684494" y="3691218"/>
            <a:ext cx="3025588" cy="5446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Holding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89F12B-0BD2-4E15-9B1B-8F5441AFE657}"/>
              </a:ext>
            </a:extLst>
          </p:cNvPr>
          <p:cNvCxnSpPr/>
          <p:nvPr/>
        </p:nvCxnSpPr>
        <p:spPr>
          <a:xfrm>
            <a:off x="3684494" y="2985713"/>
            <a:ext cx="0" cy="705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9F79CA-B32C-4A88-BF0A-22EC79567672}"/>
              </a:ext>
            </a:extLst>
          </p:cNvPr>
          <p:cNvCxnSpPr/>
          <p:nvPr/>
        </p:nvCxnSpPr>
        <p:spPr>
          <a:xfrm>
            <a:off x="6710082" y="2985713"/>
            <a:ext cx="0" cy="705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B3840F7-DA15-45C2-9117-CACD2FB4B941}"/>
              </a:ext>
            </a:extLst>
          </p:cNvPr>
          <p:cNvSpPr txBox="1"/>
          <p:nvPr/>
        </p:nvSpPr>
        <p:spPr>
          <a:xfrm>
            <a:off x="3213848" y="2528744"/>
            <a:ext cx="9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Press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0A83EE-549C-4FCD-A47F-DCD14BC63AE5}"/>
              </a:ext>
            </a:extLst>
          </p:cNvPr>
          <p:cNvSpPr txBox="1"/>
          <p:nvPr/>
        </p:nvSpPr>
        <p:spPr>
          <a:xfrm>
            <a:off x="6239436" y="2528744"/>
            <a:ext cx="9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Release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08587B-5A0D-4DDD-97E0-631E1BC6FFD0}"/>
              </a:ext>
            </a:extLst>
          </p:cNvPr>
          <p:cNvCxnSpPr/>
          <p:nvPr/>
        </p:nvCxnSpPr>
        <p:spPr>
          <a:xfrm>
            <a:off x="5708274" y="2985713"/>
            <a:ext cx="0" cy="705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C82139-0374-4546-8565-F1D11921B590}"/>
              </a:ext>
            </a:extLst>
          </p:cNvPr>
          <p:cNvSpPr txBox="1"/>
          <p:nvPr/>
        </p:nvSpPr>
        <p:spPr>
          <a:xfrm>
            <a:off x="5237628" y="2528744"/>
            <a:ext cx="9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Trigger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1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Stimulus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FBA4A-7F61-41F4-9CDC-3954CF3C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44" y="1497666"/>
            <a:ext cx="7147112" cy="53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4F165-02D3-41D9-953A-56EC3B14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function: exponential</a:t>
            </a:r>
          </a:p>
          <a:p>
            <a:r>
              <a:rPr lang="en-US" altLang="zh-CN" dirty="0"/>
              <a:t>Ridge Regression + </a:t>
            </a:r>
            <a:r>
              <a:rPr lang="en-US" altLang="zh-CN"/>
              <a:t>L2 smoothing(</a:t>
            </a:r>
            <a:r>
              <a:rPr lang="en-US" altLang="zh-CN" dirty="0"/>
              <a:t>tutorial4_regularization_PoissonGLM.m)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91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08C4F7-F494-4C92-97F6-F08F4A23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585850" cy="493750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56AC6B-5D41-4531-BF1A-6581CACD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05" y="880783"/>
            <a:ext cx="5916040" cy="5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3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B270F9-0256-4182-B565-EFA1735E0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842"/>
            <a:ext cx="6190193" cy="4640876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27495B-5251-4C68-A761-90FC8F03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05" y="732865"/>
            <a:ext cx="5916040" cy="58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ACC2-8864-474B-BD45-A99DE84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1B7F3D-9F29-48CF-AAA7-9DBA21F5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89" y="543267"/>
            <a:ext cx="7698221" cy="5771466"/>
          </a:xfrm>
        </p:spPr>
      </p:pic>
    </p:spTree>
    <p:extLst>
      <p:ext uri="{BB962C8B-B14F-4D97-AF65-F5344CB8AC3E}">
        <p14:creationId xmlns:p14="http://schemas.microsoft.com/office/powerpoint/2010/main" val="195354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E22A8-6B54-4048-9CE1-0CFE086A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PSTH vs Data PSTH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F407DA-60FD-4D76-A235-B8A35C7E7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77" y="0"/>
            <a:ext cx="6976140" cy="68580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3CBCEC1-B243-4C8B-83D8-A31D89387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9" y="1553329"/>
            <a:ext cx="6511958" cy="4882107"/>
          </a:xfrm>
        </p:spPr>
      </p:pic>
    </p:spTree>
    <p:extLst>
      <p:ext uri="{BB962C8B-B14F-4D97-AF65-F5344CB8AC3E}">
        <p14:creationId xmlns:p14="http://schemas.microsoft.com/office/powerpoint/2010/main" val="20968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36</Words>
  <Application>Microsoft Office PowerPoint</Application>
  <PresentationFormat>宽屏</PresentationFormat>
  <Paragraphs>12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GLM Results</vt:lpstr>
      <vt:lpstr>PowerPoint 演示文稿</vt:lpstr>
      <vt:lpstr>PowerPoint 演示文稿</vt:lpstr>
      <vt:lpstr>Stimulus</vt:lpstr>
      <vt:lpstr>PowerPoint 演示文稿</vt:lpstr>
      <vt:lpstr>PowerPoint 演示文稿</vt:lpstr>
      <vt:lpstr>PowerPoint 演示文稿</vt:lpstr>
      <vt:lpstr>PowerPoint 演示文稿</vt:lpstr>
      <vt:lpstr>Model PSTH vs Data PSTH</vt:lpstr>
      <vt:lpstr>Kernel vs PSTH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jiumao</dc:creator>
  <cp:lastModifiedBy>jiumao</cp:lastModifiedBy>
  <cp:revision>13</cp:revision>
  <dcterms:created xsi:type="dcterms:W3CDTF">2021-11-01T08:40:32Z</dcterms:created>
  <dcterms:modified xsi:type="dcterms:W3CDTF">2021-11-05T09:19:41Z</dcterms:modified>
</cp:coreProperties>
</file>