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sldIdLst>
    <p:sldId id="278" r:id="rId5"/>
    <p:sldId id="282" r:id="rId6"/>
    <p:sldId id="27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14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9502" y="121886"/>
            <a:ext cx="131450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553371" y="6424935"/>
            <a:ext cx="1108135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0878986" y="6488545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53369" y="6498005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701596" y="6438029"/>
            <a:ext cx="1080611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537883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43046" rIns="0" bIns="4304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4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1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7" y="2127614"/>
            <a:ext cx="443234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1"/>
          </a:p>
        </p:txBody>
      </p:sp>
      <p:sp>
        <p:nvSpPr>
          <p:cNvPr id="20" name="object 9"/>
          <p:cNvSpPr/>
          <p:nvPr/>
        </p:nvSpPr>
        <p:spPr>
          <a:xfrm>
            <a:off x="7321550" y="448576"/>
            <a:ext cx="4331986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3" y="-8626"/>
            <a:ext cx="2265230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5" y="198018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6" y="1318066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9" y="1483927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1" y="4956816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4" y="6396209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2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9" y="2095733"/>
            <a:ext cx="125647" cy="72994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7" y="6844355"/>
            <a:ext cx="192658" cy="4786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6" y="6349"/>
            <a:ext cx="1593915" cy="1324674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1" y="1726859"/>
            <a:ext cx="1173899" cy="368562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9" y="2449443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5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2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4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8" y="2567330"/>
            <a:ext cx="2208121" cy="1698553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 sz="1401"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6" y="52313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5" y="546095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2" y="5323139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1" y="555270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9" y="5414894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6"/>
            <a:ext cx="1026713" cy="624642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8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4" y="1520039"/>
            <a:ext cx="1091330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1"/>
            <a:ext cx="854398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4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8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7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80" y="729769"/>
            <a:ext cx="242754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1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5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50" y="383353"/>
            <a:ext cx="242754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3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7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 sz="1401"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4071" y="3125505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5" y="2070581"/>
            <a:ext cx="4432341" cy="2122098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1"/>
          </a:p>
        </p:txBody>
      </p:sp>
      <p:sp>
        <p:nvSpPr>
          <p:cNvPr id="18" name="TextBox 17"/>
          <p:cNvSpPr txBox="1"/>
          <p:nvPr/>
        </p:nvSpPr>
        <p:spPr>
          <a:xfrm>
            <a:off x="2012779" y="2200608"/>
            <a:ext cx="3979202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939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미니프로젝트 조별 발표 템플릿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849" y="215055"/>
            <a:ext cx="1489476" cy="34155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3551905" y="4528170"/>
            <a:ext cx="3394795" cy="562708"/>
          </a:xfrm>
          <a:prstGeom prst="rect">
            <a:avLst/>
          </a:prstGeom>
          <a:noFill/>
          <a:ln w="19050">
            <a:solidFill>
              <a:srgbClr val="37B2AC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62" b="1" dirty="0"/>
              <a:t>AI/DX 00</a:t>
            </a:r>
            <a:r>
              <a:rPr lang="ko-KR" altLang="en-US" sz="2462" b="1" dirty="0"/>
              <a:t>반 </a:t>
            </a:r>
            <a:r>
              <a:rPr lang="en-US" altLang="ko-KR" sz="2462" b="1" dirty="0"/>
              <a:t>00</a:t>
            </a:r>
            <a:r>
              <a:rPr lang="ko-KR" altLang="en-US" sz="2462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612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32456" y="359035"/>
            <a:ext cx="5146891" cy="726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r>
              <a:rPr lang="ko-KR" altLang="en-US" sz="3600" dirty="0" err="1">
                <a:latin typeface="+mn-ea"/>
                <a:ea typeface="+mn-ea"/>
              </a:rPr>
              <a:t>ㅇㅇㅇ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736563" y="2351738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736563" y="3458986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736563" y="4566234"/>
            <a:ext cx="155459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1800" dirty="0" err="1">
                <a:latin typeface="+mn-ea"/>
                <a:ea typeface="+mn-ea"/>
              </a:rPr>
              <a:t>ㅇㅇㅇㅇ</a:t>
            </a:r>
            <a:r>
              <a:rPr lang="en-US" altLang="ko-KR" sz="1800" dirty="0">
                <a:latin typeface="+mn-ea"/>
                <a:ea typeface="+mn-ea"/>
              </a:rPr>
              <a:t> :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50813" y="1309272"/>
            <a:ext cx="1465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 err="1">
                <a:latin typeface="+mn-ea"/>
                <a:ea typeface="+mn-ea"/>
              </a:rPr>
              <a:t>ㅇㅇㅇㅇ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8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9114dcef-bd0d-459c-b9d7-fc63398cdbee"/>
    <ds:schemaRef ds:uri="1857a468-9f2d-455b-8425-136ceb0ac25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3330735-C00E-43FC-9645-1855A40CD9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19</Words>
  <Application>Microsoft Office PowerPoint</Application>
  <PresentationFormat>와이드스크린</PresentationFormat>
  <Paragraphs>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 Sans Symbols</vt:lpstr>
      <vt:lpstr>나눔스퀘어 ExtraBold</vt:lpstr>
      <vt:lpstr>Malgun Gothic</vt:lpstr>
      <vt:lpstr>Malgun Gothic</vt:lpstr>
      <vt:lpstr>Arial</vt:lpstr>
      <vt:lpstr>Calibri</vt:lpstr>
      <vt:lpstr>Office 테마</vt:lpstr>
      <vt:lpstr>PowerPoint 프레젠테이션</vt:lpstr>
      <vt:lpstr>ㅇㅇㅇ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크루 최혜민</cp:lastModifiedBy>
  <cp:revision>27</cp:revision>
  <dcterms:modified xsi:type="dcterms:W3CDTF">2024-04-16T11:48:34Z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