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7" r:id="rId10"/>
    <p:sldId id="272" r:id="rId11"/>
    <p:sldId id="273" r:id="rId12"/>
    <p:sldId id="274" r:id="rId13"/>
    <p:sldId id="269" r:id="rId14"/>
    <p:sldId id="271" r:id="rId15"/>
    <p:sldId id="275" r:id="rId16"/>
  </p:sldIdLst>
  <p:sldSz cx="12192000" cy="6858000"/>
  <p:notesSz cx="6858000" cy="9144000"/>
  <p:embeddedFontLst>
    <p:embeddedFont>
      <p:font typeface="210 옴니고딕 020" panose="02020603020101020101" pitchFamily="18" charset="-127"/>
      <p:regular r:id="rId17"/>
    </p:embeddedFont>
    <p:embeddedFont>
      <p:font typeface="210 옴니고딕 030" panose="02020603020101020101" pitchFamily="18" charset="-127"/>
      <p:regular r:id="rId18"/>
    </p:embeddedFont>
    <p:embeddedFont>
      <p:font typeface="210 옴니고딕 040" panose="02020603020101020101" pitchFamily="18" charset="-127"/>
      <p:regular r:id="rId19"/>
    </p:embeddedFont>
    <p:embeddedFont>
      <p:font typeface="210 옴니고딕 050" panose="02020603020101020101" pitchFamily="18" charset="-127"/>
      <p:regular r:id="rId20"/>
    </p:embeddedFont>
    <p:embeddedFont>
      <p:font typeface="Quicksand Medium" panose="00000600000000000000" pitchFamily="2" charset="0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400"/>
    <a:srgbClr val="FFFFFF"/>
    <a:srgbClr val="E8E8E8"/>
    <a:srgbClr val="BCBCBC"/>
    <a:srgbClr val="515151"/>
    <a:srgbClr val="9A9A9A"/>
    <a:srgbClr val="2A2A2A"/>
    <a:srgbClr val="080808"/>
    <a:srgbClr val="709513"/>
    <a:srgbClr val="0F8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6" autoAdjust="0"/>
    <p:restoredTop sz="95492" autoAdjust="0"/>
  </p:normalViewPr>
  <p:slideViewPr>
    <p:cSldViewPr snapToGrid="0">
      <p:cViewPr varScale="1">
        <p:scale>
          <a:sx n="50" d="100"/>
          <a:sy n="50" d="100"/>
        </p:scale>
        <p:origin x="62" y="6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EF3E5D-36BB-4606-826C-D148F8D3C790}"/>
              </a:ext>
            </a:extLst>
          </p:cNvPr>
          <p:cNvSpPr txBox="1"/>
          <p:nvPr userDrawn="1"/>
        </p:nvSpPr>
        <p:spPr>
          <a:xfrm>
            <a:off x="4936067" y="2437865"/>
            <a:ext cx="2319866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JAVA</a:t>
            </a:r>
          </a:p>
          <a:p>
            <a:pPr algn="ctr"/>
            <a:r>
              <a:rPr lang="ko-KR" altLang="en-US" sz="3200" dirty="0">
                <a:solidFill>
                  <a:srgbClr val="FFA400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텀 프로젝트</a:t>
            </a:r>
            <a:endParaRPr lang="en-US" altLang="ko-KR" sz="3200" dirty="0">
              <a:solidFill>
                <a:srgbClr val="FFA400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설명서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7132D-0C38-4DC5-BEBB-DDD897D4A788}"/>
              </a:ext>
            </a:extLst>
          </p:cNvPr>
          <p:cNvSpPr txBox="1"/>
          <p:nvPr userDrawn="1"/>
        </p:nvSpPr>
        <p:spPr>
          <a:xfrm>
            <a:off x="5297544" y="4181097"/>
            <a:ext cx="15969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pc="3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20205134 </a:t>
            </a:r>
            <a:r>
              <a:rPr lang="ko-KR" altLang="en-US" sz="900" spc="3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조유빈</a:t>
            </a:r>
            <a:endParaRPr lang="ko-KR" altLang="en-US" sz="1000" spc="3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5EB331-E8EF-40D7-9CC6-901278BCAF3A}"/>
              </a:ext>
            </a:extLst>
          </p:cNvPr>
          <p:cNvSpPr/>
          <p:nvPr userDrawn="1"/>
        </p:nvSpPr>
        <p:spPr>
          <a:xfrm>
            <a:off x="4836000" y="4032016"/>
            <a:ext cx="2520000" cy="756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5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4162B-3260-46C4-8A93-45D2E3D9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51225-C45B-454B-AFC6-3AAD5B9AA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DEF85-A3F2-4CA8-9709-B759CF0A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0DD92A-EA32-48AF-956C-03C366A87C3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5FCFD-F7E6-4D81-93C5-6AD5B627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A3C92-AF66-4F22-841B-9437ED0A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DBC297-8681-4B8C-B57E-D763C95C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44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35471C-6594-4420-99D3-2B74EC3F7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8D2D66-2D9F-4055-9E0C-A22628D15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56B48-6E6B-4911-8EAB-AAD9EF37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0DD92A-EA32-48AF-956C-03C366A87C3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02D0F-BDD7-4C19-B81E-D35BAE40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4B908-BAF3-4B77-B9F1-FEB688A9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DBC297-8681-4B8C-B57E-D763C95C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3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68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49FE5-93DC-4E0A-A13B-15B2112D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120B01-2898-4FEC-A08D-E2C56238B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9AA6F-A657-49ED-A58D-EA478A32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0DD92A-EA32-48AF-956C-03C366A87C3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92FF7-8F65-4E2A-A8ED-2DBEDC70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3E9FA-CF81-478D-BB5B-9B221450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DBC297-8681-4B8C-B57E-D763C95C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7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EFDF1-E1BC-498A-957B-5AC608CE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5B07D-3981-4A62-9B6E-0086A51BF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455E9-4446-457A-AC84-4AB4A5C1F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2714F-1DB4-488C-B51B-E5C4F327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0DD92A-EA32-48AF-956C-03C366A87C3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6FDBFB-D502-487D-B8C1-FDC27026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40344-8C2C-4046-98C2-FB58501E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DBC297-8681-4B8C-B57E-D763C95C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7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C4BA9-BFAA-41DB-B449-E370A888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1A177-8A17-40D1-B8F7-403732439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84F89A-36B4-485F-8D68-AB97F1C17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152105-4BC6-460F-82DD-71E206545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3C83AC-3171-4DDC-86DA-6CB85A7DE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E0ABDD-9FB0-4516-9508-5FFF36BF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0DD92A-EA32-48AF-956C-03C366A87C3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9B7AB2-A885-42C8-A2EC-DCFDCA55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FAF686-B11D-48DE-A06C-24FF7C4E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DBC297-8681-4B8C-B57E-D763C95C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53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382E7-BC67-45B7-84AF-222B985D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571EAA-011C-4050-A0B3-1653A259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0DD92A-EA32-48AF-956C-03C366A87C3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43D4F9-2481-46CA-9069-09BAB224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34E525-52F4-417B-A72B-7669E641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DBC297-8681-4B8C-B57E-D763C95C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8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FA7A45-E909-485F-9639-901104CE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0DD92A-EA32-48AF-956C-03C366A87C3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60ACB4-5AB7-4739-B118-A481779C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EF61A8-038E-4279-AF68-7725BCD1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DBC297-8681-4B8C-B57E-D763C95C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7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EE964-BFF8-4828-9D1E-B5BDDBAB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C8AEF-BB7D-4793-BF84-DB8E218FB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293D0C-091A-42D7-BB6F-EC40BAAD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0A203-9939-48C8-ADCE-1FCBFA7E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0DD92A-EA32-48AF-956C-03C366A87C3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7AC7C-C99B-4D0B-AC59-C22A2A18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C912B-7256-42B0-9FC0-FCD18C8D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DBC297-8681-4B8C-B57E-D763C95C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01363-4C14-47AF-B5A4-3EA09A25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1F603D-FBE8-46B6-80F4-472BFD8A8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4C8259-A0CF-45DB-84DD-345EE1174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3FFA6-9C86-4A48-890D-3F1CDF1A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0DD92A-EA32-48AF-956C-03C366A87C3D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730683-ABFF-417F-BC13-5980B403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7A3CD4-C92E-4EE4-A267-94022B2F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DBC297-8681-4B8C-B57E-D763C95C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53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0A2720-7CC2-44BE-9153-90B7ED9A6E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CB668F-5F3F-4258-B63A-ECF5EC34EEAF}"/>
              </a:ext>
            </a:extLst>
          </p:cNvPr>
          <p:cNvSpPr/>
          <p:nvPr userDrawn="1"/>
        </p:nvSpPr>
        <p:spPr>
          <a:xfrm>
            <a:off x="87630" y="76200"/>
            <a:ext cx="12017283" cy="669907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96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41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52ECE3E-695E-4191-BCDE-6C22B674F650}"/>
              </a:ext>
            </a:extLst>
          </p:cNvPr>
          <p:cNvSpPr txBox="1"/>
          <p:nvPr/>
        </p:nvSpPr>
        <p:spPr>
          <a:xfrm>
            <a:off x="516775" y="45403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코드 설명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C028A-6D14-426F-9A56-8E926156598C}"/>
              </a:ext>
            </a:extLst>
          </p:cNvPr>
          <p:cNvSpPr txBox="1"/>
          <p:nvPr/>
        </p:nvSpPr>
        <p:spPr>
          <a:xfrm>
            <a:off x="546457" y="783993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210 옴니고딕 040" panose="02020603020101020101" pitchFamily="18" charset="-127"/>
              </a:rPr>
              <a:t>CODE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AF7F0D-3529-4F6E-A79B-80BC6023DEC9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54DCFB-2D43-4C92-BB20-3CF5EA7F3A46}"/>
              </a:ext>
            </a:extLst>
          </p:cNvPr>
          <p:cNvSpPr txBox="1"/>
          <p:nvPr/>
        </p:nvSpPr>
        <p:spPr>
          <a:xfrm>
            <a:off x="536304" y="1154297"/>
            <a:ext cx="5365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문제를 </a:t>
            </a:r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맞췄는지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확인하기 위한 </a:t>
            </a:r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함수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F5B40E-93D6-4D1C-9BB9-4F46B74276F4}"/>
              </a:ext>
            </a:extLst>
          </p:cNvPr>
          <p:cNvSpPr/>
          <p:nvPr/>
        </p:nvSpPr>
        <p:spPr>
          <a:xfrm>
            <a:off x="633562" y="1640534"/>
            <a:ext cx="5148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4F560B-CED7-44FC-AC4D-AFA261A3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75" y="2012030"/>
            <a:ext cx="4708634" cy="4448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B8361C-099B-4864-BD32-24A0FE57C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827"/>
          <a:stretch/>
        </p:blipFill>
        <p:spPr>
          <a:xfrm>
            <a:off x="885811" y="2012029"/>
            <a:ext cx="2782300" cy="34624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74E7DF-A81E-4E17-A082-79E65ACB0B73}"/>
              </a:ext>
            </a:extLst>
          </p:cNvPr>
          <p:cNvSpPr txBox="1"/>
          <p:nvPr/>
        </p:nvSpPr>
        <p:spPr>
          <a:xfrm>
            <a:off x="1805362" y="5612983"/>
            <a:ext cx="738664" cy="4610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…</a:t>
            </a:r>
            <a:endParaRPr lang="ko-KR" altLang="en-US" sz="36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4C0A11-D797-481E-A4D9-2AC24E5BFDF8}"/>
              </a:ext>
            </a:extLst>
          </p:cNvPr>
          <p:cNvSpPr txBox="1"/>
          <p:nvPr/>
        </p:nvSpPr>
        <p:spPr>
          <a:xfrm>
            <a:off x="2398881" y="5555970"/>
            <a:ext cx="55140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10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가지 </a:t>
            </a: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정답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배열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검은색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이어야 하는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칸은</a:t>
            </a: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1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표시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B8E779-F4E3-4534-9F7F-F65783F3A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292" y="2012029"/>
            <a:ext cx="1962270" cy="444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4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52ECE3E-695E-4191-BCDE-6C22B674F650}"/>
              </a:ext>
            </a:extLst>
          </p:cNvPr>
          <p:cNvSpPr txBox="1"/>
          <p:nvPr/>
        </p:nvSpPr>
        <p:spPr>
          <a:xfrm>
            <a:off x="516775" y="45403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코드 설명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C028A-6D14-426F-9A56-8E926156598C}"/>
              </a:ext>
            </a:extLst>
          </p:cNvPr>
          <p:cNvSpPr txBox="1"/>
          <p:nvPr/>
        </p:nvSpPr>
        <p:spPr>
          <a:xfrm>
            <a:off x="546457" y="783993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210 옴니고딕 040" panose="02020603020101020101" pitchFamily="18" charset="-127"/>
              </a:rPr>
              <a:t>CODE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AF7F0D-3529-4F6E-A79B-80BC6023DEC9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54DCFB-2D43-4C92-BB20-3CF5EA7F3A46}"/>
              </a:ext>
            </a:extLst>
          </p:cNvPr>
          <p:cNvSpPr txBox="1"/>
          <p:nvPr/>
        </p:nvSpPr>
        <p:spPr>
          <a:xfrm>
            <a:off x="536304" y="1154297"/>
            <a:ext cx="5865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색칠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해야 하는 </a:t>
            </a:r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칸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을 나타내기 위한</a:t>
            </a:r>
            <a:r>
              <a:rPr lang="en-US" altLang="ko-KR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함수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F5B40E-93D6-4D1C-9BB9-4F46B74276F4}"/>
              </a:ext>
            </a:extLst>
          </p:cNvPr>
          <p:cNvSpPr/>
          <p:nvPr/>
        </p:nvSpPr>
        <p:spPr>
          <a:xfrm>
            <a:off x="633562" y="1640534"/>
            <a:ext cx="5508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410E8A4-5671-422D-A96C-2F325E563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08" t="22136"/>
          <a:stretch/>
        </p:blipFill>
        <p:spPr>
          <a:xfrm>
            <a:off x="7900170" y="558415"/>
            <a:ext cx="2954044" cy="308091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052D7F-6A20-46E2-AFA0-63B825650273}"/>
              </a:ext>
            </a:extLst>
          </p:cNvPr>
          <p:cNvSpPr/>
          <p:nvPr/>
        </p:nvSpPr>
        <p:spPr>
          <a:xfrm>
            <a:off x="7809569" y="860288"/>
            <a:ext cx="414528" cy="2797330"/>
          </a:xfrm>
          <a:prstGeom prst="rect">
            <a:avLst/>
          </a:prstGeom>
          <a:noFill/>
          <a:ln w="7620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061623-B7A0-4DEC-8E95-0D3DFED6AA5B}"/>
              </a:ext>
            </a:extLst>
          </p:cNvPr>
          <p:cNvSpPr/>
          <p:nvPr/>
        </p:nvSpPr>
        <p:spPr>
          <a:xfrm>
            <a:off x="8230192" y="521838"/>
            <a:ext cx="2654501" cy="329963"/>
          </a:xfrm>
          <a:prstGeom prst="rect">
            <a:avLst/>
          </a:prstGeom>
          <a:noFill/>
          <a:ln w="7620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E3D842-97C8-4AFF-A442-E572E12D1E93}"/>
              </a:ext>
            </a:extLst>
          </p:cNvPr>
          <p:cNvSpPr txBox="1"/>
          <p:nvPr/>
        </p:nvSpPr>
        <p:spPr>
          <a:xfrm>
            <a:off x="7156223" y="435945"/>
            <a:ext cx="5514033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grid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→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Col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Label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Panel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7D55A-B7F5-49DB-BF9E-12E781ED7396}"/>
              </a:ext>
            </a:extLst>
          </p:cNvPr>
          <p:cNvSpPr txBox="1"/>
          <p:nvPr/>
        </p:nvSpPr>
        <p:spPr>
          <a:xfrm rot="16200000">
            <a:off x="6728427" y="2759349"/>
            <a:ext cx="1200329" cy="5962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grid</a:t>
            </a:r>
          </a:p>
          <a:p>
            <a:pPr algn="r">
              <a:lnSpc>
                <a:spcPct val="120000"/>
              </a:lnSpc>
            </a:pPr>
            <a:r>
              <a:rPr lang="en-US" altLang="ko-KR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Row</a:t>
            </a:r>
          </a:p>
          <a:p>
            <a:pPr algn="r">
              <a:lnSpc>
                <a:spcPct val="12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Label</a:t>
            </a:r>
          </a:p>
          <a:p>
            <a:pPr algn="r">
              <a:lnSpc>
                <a:spcPct val="12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Panel</a:t>
            </a:r>
          </a:p>
          <a:p>
            <a:pPr algn="r">
              <a:lnSpc>
                <a:spcPct val="12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→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40BE24-E118-490E-8256-CA276505F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2" y="1916118"/>
            <a:ext cx="4037441" cy="44144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CD554B-4A5B-42D5-9DAE-2F0642A45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959" y="4047429"/>
            <a:ext cx="4536331" cy="22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3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E028C4-2619-447F-ADE0-D18F050BF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48" y="2091109"/>
            <a:ext cx="4268031" cy="36449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AA29D90-821E-49F3-89C9-95F953F67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579" y="2091109"/>
            <a:ext cx="6018186" cy="3644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7F31D1-C9F7-477F-892B-17B7F3300E4D}"/>
              </a:ext>
            </a:extLst>
          </p:cNvPr>
          <p:cNvSpPr txBox="1"/>
          <p:nvPr/>
        </p:nvSpPr>
        <p:spPr>
          <a:xfrm>
            <a:off x="516775" y="45403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코드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933D2-04FD-41ED-B48A-71D2DFBBAEBD}"/>
              </a:ext>
            </a:extLst>
          </p:cNvPr>
          <p:cNvSpPr txBox="1"/>
          <p:nvPr/>
        </p:nvSpPr>
        <p:spPr>
          <a:xfrm>
            <a:off x="546457" y="783993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210 옴니고딕 040" panose="02020603020101020101" pitchFamily="18" charset="-127"/>
              </a:rPr>
              <a:t>CODE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39F41F-B2EE-4877-A028-D92E6C70BA74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92319-CE64-4531-A5F0-299493885C7C}"/>
              </a:ext>
            </a:extLst>
          </p:cNvPr>
          <p:cNvSpPr txBox="1"/>
          <p:nvPr/>
        </p:nvSpPr>
        <p:spPr>
          <a:xfrm>
            <a:off x="536304" y="1154297"/>
            <a:ext cx="5865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색칠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해야 하는 </a:t>
            </a:r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칸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을 나타내기 위한</a:t>
            </a:r>
            <a:r>
              <a:rPr lang="en-US" altLang="ko-KR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함수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50C4AA-F6A3-4430-A1D4-10E20FD097BE}"/>
              </a:ext>
            </a:extLst>
          </p:cNvPr>
          <p:cNvSpPr/>
          <p:nvPr/>
        </p:nvSpPr>
        <p:spPr>
          <a:xfrm>
            <a:off x="633562" y="1640534"/>
            <a:ext cx="5508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13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52ECE3E-695E-4191-BCDE-6C22B674F650}"/>
              </a:ext>
            </a:extLst>
          </p:cNvPr>
          <p:cNvSpPr txBox="1"/>
          <p:nvPr/>
        </p:nvSpPr>
        <p:spPr>
          <a:xfrm>
            <a:off x="516775" y="45403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코드 설명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C028A-6D14-426F-9A56-8E926156598C}"/>
              </a:ext>
            </a:extLst>
          </p:cNvPr>
          <p:cNvSpPr txBox="1"/>
          <p:nvPr/>
        </p:nvSpPr>
        <p:spPr>
          <a:xfrm>
            <a:off x="546457" y="783993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210 옴니고딕 040" panose="02020603020101020101" pitchFamily="18" charset="-127"/>
              </a:rPr>
              <a:t>CODE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AF7F0D-3529-4F6E-A79B-80BC6023DEC9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54DCFB-2D43-4C92-BB20-3CF5EA7F3A46}"/>
              </a:ext>
            </a:extLst>
          </p:cNvPr>
          <p:cNvSpPr txBox="1"/>
          <p:nvPr/>
        </p:nvSpPr>
        <p:spPr>
          <a:xfrm>
            <a:off x="536304" y="1154297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칸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을 </a:t>
            </a:r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색칠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하기 위한</a:t>
            </a:r>
            <a:r>
              <a:rPr lang="en-US" altLang="ko-KR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</a:t>
            </a:r>
            <a:r>
              <a:rPr lang="en-US" altLang="ko-KR" sz="2400" dirty="0" err="1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MouseListener</a:t>
            </a:r>
            <a:endParaRPr lang="ko-KR" altLang="en-US" sz="2400" dirty="0">
              <a:solidFill>
                <a:srgbClr val="FFA40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F5B40E-93D6-4D1C-9BB9-4F46B74276F4}"/>
              </a:ext>
            </a:extLst>
          </p:cNvPr>
          <p:cNvSpPr/>
          <p:nvPr/>
        </p:nvSpPr>
        <p:spPr>
          <a:xfrm>
            <a:off x="633562" y="1640534"/>
            <a:ext cx="4932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25921D-E038-4DEB-A2D0-1E8E28ABB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82" y="1842840"/>
            <a:ext cx="4932000" cy="46346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41D99D-44F1-419F-BA03-2A6E64BD4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282" y="1842321"/>
            <a:ext cx="5554383" cy="463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9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52ECE3E-695E-4191-BCDE-6C22B674F650}"/>
              </a:ext>
            </a:extLst>
          </p:cNvPr>
          <p:cNvSpPr txBox="1"/>
          <p:nvPr/>
        </p:nvSpPr>
        <p:spPr>
          <a:xfrm>
            <a:off x="516775" y="45403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코드 설명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C028A-6D14-426F-9A56-8E926156598C}"/>
              </a:ext>
            </a:extLst>
          </p:cNvPr>
          <p:cNvSpPr txBox="1"/>
          <p:nvPr/>
        </p:nvSpPr>
        <p:spPr>
          <a:xfrm>
            <a:off x="546457" y="783993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210 옴니고딕 040" panose="02020603020101020101" pitchFamily="18" charset="-127"/>
              </a:rPr>
              <a:t>CODE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AF7F0D-3529-4F6E-A79B-80BC6023DEC9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54DCFB-2D43-4C92-BB20-3CF5EA7F3A46}"/>
              </a:ext>
            </a:extLst>
          </p:cNvPr>
          <p:cNvSpPr txBox="1"/>
          <p:nvPr/>
        </p:nvSpPr>
        <p:spPr>
          <a:xfrm>
            <a:off x="536304" y="1154297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칸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을 </a:t>
            </a:r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색칠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하기 위한</a:t>
            </a:r>
            <a:r>
              <a:rPr lang="en-US" altLang="ko-KR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</a:t>
            </a:r>
            <a:r>
              <a:rPr lang="en-US" altLang="ko-KR" sz="2400" dirty="0" err="1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MouseListener</a:t>
            </a:r>
            <a:endParaRPr lang="ko-KR" altLang="en-US" sz="2400" dirty="0">
              <a:solidFill>
                <a:srgbClr val="FFA40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F5B40E-93D6-4D1C-9BB9-4F46B74276F4}"/>
              </a:ext>
            </a:extLst>
          </p:cNvPr>
          <p:cNvSpPr/>
          <p:nvPr/>
        </p:nvSpPr>
        <p:spPr>
          <a:xfrm>
            <a:off x="633562" y="1640534"/>
            <a:ext cx="4932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801092-8C2A-4879-92EC-1408D66A2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799" y="1916118"/>
            <a:ext cx="4027104" cy="45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84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843038-628A-422B-954C-AE64182B313C}"/>
              </a:ext>
            </a:extLst>
          </p:cNvPr>
          <p:cNvSpPr txBox="1"/>
          <p:nvPr/>
        </p:nvSpPr>
        <p:spPr>
          <a:xfrm>
            <a:off x="4997782" y="2930307"/>
            <a:ext cx="219643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200" dirty="0">
                <a:solidFill>
                  <a:srgbClr val="FFA400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감사</a:t>
            </a:r>
            <a:r>
              <a:rPr lang="ko-KR" altLang="en-US" sz="3200" dirty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합니다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6E78C-A091-4EEB-B93C-396975CF8976}"/>
              </a:ext>
            </a:extLst>
          </p:cNvPr>
          <p:cNvSpPr txBox="1"/>
          <p:nvPr/>
        </p:nvSpPr>
        <p:spPr>
          <a:xfrm>
            <a:off x="5297541" y="3664163"/>
            <a:ext cx="15969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pc="3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20205134 </a:t>
            </a:r>
            <a:r>
              <a:rPr lang="ko-KR" altLang="en-US" sz="900" spc="3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조유빈</a:t>
            </a:r>
            <a:endParaRPr lang="ko-KR" altLang="en-US" sz="1000" spc="3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113D20-5EE9-4EB4-971B-AD89CD2633C4}"/>
              </a:ext>
            </a:extLst>
          </p:cNvPr>
          <p:cNvSpPr/>
          <p:nvPr/>
        </p:nvSpPr>
        <p:spPr>
          <a:xfrm>
            <a:off x="4835997" y="3515082"/>
            <a:ext cx="2520000" cy="756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04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CA744-3960-41A5-A96E-5FCCE23E81A3}"/>
              </a:ext>
            </a:extLst>
          </p:cNvPr>
          <p:cNvSpPr txBox="1"/>
          <p:nvPr/>
        </p:nvSpPr>
        <p:spPr>
          <a:xfrm>
            <a:off x="519315" y="454031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차례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B60CBB-0BC0-4194-8EB5-F3689CDF9FEA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DE4A0-A48C-487B-B490-A98B1553426F}"/>
              </a:ext>
            </a:extLst>
          </p:cNvPr>
          <p:cNvSpPr txBox="1"/>
          <p:nvPr/>
        </p:nvSpPr>
        <p:spPr>
          <a:xfrm>
            <a:off x="548997" y="783993"/>
            <a:ext cx="6399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Noto Sans" panose="020B0502040504090204" pitchFamily="34" charset="0"/>
              </a:rPr>
              <a:t>INDEX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9FC10-7F45-4E11-BCDE-D099E99D142F}"/>
              </a:ext>
            </a:extLst>
          </p:cNvPr>
          <p:cNvSpPr txBox="1"/>
          <p:nvPr/>
        </p:nvSpPr>
        <p:spPr>
          <a:xfrm>
            <a:off x="1380624" y="3310289"/>
            <a:ext cx="252000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게임 개요</a:t>
            </a:r>
            <a:r>
              <a:rPr lang="en-US" altLang="ko-KR" sz="1600" dirty="0"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및 규칙</a:t>
            </a:r>
            <a:endParaRPr lang="en-US" altLang="ko-KR" sz="1600" dirty="0"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플레이 방법</a:t>
            </a:r>
            <a:endParaRPr lang="en-US" altLang="ko-KR" sz="1600" dirty="0"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699D8-CCE6-4782-9630-83B4224B0DBF}"/>
              </a:ext>
            </a:extLst>
          </p:cNvPr>
          <p:cNvSpPr txBox="1"/>
          <p:nvPr/>
        </p:nvSpPr>
        <p:spPr>
          <a:xfrm>
            <a:off x="4836000" y="3310289"/>
            <a:ext cx="252000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게임 실행 화면</a:t>
            </a:r>
            <a:endParaRPr lang="en-US" altLang="ko-KR" sz="1600" dirty="0"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게임 기능</a:t>
            </a:r>
            <a:endParaRPr lang="en-US" altLang="ko-KR" sz="1600" dirty="0"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D0967-BE78-4FBD-9D4B-972F5E41B43E}"/>
              </a:ext>
            </a:extLst>
          </p:cNvPr>
          <p:cNvSpPr txBox="1"/>
          <p:nvPr/>
        </p:nvSpPr>
        <p:spPr>
          <a:xfrm>
            <a:off x="1380623" y="2578877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1</a:t>
            </a:r>
            <a:r>
              <a:rPr lang="en-US" altLang="ko-KR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BA6C4-9F1F-44BB-9C95-5F0A18755559}"/>
              </a:ext>
            </a:extLst>
          </p:cNvPr>
          <p:cNvSpPr txBox="1"/>
          <p:nvPr/>
        </p:nvSpPr>
        <p:spPr>
          <a:xfrm>
            <a:off x="4836000" y="2578877"/>
            <a:ext cx="257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2</a:t>
            </a:r>
            <a:r>
              <a:rPr lang="en-US" altLang="ko-KR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게임 실행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03DAC-200F-45A5-925E-539F8F6E32ED}"/>
              </a:ext>
            </a:extLst>
          </p:cNvPr>
          <p:cNvSpPr txBox="1"/>
          <p:nvPr/>
        </p:nvSpPr>
        <p:spPr>
          <a:xfrm>
            <a:off x="8291377" y="2578877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 코드 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6B2C8E-4EEE-4B66-ABC5-7C66B970105C}"/>
              </a:ext>
            </a:extLst>
          </p:cNvPr>
          <p:cNvSpPr/>
          <p:nvPr/>
        </p:nvSpPr>
        <p:spPr>
          <a:xfrm>
            <a:off x="1380623" y="3099215"/>
            <a:ext cx="2520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788134-CACB-4167-B036-9F534FBFD0D8}"/>
              </a:ext>
            </a:extLst>
          </p:cNvPr>
          <p:cNvSpPr/>
          <p:nvPr/>
        </p:nvSpPr>
        <p:spPr>
          <a:xfrm>
            <a:off x="4836000" y="3099215"/>
            <a:ext cx="2520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D18256-577C-43B6-9546-B15B3EA34755}"/>
              </a:ext>
            </a:extLst>
          </p:cNvPr>
          <p:cNvSpPr/>
          <p:nvPr/>
        </p:nvSpPr>
        <p:spPr>
          <a:xfrm>
            <a:off x="8291377" y="3099215"/>
            <a:ext cx="2520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140C86-B194-4747-B113-285B047837A0}"/>
              </a:ext>
            </a:extLst>
          </p:cNvPr>
          <p:cNvSpPr txBox="1"/>
          <p:nvPr/>
        </p:nvSpPr>
        <p:spPr>
          <a:xfrm>
            <a:off x="8291376" y="3310289"/>
            <a:ext cx="252000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레이아웃 및 화면 구성</a:t>
            </a:r>
            <a:endParaRPr lang="en-US" altLang="ko-KR" sz="1600" dirty="0"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주요 코드 설명</a:t>
            </a:r>
            <a:endParaRPr lang="en-US" altLang="ko-KR" sz="1600" dirty="0"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96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6863A-F8F5-4672-9F01-1E24B45374B0}"/>
              </a:ext>
            </a:extLst>
          </p:cNvPr>
          <p:cNvSpPr txBox="1"/>
          <p:nvPr/>
        </p:nvSpPr>
        <p:spPr>
          <a:xfrm>
            <a:off x="516775" y="454031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7B39F-D933-4FCF-A1E1-0FE959D34446}"/>
              </a:ext>
            </a:extLst>
          </p:cNvPr>
          <p:cNvSpPr txBox="1"/>
          <p:nvPr/>
        </p:nvSpPr>
        <p:spPr>
          <a:xfrm>
            <a:off x="546457" y="783993"/>
            <a:ext cx="12041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210 옴니고딕 040" panose="02020603020101020101" pitchFamily="18" charset="-127"/>
              </a:rPr>
              <a:t>INSTRUCTION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14DEAC-6612-44D0-99F3-7BE61336120D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5342A-1D5E-4D08-9FAF-B5E3DBAF697D}"/>
              </a:ext>
            </a:extLst>
          </p:cNvPr>
          <p:cNvSpPr txBox="1"/>
          <p:nvPr/>
        </p:nvSpPr>
        <p:spPr>
          <a:xfrm>
            <a:off x="918092" y="2412328"/>
            <a:ext cx="1075320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노노그램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은 네모 모양의 칸들을 검정색으로 칠해 그림을 그려가는 퍼즐 게임으로</a:t>
            </a:r>
            <a:r>
              <a:rPr lang="en-US" altLang="ko-KR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네모네모로직</a:t>
            </a:r>
            <a:r>
              <a:rPr lang="en-US" altLang="ko-KR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피크로스라고도 불린다</a:t>
            </a:r>
            <a:r>
              <a:rPr lang="en-US" altLang="ko-KR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en-US" altLang="ko-KR" sz="1600" dirty="0">
              <a:solidFill>
                <a:srgbClr val="FFA4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AEB1F-42C0-4DB0-8232-2268D46F6DB7}"/>
              </a:ext>
            </a:extLst>
          </p:cNvPr>
          <p:cNvSpPr txBox="1"/>
          <p:nvPr/>
        </p:nvSpPr>
        <p:spPr>
          <a:xfrm>
            <a:off x="910472" y="1719908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게임 개요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2BB55A-AD3C-40FA-9A8D-6C2E75F94671}"/>
              </a:ext>
            </a:extLst>
          </p:cNvPr>
          <p:cNvSpPr/>
          <p:nvPr/>
        </p:nvSpPr>
        <p:spPr>
          <a:xfrm>
            <a:off x="1007730" y="2236625"/>
            <a:ext cx="1296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F067E9-B5A8-4AFF-9748-E0D856BBCC63}"/>
              </a:ext>
            </a:extLst>
          </p:cNvPr>
          <p:cNvSpPr txBox="1"/>
          <p:nvPr/>
        </p:nvSpPr>
        <p:spPr>
          <a:xfrm>
            <a:off x="910472" y="3295448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게임 규칙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696723-C3F7-468B-9F0D-E5F98B470FD3}"/>
              </a:ext>
            </a:extLst>
          </p:cNvPr>
          <p:cNvSpPr/>
          <p:nvPr/>
        </p:nvSpPr>
        <p:spPr>
          <a:xfrm>
            <a:off x="1007730" y="3812165"/>
            <a:ext cx="1296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98ED0C-526A-4522-A860-9A4249967380}"/>
              </a:ext>
            </a:extLst>
          </p:cNvPr>
          <p:cNvGrpSpPr/>
          <p:nvPr/>
        </p:nvGrpSpPr>
        <p:grpSpPr>
          <a:xfrm>
            <a:off x="918092" y="3987868"/>
            <a:ext cx="10753208" cy="1569660"/>
            <a:chOff x="918092" y="3926908"/>
            <a:chExt cx="10753208" cy="15696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C8664E-8833-4290-AAFC-58D169BF9289}"/>
                </a:ext>
              </a:extLst>
            </p:cNvPr>
            <p:cNvSpPr txBox="1"/>
            <p:nvPr/>
          </p:nvSpPr>
          <p:spPr>
            <a:xfrm>
              <a:off x="918092" y="3926908"/>
              <a:ext cx="107532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각 칸은 </a:t>
              </a:r>
              <a:r>
                <a:rPr lang="ko-KR" altLang="en-US" sz="1600" dirty="0">
                  <a:solidFill>
                    <a:srgbClr val="FFA4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검정색</a:t>
              </a: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으로 칠하거나 </a:t>
              </a:r>
              <a:r>
                <a:rPr lang="en-US" altLang="ko-KR" sz="1600" dirty="0">
                  <a:solidFill>
                    <a:srgbClr val="FFA4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×</a:t>
              </a: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를 표시할 수 있다</a:t>
              </a:r>
              <a:r>
                <a:rPr lang="en-US" altLang="ko-KR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rgbClr val="FFA4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가로행</a:t>
              </a: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의 끝에는 </a:t>
              </a:r>
              <a:r>
                <a:rPr lang="ko-KR" altLang="en-US" sz="1600" dirty="0">
                  <a:solidFill>
                    <a:srgbClr val="FFA4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해당 행</a:t>
              </a: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의</a:t>
              </a:r>
              <a:r>
                <a:rPr lang="ko-KR" altLang="en-US" sz="1600" dirty="0">
                  <a:solidFill>
                    <a:srgbClr val="FFA4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검정 칸 수</a:t>
              </a:r>
              <a:r>
                <a:rPr lang="en-US" altLang="ko-KR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srgbClr val="FFA4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세로열</a:t>
              </a: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의 끝에는 </a:t>
              </a:r>
              <a:r>
                <a:rPr lang="ko-KR" altLang="en-US" sz="1600" dirty="0">
                  <a:solidFill>
                    <a:srgbClr val="FFA4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해당 열</a:t>
              </a: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의</a:t>
              </a:r>
              <a:r>
                <a:rPr lang="ko-KR" altLang="en-US" sz="1600" dirty="0">
                  <a:solidFill>
                    <a:srgbClr val="FFA4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검정 칸 수</a:t>
              </a: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가 표시되어 있다</a:t>
              </a:r>
              <a:r>
                <a:rPr lang="en-US" altLang="ko-KR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쓰인 숫자만큼의 </a:t>
              </a:r>
              <a:r>
                <a:rPr lang="ko-KR" altLang="en-US" sz="1600" dirty="0">
                  <a:solidFill>
                    <a:srgbClr val="FFA4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연속된 칸</a:t>
              </a: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을 칠해야 하며</a:t>
              </a:r>
              <a:r>
                <a:rPr lang="en-US" altLang="ko-KR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숫자와 숫자 사이에는 </a:t>
              </a:r>
              <a:r>
                <a:rPr lang="ko-KR" altLang="en-US" sz="1600" dirty="0">
                  <a:solidFill>
                    <a:srgbClr val="FFA4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한 칸 이상</a:t>
              </a: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을 비워야 한다</a:t>
              </a:r>
              <a:r>
                <a:rPr lang="en-US" altLang="ko-KR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숫자의 순서와 검정 칸 수의 순서는 </a:t>
              </a:r>
              <a:r>
                <a:rPr lang="ko-KR" altLang="en-US" sz="1600" dirty="0">
                  <a:solidFill>
                    <a:srgbClr val="FFA4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일치</a:t>
              </a: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해야 한다</a:t>
              </a:r>
              <a:r>
                <a:rPr lang="en-US" altLang="ko-KR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모든 </a:t>
              </a:r>
              <a:r>
                <a:rPr lang="ko-KR" altLang="en-US" sz="1600" dirty="0">
                  <a:solidFill>
                    <a:srgbClr val="FFA4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검정 칸</a:t>
              </a: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을 찾는 것이 목표이다</a:t>
              </a:r>
              <a:r>
                <a:rPr lang="en-US" altLang="ko-KR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0595DD-69F3-4033-AF20-F8E99857F70C}"/>
                </a:ext>
              </a:extLst>
            </p:cNvPr>
            <p:cNvSpPr txBox="1"/>
            <p:nvPr/>
          </p:nvSpPr>
          <p:spPr>
            <a:xfrm>
              <a:off x="918092" y="3926908"/>
              <a:ext cx="10753208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endParaRPr lang="en-US" altLang="ko-KR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endParaRPr lang="en-US" altLang="ko-KR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02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014DEAC-6612-44D0-99F3-7BE61336120D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AEB1F-42C0-4DB0-8232-2268D46F6DB7}"/>
              </a:ext>
            </a:extLst>
          </p:cNvPr>
          <p:cNvSpPr txBox="1"/>
          <p:nvPr/>
        </p:nvSpPr>
        <p:spPr>
          <a:xfrm>
            <a:off x="910472" y="2357005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플레이 방법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2BB55A-AD3C-40FA-9A8D-6C2E75F94671}"/>
              </a:ext>
            </a:extLst>
          </p:cNvPr>
          <p:cNvSpPr/>
          <p:nvPr/>
        </p:nvSpPr>
        <p:spPr>
          <a:xfrm>
            <a:off x="1007730" y="2863562"/>
            <a:ext cx="1566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C8664E-8833-4290-AAFC-58D169BF9289}"/>
              </a:ext>
            </a:extLst>
          </p:cNvPr>
          <p:cNvSpPr txBox="1"/>
          <p:nvPr/>
        </p:nvSpPr>
        <p:spPr>
          <a:xfrm>
            <a:off x="910472" y="3045614"/>
            <a:ext cx="10753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칸을 </a:t>
            </a:r>
            <a:r>
              <a:rPr lang="ko-KR" altLang="en-US" sz="1600" dirty="0" err="1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좌클릭</a:t>
            </a:r>
            <a:r>
              <a:rPr lang="ko-KR" altLang="en-US" sz="1600" dirty="0" err="1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하면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검정색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된다</a:t>
            </a:r>
            <a:r>
              <a:rPr lang="en-US" altLang="ko-KR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칸을 </a:t>
            </a:r>
            <a:r>
              <a:rPr lang="ko-KR" altLang="en-US" sz="1600" dirty="0" err="1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우클릭</a:t>
            </a:r>
            <a:r>
              <a:rPr lang="ko-KR" altLang="en-US" sz="1600" dirty="0" err="1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하면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×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표시된다</a:t>
            </a:r>
            <a:r>
              <a:rPr lang="en-US" altLang="ko-KR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칸이 칠해진 상태에서 </a:t>
            </a:r>
            <a:r>
              <a:rPr lang="ko-KR" altLang="en-US" sz="16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다시 </a:t>
            </a:r>
            <a:r>
              <a:rPr lang="ko-KR" altLang="en-US" sz="1600" dirty="0" err="1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좌클릭</a:t>
            </a:r>
            <a:r>
              <a:rPr lang="en-US" altLang="ko-KR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</a:t>
            </a:r>
            <a:r>
              <a:rPr lang="ko-KR" altLang="en-US" sz="1600" dirty="0" err="1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우클릭</a:t>
            </a:r>
            <a:r>
              <a:rPr lang="ko-KR" altLang="en-US" sz="1600" dirty="0" err="1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하면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취소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된다</a:t>
            </a:r>
            <a:r>
              <a:rPr lang="en-US" altLang="ko-KR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칸을 클릭하고 </a:t>
            </a:r>
            <a:r>
              <a:rPr lang="ko-KR" altLang="en-US" sz="1600" dirty="0" err="1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드래그</a:t>
            </a:r>
            <a:r>
              <a:rPr lang="ko-KR" altLang="en-US" sz="1600" dirty="0" err="1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하면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여러 칸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칠할 수 있다</a:t>
            </a:r>
            <a:r>
              <a:rPr lang="en-US" altLang="ko-KR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드래그할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때 이미 </a:t>
            </a:r>
            <a:r>
              <a:rPr lang="ko-KR" altLang="en-US" sz="16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칠해진 칸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은 다시 칠해지지 않는다</a:t>
            </a:r>
            <a:r>
              <a:rPr lang="en-US" altLang="ko-KR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pic>
        <p:nvPicPr>
          <p:cNvPr id="13" name="그림 12" descr="텍스트, 쇼지이(가) 표시된 사진&#10;&#10;자동 생성된 설명">
            <a:extLst>
              <a:ext uri="{FF2B5EF4-FFF2-40B4-BE49-F238E27FC236}">
                <a16:creationId xmlns:a16="http://schemas.microsoft.com/office/drawing/2014/main" id="{9D269183-42FF-4C16-B5B6-ACACE6B7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289" y="3354012"/>
            <a:ext cx="1952625" cy="2647950"/>
          </a:xfrm>
          <a:prstGeom prst="rect">
            <a:avLst/>
          </a:prstGeom>
        </p:spPr>
      </p:pic>
      <p:pic>
        <p:nvPicPr>
          <p:cNvPr id="20" name="그림 19" descr="텍스트, 쇼지이(가) 표시된 사진&#10;&#10;자동 생성된 설명">
            <a:extLst>
              <a:ext uri="{FF2B5EF4-FFF2-40B4-BE49-F238E27FC236}">
                <a16:creationId xmlns:a16="http://schemas.microsoft.com/office/drawing/2014/main" id="{E7B30834-1CD0-44A7-947A-7FCD2B5B1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289" y="1140614"/>
            <a:ext cx="1952625" cy="1905000"/>
          </a:xfrm>
          <a:prstGeom prst="rect">
            <a:avLst/>
          </a:prstGeom>
        </p:spPr>
      </p:pic>
      <p:pic>
        <p:nvPicPr>
          <p:cNvPr id="23" name="그림 22" descr="텍스트, 쇼지이(가) 표시된 사진&#10;&#10;자동 생성된 설명">
            <a:extLst>
              <a:ext uri="{FF2B5EF4-FFF2-40B4-BE49-F238E27FC236}">
                <a16:creationId xmlns:a16="http://schemas.microsoft.com/office/drawing/2014/main" id="{DD656B4E-2A4C-402C-960E-850379AB3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484" y="1140614"/>
            <a:ext cx="1952625" cy="1905000"/>
          </a:xfrm>
          <a:prstGeom prst="rect">
            <a:avLst/>
          </a:prstGeom>
        </p:spPr>
      </p:pic>
      <p:pic>
        <p:nvPicPr>
          <p:cNvPr id="26" name="그림 25" descr="텍스트, 쇼지이(가) 표시된 사진&#10;&#10;자동 생성된 설명">
            <a:extLst>
              <a:ext uri="{FF2B5EF4-FFF2-40B4-BE49-F238E27FC236}">
                <a16:creationId xmlns:a16="http://schemas.microsoft.com/office/drawing/2014/main" id="{4B2C1617-266E-46EA-B5F5-8510FE580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484" y="3354012"/>
            <a:ext cx="1952625" cy="26479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5E67CE2-BEA0-49AF-B710-B0FDC40004AD}"/>
              </a:ext>
            </a:extLst>
          </p:cNvPr>
          <p:cNvSpPr txBox="1"/>
          <p:nvPr/>
        </p:nvSpPr>
        <p:spPr>
          <a:xfrm>
            <a:off x="516775" y="454031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소개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CC2147-0CB2-4363-92D3-3E448834D3FC}"/>
              </a:ext>
            </a:extLst>
          </p:cNvPr>
          <p:cNvSpPr txBox="1"/>
          <p:nvPr/>
        </p:nvSpPr>
        <p:spPr>
          <a:xfrm>
            <a:off x="546457" y="783993"/>
            <a:ext cx="12041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210 옴니고딕 040" panose="02020603020101020101" pitchFamily="18" charset="-127"/>
              </a:rPr>
              <a:t>INSTRUCTION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15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6863A-F8F5-4672-9F01-1E24B45374B0}"/>
              </a:ext>
            </a:extLst>
          </p:cNvPr>
          <p:cNvSpPr txBox="1"/>
          <p:nvPr/>
        </p:nvSpPr>
        <p:spPr>
          <a:xfrm>
            <a:off x="516775" y="45403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게임 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7B39F-D933-4FCF-A1E1-0FE959D34446}"/>
              </a:ext>
            </a:extLst>
          </p:cNvPr>
          <p:cNvSpPr txBox="1"/>
          <p:nvPr/>
        </p:nvSpPr>
        <p:spPr>
          <a:xfrm>
            <a:off x="546457" y="783993"/>
            <a:ext cx="553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210 옴니고딕 040" panose="02020603020101020101" pitchFamily="18" charset="-127"/>
              </a:rPr>
              <a:t>PLAY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14DEAC-6612-44D0-99F3-7BE61336120D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AEB1F-42C0-4DB0-8232-2268D46F6DB7}"/>
              </a:ext>
            </a:extLst>
          </p:cNvPr>
          <p:cNvSpPr txBox="1"/>
          <p:nvPr/>
        </p:nvSpPr>
        <p:spPr>
          <a:xfrm>
            <a:off x="1184883" y="1154297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메인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화면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2BB55A-AD3C-40FA-9A8D-6C2E75F94671}"/>
              </a:ext>
            </a:extLst>
          </p:cNvPr>
          <p:cNvSpPr/>
          <p:nvPr/>
        </p:nvSpPr>
        <p:spPr>
          <a:xfrm>
            <a:off x="1282141" y="1640534"/>
            <a:ext cx="1296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7A6769-D26C-4EDE-9A28-389A72CC2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34" y="1885043"/>
            <a:ext cx="4482743" cy="45088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9751A68-FB6E-4ED6-818D-A40475470697}"/>
              </a:ext>
            </a:extLst>
          </p:cNvPr>
          <p:cNvSpPr txBox="1"/>
          <p:nvPr/>
        </p:nvSpPr>
        <p:spPr>
          <a:xfrm>
            <a:off x="6338938" y="1154297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설정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화면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64C4FF-046F-469D-B88F-4B745E9CC1A8}"/>
              </a:ext>
            </a:extLst>
          </p:cNvPr>
          <p:cNvSpPr/>
          <p:nvPr/>
        </p:nvSpPr>
        <p:spPr>
          <a:xfrm>
            <a:off x="6436196" y="1640534"/>
            <a:ext cx="1296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73BD20-1B5F-4BBF-925C-817C41E3A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125" y="1869338"/>
            <a:ext cx="4482743" cy="45245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3D82806-2011-416C-941F-8553BCD929EF}"/>
              </a:ext>
            </a:extLst>
          </p:cNvPr>
          <p:cNvSpPr txBox="1"/>
          <p:nvPr/>
        </p:nvSpPr>
        <p:spPr>
          <a:xfrm>
            <a:off x="7809212" y="1218136"/>
            <a:ext cx="5514033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메인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화면</a:t>
            </a: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시작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화면에서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설정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버튼을 누르면 나온다</a:t>
            </a: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361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F61AF9C-DA6A-4BEA-8A7B-4538FC04C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124" y="1873287"/>
            <a:ext cx="4473663" cy="44996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B6863A-F8F5-4672-9F01-1E24B45374B0}"/>
              </a:ext>
            </a:extLst>
          </p:cNvPr>
          <p:cNvSpPr txBox="1"/>
          <p:nvPr/>
        </p:nvSpPr>
        <p:spPr>
          <a:xfrm>
            <a:off x="516775" y="454031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게임 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7B39F-D933-4FCF-A1E1-0FE959D34446}"/>
              </a:ext>
            </a:extLst>
          </p:cNvPr>
          <p:cNvSpPr txBox="1"/>
          <p:nvPr/>
        </p:nvSpPr>
        <p:spPr>
          <a:xfrm>
            <a:off x="546457" y="783993"/>
            <a:ext cx="553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210 옴니고딕 040" panose="02020603020101020101" pitchFamily="18" charset="-127"/>
              </a:rPr>
              <a:t>PLAY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14DEAC-6612-44D0-99F3-7BE61336120D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AEB1F-42C0-4DB0-8232-2268D46F6DB7}"/>
              </a:ext>
            </a:extLst>
          </p:cNvPr>
          <p:cNvSpPr txBox="1"/>
          <p:nvPr/>
        </p:nvSpPr>
        <p:spPr>
          <a:xfrm>
            <a:off x="1184883" y="1154297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시작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화면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2BB55A-AD3C-40FA-9A8D-6C2E75F94671}"/>
              </a:ext>
            </a:extLst>
          </p:cNvPr>
          <p:cNvSpPr/>
          <p:nvPr/>
        </p:nvSpPr>
        <p:spPr>
          <a:xfrm>
            <a:off x="1282141" y="1640534"/>
            <a:ext cx="1296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6C5F0C-9B8D-4182-B345-BED1E992D6A9}"/>
              </a:ext>
            </a:extLst>
          </p:cNvPr>
          <p:cNvSpPr txBox="1"/>
          <p:nvPr/>
        </p:nvSpPr>
        <p:spPr>
          <a:xfrm>
            <a:off x="2667981" y="1269968"/>
            <a:ext cx="5514033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메인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화면에서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시작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버튼을 누르면 나온다</a:t>
            </a: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99DF13-3D23-4FE1-B317-B31AA3147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13" y="1878502"/>
            <a:ext cx="4473663" cy="45153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4ABA2F-B9C6-4DC7-9048-BDE60BF859F2}"/>
              </a:ext>
            </a:extLst>
          </p:cNvPr>
          <p:cNvSpPr txBox="1"/>
          <p:nvPr/>
        </p:nvSpPr>
        <p:spPr>
          <a:xfrm>
            <a:off x="6338938" y="1154297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게임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화면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EC80F2-750A-441F-97C2-BD85A6AF7E45}"/>
              </a:ext>
            </a:extLst>
          </p:cNvPr>
          <p:cNvSpPr/>
          <p:nvPr/>
        </p:nvSpPr>
        <p:spPr>
          <a:xfrm>
            <a:off x="6436196" y="1640534"/>
            <a:ext cx="1296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8F46DD-909A-4123-B7F7-9AE944679CF1}"/>
              </a:ext>
            </a:extLst>
          </p:cNvPr>
          <p:cNvSpPr txBox="1"/>
          <p:nvPr/>
        </p:nvSpPr>
        <p:spPr>
          <a:xfrm>
            <a:off x="7832546" y="1055283"/>
            <a:ext cx="55140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시작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화면에서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시작 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버튼을 누르면 나온다</a:t>
            </a: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타이머가 </a:t>
            </a: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시작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된다</a:t>
            </a: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278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42CE7DBE-6A28-4CA5-AB08-318A10DEE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93" y="1883108"/>
            <a:ext cx="4452963" cy="449967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64F6C80-2166-488E-82A8-15A46D8638A6}"/>
              </a:ext>
            </a:extLst>
          </p:cNvPr>
          <p:cNvSpPr txBox="1"/>
          <p:nvPr/>
        </p:nvSpPr>
        <p:spPr>
          <a:xfrm>
            <a:off x="1153807" y="1164118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중지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화면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EC252F-78C7-41F3-AC40-60E5C123B58F}"/>
              </a:ext>
            </a:extLst>
          </p:cNvPr>
          <p:cNvSpPr/>
          <p:nvPr/>
        </p:nvSpPr>
        <p:spPr>
          <a:xfrm>
            <a:off x="1251065" y="1650355"/>
            <a:ext cx="1296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4637E2-9EC8-4F4A-9D20-4DCC9F1E6916}"/>
              </a:ext>
            </a:extLst>
          </p:cNvPr>
          <p:cNvSpPr txBox="1"/>
          <p:nvPr/>
        </p:nvSpPr>
        <p:spPr>
          <a:xfrm>
            <a:off x="2646961" y="1101804"/>
            <a:ext cx="5514033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화면에서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중지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버튼을 누르면 나온다</a:t>
            </a: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타이머가 </a:t>
            </a: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중지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한다</a:t>
            </a: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15052-C50D-4589-9EC6-A2163957D08B}"/>
              </a:ext>
            </a:extLst>
          </p:cNvPr>
          <p:cNvSpPr txBox="1"/>
          <p:nvPr/>
        </p:nvSpPr>
        <p:spPr>
          <a:xfrm>
            <a:off x="6361663" y="1154297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힌트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32A12AA-45FF-4A6E-81CB-928760F3BD45}"/>
              </a:ext>
            </a:extLst>
          </p:cNvPr>
          <p:cNvSpPr/>
          <p:nvPr/>
        </p:nvSpPr>
        <p:spPr>
          <a:xfrm>
            <a:off x="6467360" y="1640534"/>
            <a:ext cx="576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5B9807-09DC-451F-ABEE-187F66D7F285}"/>
              </a:ext>
            </a:extLst>
          </p:cNvPr>
          <p:cNvSpPr txBox="1"/>
          <p:nvPr/>
        </p:nvSpPr>
        <p:spPr>
          <a:xfrm>
            <a:off x="7226075" y="1269968"/>
            <a:ext cx="372339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화면에서 </a:t>
            </a: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힌트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버튼을 누르면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검정 칸이어야 하는 칸 하나가 </a:t>
            </a: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검정색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으로 칠해진다</a:t>
            </a: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002E72AE-A8A1-4B4A-8A91-026E32B17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26" y="1873389"/>
            <a:ext cx="4478439" cy="452058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624521F-2F9A-4C84-8E80-46AC14779F23}"/>
              </a:ext>
            </a:extLst>
          </p:cNvPr>
          <p:cNvSpPr txBox="1"/>
          <p:nvPr/>
        </p:nvSpPr>
        <p:spPr>
          <a:xfrm>
            <a:off x="516775" y="454031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게임 실행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2731CF-147E-486F-AC34-6917C5A56E0D}"/>
              </a:ext>
            </a:extLst>
          </p:cNvPr>
          <p:cNvSpPr txBox="1"/>
          <p:nvPr/>
        </p:nvSpPr>
        <p:spPr>
          <a:xfrm>
            <a:off x="546457" y="783993"/>
            <a:ext cx="553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210 옴니고딕 040" panose="02020603020101020101" pitchFamily="18" charset="-127"/>
              </a:rPr>
              <a:t>PLAY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D21C9E6-1266-4B92-8C6A-9B0BF5726963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90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756B2B1-5FB0-4362-92B6-B35A1EAA90F5}"/>
              </a:ext>
            </a:extLst>
          </p:cNvPr>
          <p:cNvSpPr txBox="1"/>
          <p:nvPr/>
        </p:nvSpPr>
        <p:spPr>
          <a:xfrm>
            <a:off x="1190487" y="1154297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성공</a:t>
            </a:r>
            <a:endParaRPr lang="ko-KR" altLang="en-US" sz="24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A6F8CA-7B5C-4806-B512-695C19304220}"/>
              </a:ext>
            </a:extLst>
          </p:cNvPr>
          <p:cNvSpPr/>
          <p:nvPr/>
        </p:nvSpPr>
        <p:spPr>
          <a:xfrm>
            <a:off x="1287745" y="1640534"/>
            <a:ext cx="576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D9C31-8E2C-4E07-B15D-3103E66C3E5B}"/>
              </a:ext>
            </a:extLst>
          </p:cNvPr>
          <p:cNvSpPr txBox="1"/>
          <p:nvPr/>
        </p:nvSpPr>
        <p:spPr>
          <a:xfrm>
            <a:off x="1940761" y="1269968"/>
            <a:ext cx="5514033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화면에서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문제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다 풀었을 때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4581541-21D3-4D5B-9C30-2B375A9D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45" y="1873390"/>
            <a:ext cx="4473663" cy="45205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C219F3-BF07-459D-9835-B01C8F1BA1BB}"/>
              </a:ext>
            </a:extLst>
          </p:cNvPr>
          <p:cNvSpPr txBox="1"/>
          <p:nvPr/>
        </p:nvSpPr>
        <p:spPr>
          <a:xfrm>
            <a:off x="6364866" y="1154297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새 게임</a:t>
            </a:r>
            <a:endParaRPr lang="ko-KR" altLang="en-US" sz="24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C59995-0393-4919-8646-933BB0AA6D7D}"/>
              </a:ext>
            </a:extLst>
          </p:cNvPr>
          <p:cNvSpPr/>
          <p:nvPr/>
        </p:nvSpPr>
        <p:spPr>
          <a:xfrm>
            <a:off x="6462124" y="1640534"/>
            <a:ext cx="936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85EAE3-5457-4F50-B738-6B1089F67686}"/>
              </a:ext>
            </a:extLst>
          </p:cNvPr>
          <p:cNvSpPr txBox="1"/>
          <p:nvPr/>
        </p:nvSpPr>
        <p:spPr>
          <a:xfrm>
            <a:off x="7494222" y="1269968"/>
            <a:ext cx="5514033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문제를 다 풀고 </a:t>
            </a: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새 게임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버튼을 누르면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문제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나온다</a:t>
            </a: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2ECE3E-695E-4191-BCDE-6C22B674F650}"/>
              </a:ext>
            </a:extLst>
          </p:cNvPr>
          <p:cNvSpPr txBox="1"/>
          <p:nvPr/>
        </p:nvSpPr>
        <p:spPr>
          <a:xfrm>
            <a:off x="516775" y="454031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게임 실행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C028A-6D14-426F-9A56-8E926156598C}"/>
              </a:ext>
            </a:extLst>
          </p:cNvPr>
          <p:cNvSpPr txBox="1"/>
          <p:nvPr/>
        </p:nvSpPr>
        <p:spPr>
          <a:xfrm>
            <a:off x="546457" y="783993"/>
            <a:ext cx="553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210 옴니고딕 040" panose="02020603020101020101" pitchFamily="18" charset="-127"/>
              </a:rPr>
              <a:t>PLAY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AF7F0D-3529-4F6E-A79B-80BC6023DEC9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F24CA0-9242-4927-B20F-944696EDF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65" y="1885638"/>
            <a:ext cx="4427090" cy="44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1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796ACC9A-821A-4576-9E8E-15A9A12C9877}"/>
              </a:ext>
            </a:extLst>
          </p:cNvPr>
          <p:cNvCxnSpPr>
            <a:cxnSpLocks/>
            <a:stCxn id="28" idx="3"/>
            <a:endCxn id="133" idx="0"/>
          </p:cNvCxnSpPr>
          <p:nvPr/>
        </p:nvCxnSpPr>
        <p:spPr>
          <a:xfrm flipH="1">
            <a:off x="9293734" y="2205945"/>
            <a:ext cx="341682" cy="2732167"/>
          </a:xfrm>
          <a:prstGeom prst="bentConnector4">
            <a:avLst>
              <a:gd name="adj1" fmla="val -140730"/>
              <a:gd name="adj2" fmla="val 80188"/>
            </a:avLst>
          </a:prstGeom>
          <a:ln w="50800">
            <a:solidFill>
              <a:srgbClr val="E8E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410039B0-04F1-48F8-9ED0-0E84ACCD565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635416" y="2205945"/>
            <a:ext cx="1733624" cy="2620055"/>
          </a:xfrm>
          <a:prstGeom prst="bentConnector2">
            <a:avLst/>
          </a:prstGeom>
          <a:ln w="50800">
            <a:solidFill>
              <a:srgbClr val="E8E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32AD48FC-A345-45B1-A924-C8F6BCC11C79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4752948" y="2993665"/>
            <a:ext cx="3854974" cy="609298"/>
          </a:xfrm>
          <a:prstGeom prst="bentConnector2">
            <a:avLst/>
          </a:prstGeom>
          <a:ln w="50800">
            <a:solidFill>
              <a:srgbClr val="5151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2ECE3E-695E-4191-BCDE-6C22B674F650}"/>
              </a:ext>
            </a:extLst>
          </p:cNvPr>
          <p:cNvSpPr txBox="1"/>
          <p:nvPr/>
        </p:nvSpPr>
        <p:spPr>
          <a:xfrm>
            <a:off x="516775" y="45403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코드 설명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C028A-6D14-426F-9A56-8E926156598C}"/>
              </a:ext>
            </a:extLst>
          </p:cNvPr>
          <p:cNvSpPr txBox="1"/>
          <p:nvPr/>
        </p:nvSpPr>
        <p:spPr>
          <a:xfrm>
            <a:off x="546457" y="783993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210 옴니고딕 040" panose="02020603020101020101" pitchFamily="18" charset="-127"/>
              </a:rPr>
              <a:t>CODE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AF7F0D-3529-4F6E-A79B-80BC6023DEC9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B2294A-AC05-4AE2-9B78-922224F10F98}"/>
              </a:ext>
            </a:extLst>
          </p:cNvPr>
          <p:cNvSpPr txBox="1"/>
          <p:nvPr/>
        </p:nvSpPr>
        <p:spPr>
          <a:xfrm>
            <a:off x="536304" y="1083177"/>
            <a:ext cx="31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레이아웃 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및</a:t>
            </a:r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화면 구성</a:t>
            </a:r>
            <a:endParaRPr lang="ko-KR" altLang="en-US" sz="24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453CEE-2518-4C98-BFD6-5D7EDCFD3964}"/>
              </a:ext>
            </a:extLst>
          </p:cNvPr>
          <p:cNvSpPr/>
          <p:nvPr/>
        </p:nvSpPr>
        <p:spPr>
          <a:xfrm>
            <a:off x="633562" y="1569414"/>
            <a:ext cx="2952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025CFE-5CD6-4C3D-903C-FFC0879945D7}"/>
              </a:ext>
            </a:extLst>
          </p:cNvPr>
          <p:cNvSpPr/>
          <p:nvPr/>
        </p:nvSpPr>
        <p:spPr>
          <a:xfrm>
            <a:off x="674201" y="1983164"/>
            <a:ext cx="4106958" cy="4190042"/>
          </a:xfrm>
          <a:prstGeom prst="rect">
            <a:avLst/>
          </a:prstGeom>
          <a:solidFill>
            <a:schemeClr val="bg1"/>
          </a:solidFill>
          <a:ln w="762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87771D-8FED-40E7-9777-AE627DA14E30}"/>
              </a:ext>
            </a:extLst>
          </p:cNvPr>
          <p:cNvSpPr/>
          <p:nvPr/>
        </p:nvSpPr>
        <p:spPr>
          <a:xfrm>
            <a:off x="7580428" y="1418225"/>
            <a:ext cx="2054988" cy="1575440"/>
          </a:xfrm>
          <a:prstGeom prst="rect">
            <a:avLst/>
          </a:prstGeom>
          <a:solidFill>
            <a:schemeClr val="bg1"/>
          </a:solidFill>
          <a:ln w="76200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Display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Game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Card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Panel</a:t>
            </a:r>
            <a:endParaRPr lang="ko-KR" altLang="en-US" sz="1100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4C66EC-ECED-40A7-B869-79FDE625DAA4}"/>
              </a:ext>
            </a:extLst>
          </p:cNvPr>
          <p:cNvSpPr/>
          <p:nvPr/>
        </p:nvSpPr>
        <p:spPr>
          <a:xfrm>
            <a:off x="5100094" y="1418225"/>
            <a:ext cx="2054989" cy="1575441"/>
          </a:xfrm>
          <a:prstGeom prst="rect">
            <a:avLst/>
          </a:prstGeom>
          <a:solidFill>
            <a:schemeClr val="bg1"/>
          </a:solidFill>
          <a:ln w="76200"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6F8CFD0-4484-4194-88FE-2D57D68D34B3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4798884" y="2993666"/>
            <a:ext cx="1328705" cy="609297"/>
          </a:xfrm>
          <a:prstGeom prst="bentConnector2">
            <a:avLst/>
          </a:prstGeom>
          <a:ln w="50800">
            <a:solidFill>
              <a:srgbClr val="5151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3DB231-7021-4EB0-A6D8-745DABCF8A26}"/>
              </a:ext>
            </a:extLst>
          </p:cNvPr>
          <p:cNvSpPr txBox="1"/>
          <p:nvPr/>
        </p:nvSpPr>
        <p:spPr>
          <a:xfrm>
            <a:off x="5063538" y="1125072"/>
            <a:ext cx="1436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readyPanel</a:t>
            </a:r>
            <a:endParaRPr lang="ko-KR" altLang="en-US" sz="12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1D963F-6DF8-42EA-83E8-8373211F69EC}"/>
              </a:ext>
            </a:extLst>
          </p:cNvPr>
          <p:cNvSpPr txBox="1"/>
          <p:nvPr/>
        </p:nvSpPr>
        <p:spPr>
          <a:xfrm>
            <a:off x="3780319" y="1635575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gamePanel</a:t>
            </a:r>
            <a:endParaRPr lang="ko-KR" altLang="en-US" sz="12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40674A-BD0E-41D1-9720-67E3A203356B}"/>
              </a:ext>
            </a:extLst>
          </p:cNvPr>
          <p:cNvSpPr txBox="1"/>
          <p:nvPr/>
        </p:nvSpPr>
        <p:spPr>
          <a:xfrm>
            <a:off x="7536288" y="1125072"/>
            <a:ext cx="160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displayPanel</a:t>
            </a:r>
            <a:endParaRPr lang="ko-KR" altLang="en-US" sz="12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8DA090F-4F4E-49AF-B1A2-050279B9299B}"/>
              </a:ext>
            </a:extLst>
          </p:cNvPr>
          <p:cNvSpPr/>
          <p:nvPr/>
        </p:nvSpPr>
        <p:spPr>
          <a:xfrm>
            <a:off x="674200" y="1958496"/>
            <a:ext cx="4106957" cy="759770"/>
          </a:xfrm>
          <a:prstGeom prst="rect">
            <a:avLst/>
          </a:prstGeom>
          <a:solidFill>
            <a:schemeClr val="bg1"/>
          </a:solidFill>
          <a:ln w="7620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buttonPanel</a:t>
            </a:r>
            <a:endParaRPr lang="ko-KR" altLang="en-US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D4B8349-6DE6-4030-B500-47C4F05B9FF6}"/>
              </a:ext>
            </a:extLst>
          </p:cNvPr>
          <p:cNvSpPr/>
          <p:nvPr/>
        </p:nvSpPr>
        <p:spPr>
          <a:xfrm>
            <a:off x="674200" y="2718266"/>
            <a:ext cx="4106957" cy="3479608"/>
          </a:xfrm>
          <a:prstGeom prst="rect">
            <a:avLst/>
          </a:prstGeom>
          <a:solidFill>
            <a:schemeClr val="bg1"/>
          </a:solidFill>
          <a:ln w="76200"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displayCardPanel</a:t>
            </a:r>
            <a:endParaRPr lang="ko-KR" altLang="en-US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9B91F7F3-DE90-4653-BC70-84595A4F2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36" y="289014"/>
            <a:ext cx="4772025" cy="619125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82058281-419D-40B6-8DC7-9F9B19209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49" y="2893454"/>
            <a:ext cx="3702302" cy="850638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C92ECE7D-75B1-4B19-B897-BB3892C0C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053" y="275802"/>
            <a:ext cx="4925087" cy="687221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E120EBE0-F82E-4978-B6E7-A642C02312EC}"/>
              </a:ext>
            </a:extLst>
          </p:cNvPr>
          <p:cNvSpPr/>
          <p:nvPr/>
        </p:nvSpPr>
        <p:spPr>
          <a:xfrm>
            <a:off x="7579203" y="1418225"/>
            <a:ext cx="540829" cy="1575441"/>
          </a:xfrm>
          <a:prstGeom prst="rect">
            <a:avLst/>
          </a:prstGeom>
          <a:solidFill>
            <a:schemeClr val="bg1"/>
          </a:solidFill>
          <a:ln w="76200"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Display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Result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Panel</a:t>
            </a:r>
            <a:endParaRPr lang="ko-KR" altLang="en-US" sz="700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211839F7-2399-439F-BF4B-6B477F10D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637" y="3212655"/>
            <a:ext cx="4106958" cy="598641"/>
          </a:xfrm>
          <a:prstGeom prst="rect">
            <a:avLst/>
          </a:prstGeom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3CB3E85-6B2E-4AB4-958C-4DD1E068DAA4}"/>
              </a:ext>
            </a:extLst>
          </p:cNvPr>
          <p:cNvSpPr/>
          <p:nvPr/>
        </p:nvSpPr>
        <p:spPr>
          <a:xfrm>
            <a:off x="10418966" y="4938112"/>
            <a:ext cx="1359174" cy="1575441"/>
          </a:xfrm>
          <a:prstGeom prst="rect">
            <a:avLst/>
          </a:prstGeom>
          <a:solidFill>
            <a:schemeClr val="bg1"/>
          </a:solidFill>
          <a:ln w="76200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1696943-03EA-43BC-BAEF-DCCABB3414B5}"/>
              </a:ext>
            </a:extLst>
          </p:cNvPr>
          <p:cNvSpPr txBox="1"/>
          <p:nvPr/>
        </p:nvSpPr>
        <p:spPr>
          <a:xfrm>
            <a:off x="10347580" y="4225836"/>
            <a:ext cx="7857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Display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Suspend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Panel</a:t>
            </a:r>
            <a:endParaRPr lang="ko-KR" altLang="en-US" sz="11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A601B95-6F4E-4161-A75F-33BE6C6D0C99}"/>
              </a:ext>
            </a:extLst>
          </p:cNvPr>
          <p:cNvSpPr txBox="1"/>
          <p:nvPr/>
        </p:nvSpPr>
        <p:spPr>
          <a:xfrm>
            <a:off x="7746372" y="5919737"/>
            <a:ext cx="74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Display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Game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Panel</a:t>
            </a:r>
            <a:endParaRPr lang="ko-KR" altLang="en-US" sz="12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F38E6AF-A260-4FF2-86B7-CF349242A7C8}"/>
              </a:ext>
            </a:extLst>
          </p:cNvPr>
          <p:cNvSpPr/>
          <p:nvPr/>
        </p:nvSpPr>
        <p:spPr>
          <a:xfrm>
            <a:off x="8188673" y="1420995"/>
            <a:ext cx="1451614" cy="1575440"/>
          </a:xfrm>
          <a:prstGeom prst="rect">
            <a:avLst/>
          </a:prstGeom>
          <a:solidFill>
            <a:schemeClr val="bg1"/>
          </a:solidFill>
          <a:ln w="76200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Display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Game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Card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Panel</a:t>
            </a:r>
            <a:endParaRPr lang="ko-KR" altLang="en-US" sz="1100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041E46A-67C9-4EF6-A8E7-42D868AFF6B8}"/>
              </a:ext>
            </a:extLst>
          </p:cNvPr>
          <p:cNvSpPr/>
          <p:nvPr/>
        </p:nvSpPr>
        <p:spPr>
          <a:xfrm>
            <a:off x="8614147" y="4938112"/>
            <a:ext cx="1359174" cy="1575441"/>
          </a:xfrm>
          <a:prstGeom prst="rect">
            <a:avLst/>
          </a:prstGeom>
          <a:solidFill>
            <a:schemeClr val="bg1"/>
          </a:solidFill>
          <a:ln w="76200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5B9ABEC-14BC-43AB-9984-068EC8A82306}"/>
              </a:ext>
            </a:extLst>
          </p:cNvPr>
          <p:cNvSpPr/>
          <p:nvPr/>
        </p:nvSpPr>
        <p:spPr>
          <a:xfrm>
            <a:off x="9003792" y="5294765"/>
            <a:ext cx="969529" cy="121878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gridPanel</a:t>
            </a:r>
            <a:endParaRPr lang="ko-KR" altLang="en-US" sz="1000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425CC18-3378-47FF-8B39-2DCBBD4A98D9}"/>
              </a:ext>
            </a:extLst>
          </p:cNvPr>
          <p:cNvSpPr/>
          <p:nvPr/>
        </p:nvSpPr>
        <p:spPr>
          <a:xfrm>
            <a:off x="8607923" y="5294763"/>
            <a:ext cx="395870" cy="1218789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grid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Row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Label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Panel</a:t>
            </a:r>
            <a:endParaRPr lang="ko-KR" altLang="en-US" sz="600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62490E6-7212-422E-83A8-459927F090AC}"/>
              </a:ext>
            </a:extLst>
          </p:cNvPr>
          <p:cNvSpPr/>
          <p:nvPr/>
        </p:nvSpPr>
        <p:spPr>
          <a:xfrm>
            <a:off x="9021969" y="4938112"/>
            <a:ext cx="969529" cy="35665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gridColLabelPanel</a:t>
            </a:r>
            <a:endParaRPr lang="ko-KR" altLang="en-US" sz="600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65F70D-E113-49EF-BCB6-844E54958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730" y="3867388"/>
            <a:ext cx="4198542" cy="1926268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A41A5FB4-1004-4004-A728-2219BAC2EAB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8533"/>
          <a:stretch/>
        </p:blipFill>
        <p:spPr>
          <a:xfrm>
            <a:off x="4966737" y="5774596"/>
            <a:ext cx="2402527" cy="8501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5B382A-FC07-4E84-A108-DF6048A8C5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1694" y="3659353"/>
            <a:ext cx="1229192" cy="21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1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345</Words>
  <Application>Microsoft Office PowerPoint</Application>
  <PresentationFormat>와이드스크린</PresentationFormat>
  <Paragraphs>124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210 옴니고딕 050</vt:lpstr>
      <vt:lpstr>맑은 고딕</vt:lpstr>
      <vt:lpstr>Arial</vt:lpstr>
      <vt:lpstr>210 옴니고딕 020</vt:lpstr>
      <vt:lpstr>210 옴니고딕 040</vt:lpstr>
      <vt:lpstr>Wingdings</vt:lpstr>
      <vt:lpstr>Quicksand Medium</vt:lpstr>
      <vt:lpstr>210 옴니고딕 030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유빈 조</dc:creator>
  <cp:lastModifiedBy>조유빈</cp:lastModifiedBy>
  <cp:revision>39</cp:revision>
  <dcterms:created xsi:type="dcterms:W3CDTF">2020-11-29T01:50:01Z</dcterms:created>
  <dcterms:modified xsi:type="dcterms:W3CDTF">2021-11-04T11:31:03Z</dcterms:modified>
</cp:coreProperties>
</file>