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2"/>
    <p:restoredTop sz="94668"/>
  </p:normalViewPr>
  <p:slideViewPr>
    <p:cSldViewPr snapToGrid="0" snapToObjects="1">
      <p:cViewPr varScale="1">
        <p:scale>
          <a:sx n="80" d="100"/>
          <a:sy n="80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789C5-A9CF-4942-B439-BE63E40FB81B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D3BCA9-BFDB-7B4F-9136-1D9970069FF3}">
      <dgm:prSet phldrT="[텍스트]" phldr="1"/>
      <dgm:spPr>
        <a:solidFill>
          <a:srgbClr val="4472C4">
            <a:alpha val="50196"/>
          </a:srgbClr>
        </a:solidFill>
      </dgm:spPr>
      <dgm:t>
        <a:bodyPr/>
        <a:lstStyle/>
        <a:p>
          <a:pPr latinLnBrk="1"/>
          <a:endParaRPr lang="ko-KR" alt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FE73A7C6-6970-2A41-B6C7-93E44540CFF7}" type="parTrans" cxnId="{7072FCA9-09ED-9F4B-A56A-AC4FB41FF469}">
      <dgm:prSet/>
      <dgm:spPr/>
      <dgm:t>
        <a:bodyPr/>
        <a:lstStyle/>
        <a:p>
          <a:pPr latinLnBrk="1"/>
          <a:endParaRPr lang="ko-KR" altLang="en-US"/>
        </a:p>
      </dgm:t>
    </dgm:pt>
    <dgm:pt modelId="{3265F5AA-946B-FB44-8676-91ABFCF649AF}" type="sibTrans" cxnId="{7072FCA9-09ED-9F4B-A56A-AC4FB41FF469}">
      <dgm:prSet/>
      <dgm:spPr/>
      <dgm:t>
        <a:bodyPr/>
        <a:lstStyle/>
        <a:p>
          <a:pPr latinLnBrk="1"/>
          <a:endParaRPr lang="ko-KR" altLang="en-US"/>
        </a:p>
      </dgm:t>
    </dgm:pt>
    <dgm:pt modelId="{B544ECF6-3147-C046-ABC8-9F562FC7FAF6}">
      <dgm:prSet phldrT="[텍스트]" phldr="1"/>
      <dgm:spPr>
        <a:solidFill>
          <a:srgbClr val="002060"/>
        </a:solidFill>
      </dgm:spPr>
      <dgm:t>
        <a:bodyPr/>
        <a:lstStyle/>
        <a:p>
          <a:pPr latinLnBrk="1"/>
          <a:endParaRPr lang="ko-KR" alt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9EAAA631-D937-EB44-8399-24CEE87D3AB9}" type="parTrans" cxnId="{4D7ED7DE-1BD1-7B44-95B6-3B45CB183466}">
      <dgm:prSet/>
      <dgm:spPr/>
      <dgm:t>
        <a:bodyPr/>
        <a:lstStyle/>
        <a:p>
          <a:pPr latinLnBrk="1"/>
          <a:endParaRPr lang="ko-KR" altLang="en-US"/>
        </a:p>
      </dgm:t>
    </dgm:pt>
    <dgm:pt modelId="{09D60497-BDEA-F146-86CD-D4C949E24F4B}" type="sibTrans" cxnId="{4D7ED7DE-1BD1-7B44-95B6-3B45CB183466}">
      <dgm:prSet/>
      <dgm:spPr/>
      <dgm:t>
        <a:bodyPr/>
        <a:lstStyle/>
        <a:p>
          <a:pPr latinLnBrk="1"/>
          <a:endParaRPr lang="ko-KR" altLang="en-US"/>
        </a:p>
      </dgm:t>
    </dgm:pt>
    <dgm:pt modelId="{F271F9B5-4325-EF4F-9F0F-907834971CE9}">
      <dgm:prSet phldrT="[텍스트]" phldr="1"/>
      <dgm:spPr>
        <a:solidFill>
          <a:srgbClr val="002060"/>
        </a:solidFill>
      </dgm:spPr>
      <dgm:t>
        <a:bodyPr/>
        <a:lstStyle/>
        <a:p>
          <a:pPr latinLnBrk="1"/>
          <a:endParaRPr lang="ko-KR" alt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BA24394E-9E43-A246-90E2-1AEEB782CF7B}" type="parTrans" cxnId="{8AAABAF0-AA11-0C41-A68D-E46E5162671D}">
      <dgm:prSet/>
      <dgm:spPr/>
      <dgm:t>
        <a:bodyPr/>
        <a:lstStyle/>
        <a:p>
          <a:pPr latinLnBrk="1"/>
          <a:endParaRPr lang="ko-KR" altLang="en-US"/>
        </a:p>
      </dgm:t>
    </dgm:pt>
    <dgm:pt modelId="{FD818FDA-F771-C140-97A1-BD4348D0ED42}" type="sibTrans" cxnId="{8AAABAF0-AA11-0C41-A68D-E46E5162671D}">
      <dgm:prSet/>
      <dgm:spPr/>
      <dgm:t>
        <a:bodyPr/>
        <a:lstStyle/>
        <a:p>
          <a:pPr latinLnBrk="1"/>
          <a:endParaRPr lang="ko-KR" altLang="en-US"/>
        </a:p>
      </dgm:t>
    </dgm:pt>
    <dgm:pt modelId="{47A4D1AE-DC57-D740-90A5-668A2A5C3A86}">
      <dgm:prSet phldrT="[텍스트]" phldr="1"/>
      <dgm:spPr>
        <a:solidFill>
          <a:srgbClr val="002060">
            <a:alpha val="50196"/>
          </a:srgbClr>
        </a:solidFill>
      </dgm:spPr>
      <dgm:t>
        <a:bodyPr/>
        <a:lstStyle/>
        <a:p>
          <a:pPr latinLnBrk="1"/>
          <a:endParaRPr lang="ko-KR" alt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8AC9911B-3C77-2341-8B33-AFAA44C7A983}" type="parTrans" cxnId="{F4D07E64-CB2A-224C-BE1F-D458308D894B}">
      <dgm:prSet/>
      <dgm:spPr/>
      <dgm:t>
        <a:bodyPr/>
        <a:lstStyle/>
        <a:p>
          <a:pPr latinLnBrk="1"/>
          <a:endParaRPr lang="ko-KR" altLang="en-US"/>
        </a:p>
      </dgm:t>
    </dgm:pt>
    <dgm:pt modelId="{0F65A1BE-6120-0742-A618-F30E8001207A}" type="sibTrans" cxnId="{F4D07E64-CB2A-224C-BE1F-D458308D894B}">
      <dgm:prSet/>
      <dgm:spPr/>
      <dgm:t>
        <a:bodyPr/>
        <a:lstStyle/>
        <a:p>
          <a:pPr latinLnBrk="1"/>
          <a:endParaRPr lang="ko-KR" altLang="en-US"/>
        </a:p>
      </dgm:t>
    </dgm:pt>
    <dgm:pt modelId="{A00B0995-C212-0446-A1CE-AF482839F47B}" type="pres">
      <dgm:prSet presAssocID="{844789C5-A9CF-4942-B439-BE63E40FB81B}" presName="matrix" presStyleCnt="0">
        <dgm:presLayoutVars>
          <dgm:chMax val="1"/>
          <dgm:dir/>
          <dgm:resizeHandles val="exact"/>
        </dgm:presLayoutVars>
      </dgm:prSet>
      <dgm:spPr/>
    </dgm:pt>
    <dgm:pt modelId="{DB69CA1C-E5FC-6440-8529-59DFF4393C20}" type="pres">
      <dgm:prSet presAssocID="{844789C5-A9CF-4942-B439-BE63E40FB81B}" presName="diamond" presStyleLbl="bgShp" presStyleIdx="0" presStyleCnt="1"/>
      <dgm:spPr>
        <a:solidFill>
          <a:srgbClr val="002060">
            <a:alpha val="20000"/>
          </a:srgbClr>
        </a:solidFill>
      </dgm:spPr>
    </dgm:pt>
    <dgm:pt modelId="{03304BA6-4215-4143-8652-09CF201DE536}" type="pres">
      <dgm:prSet presAssocID="{844789C5-A9CF-4942-B439-BE63E40FB8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018A8E1-248B-6E4C-A5A2-E54484705B7A}" type="pres">
      <dgm:prSet presAssocID="{844789C5-A9CF-4942-B439-BE63E40FB8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6629DF-FAFF-9140-8173-50BB1A532B99}" type="pres">
      <dgm:prSet presAssocID="{844789C5-A9CF-4942-B439-BE63E40FB8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A7FBF2-B682-6844-BCE3-8BAA8D7B191C}" type="pres">
      <dgm:prSet presAssocID="{844789C5-A9CF-4942-B439-BE63E40FB8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3CCE1F-C118-C04D-A030-331954774029}" type="presOf" srcId="{47A4D1AE-DC57-D740-90A5-668A2A5C3A86}" destId="{40A7FBF2-B682-6844-BCE3-8BAA8D7B191C}" srcOrd="0" destOrd="0" presId="urn:microsoft.com/office/officeart/2005/8/layout/matrix3"/>
    <dgm:cxn modelId="{8FD0D238-8A08-5641-9AC0-DB88F2361410}" type="presOf" srcId="{F271F9B5-4325-EF4F-9F0F-907834971CE9}" destId="{D76629DF-FAFF-9140-8173-50BB1A532B99}" srcOrd="0" destOrd="0" presId="urn:microsoft.com/office/officeart/2005/8/layout/matrix3"/>
    <dgm:cxn modelId="{90D9B33D-9612-204F-9DDC-9FA874234A53}" type="presOf" srcId="{8FD3BCA9-BFDB-7B4F-9136-1D9970069FF3}" destId="{03304BA6-4215-4143-8652-09CF201DE536}" srcOrd="0" destOrd="0" presId="urn:microsoft.com/office/officeart/2005/8/layout/matrix3"/>
    <dgm:cxn modelId="{1DC6DC45-A07D-354C-9F51-C5D457AA4B15}" type="presOf" srcId="{844789C5-A9CF-4942-B439-BE63E40FB81B}" destId="{A00B0995-C212-0446-A1CE-AF482839F47B}" srcOrd="0" destOrd="0" presId="urn:microsoft.com/office/officeart/2005/8/layout/matrix3"/>
    <dgm:cxn modelId="{F4D07E64-CB2A-224C-BE1F-D458308D894B}" srcId="{844789C5-A9CF-4942-B439-BE63E40FB81B}" destId="{47A4D1AE-DC57-D740-90A5-668A2A5C3A86}" srcOrd="3" destOrd="0" parTransId="{8AC9911B-3C77-2341-8B33-AFAA44C7A983}" sibTransId="{0F65A1BE-6120-0742-A618-F30E8001207A}"/>
    <dgm:cxn modelId="{F8824476-25DB-C647-9D40-1FF9BE4063C5}" type="presOf" srcId="{B544ECF6-3147-C046-ABC8-9F562FC7FAF6}" destId="{C018A8E1-248B-6E4C-A5A2-E54484705B7A}" srcOrd="0" destOrd="0" presId="urn:microsoft.com/office/officeart/2005/8/layout/matrix3"/>
    <dgm:cxn modelId="{7072FCA9-09ED-9F4B-A56A-AC4FB41FF469}" srcId="{844789C5-A9CF-4942-B439-BE63E40FB81B}" destId="{8FD3BCA9-BFDB-7B4F-9136-1D9970069FF3}" srcOrd="0" destOrd="0" parTransId="{FE73A7C6-6970-2A41-B6C7-93E44540CFF7}" sibTransId="{3265F5AA-946B-FB44-8676-91ABFCF649AF}"/>
    <dgm:cxn modelId="{4D7ED7DE-1BD1-7B44-95B6-3B45CB183466}" srcId="{844789C5-A9CF-4942-B439-BE63E40FB81B}" destId="{B544ECF6-3147-C046-ABC8-9F562FC7FAF6}" srcOrd="1" destOrd="0" parTransId="{9EAAA631-D937-EB44-8399-24CEE87D3AB9}" sibTransId="{09D60497-BDEA-F146-86CD-D4C949E24F4B}"/>
    <dgm:cxn modelId="{8AAABAF0-AA11-0C41-A68D-E46E5162671D}" srcId="{844789C5-A9CF-4942-B439-BE63E40FB81B}" destId="{F271F9B5-4325-EF4F-9F0F-907834971CE9}" srcOrd="2" destOrd="0" parTransId="{BA24394E-9E43-A246-90E2-1AEEB782CF7B}" sibTransId="{FD818FDA-F771-C140-97A1-BD4348D0ED42}"/>
    <dgm:cxn modelId="{0CA616D8-D72E-3743-BC50-3C4C6B837053}" type="presParOf" srcId="{A00B0995-C212-0446-A1CE-AF482839F47B}" destId="{DB69CA1C-E5FC-6440-8529-59DFF4393C20}" srcOrd="0" destOrd="0" presId="urn:microsoft.com/office/officeart/2005/8/layout/matrix3"/>
    <dgm:cxn modelId="{4ED84C43-3CB1-0540-B099-1402193ED3E5}" type="presParOf" srcId="{A00B0995-C212-0446-A1CE-AF482839F47B}" destId="{03304BA6-4215-4143-8652-09CF201DE536}" srcOrd="1" destOrd="0" presId="urn:microsoft.com/office/officeart/2005/8/layout/matrix3"/>
    <dgm:cxn modelId="{47F4DDAA-1993-F247-BE48-B35102EE1998}" type="presParOf" srcId="{A00B0995-C212-0446-A1CE-AF482839F47B}" destId="{C018A8E1-248B-6E4C-A5A2-E54484705B7A}" srcOrd="2" destOrd="0" presId="urn:microsoft.com/office/officeart/2005/8/layout/matrix3"/>
    <dgm:cxn modelId="{AA2434E9-687F-1D47-B8AC-489BD26A9D8B}" type="presParOf" srcId="{A00B0995-C212-0446-A1CE-AF482839F47B}" destId="{D76629DF-FAFF-9140-8173-50BB1A532B99}" srcOrd="3" destOrd="0" presId="urn:microsoft.com/office/officeart/2005/8/layout/matrix3"/>
    <dgm:cxn modelId="{C8499B39-E6E4-644D-AC13-83B809EF13B6}" type="presParOf" srcId="{A00B0995-C212-0446-A1CE-AF482839F47B}" destId="{40A7FBF2-B682-6844-BCE3-8BAA8D7B19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E3A00-6896-BD42-A7CA-B8F1C25FF370}" type="doc">
      <dgm:prSet loTypeId="urn:microsoft.com/office/officeart/2005/8/layout/process4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28DA2B71-4DCC-4347-B13F-9D40BADC1848}">
      <dgm:prSet phldrT="[텍스트]" phldr="1" custT="1"/>
      <dgm:spPr>
        <a:solidFill>
          <a:srgbClr val="002060">
            <a:alpha val="10000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4D24AD71-9DB3-EB43-B31C-0F23F2B6E539}" type="parTrans" cxnId="{02400469-0E76-8240-ABF3-DDF8A093F26C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7A71AF45-7C9F-0644-B48B-10C47AC7F6CC}" type="sibTrans" cxnId="{02400469-0E76-8240-ABF3-DDF8A093F26C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3E6AFE29-8136-E844-AC02-C9322813CA9C}">
      <dgm:prSet phldrT="[텍스트]" phldr="1" custT="1"/>
      <dgm:spPr>
        <a:solidFill>
          <a:srgbClr val="002060">
            <a:alpha val="90000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8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52A0B566-7D8F-4940-910F-995B7FECB029}" type="parTrans" cxnId="{44C7BDE9-2D2F-C84B-921C-ED7000E578A8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0D722E8E-3CA5-1640-AC04-74A2D8419F17}" type="sibTrans" cxnId="{44C7BDE9-2D2F-C84B-921C-ED7000E578A8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502DCA10-89CD-F649-A79D-CC093BCF81B9}">
      <dgm:prSet phldrT="[텍스트]" phldr="1" custT="1"/>
      <dgm:spPr>
        <a:solidFill>
          <a:srgbClr val="002060">
            <a:alpha val="90000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8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E27D11B8-299F-C042-836C-0C532D3AF187}" type="parTrans" cxnId="{1F5EB5C4-B3BE-8745-B657-60942267ABA4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8C4A4B19-35EE-3A4D-990F-C27C3A5998A7}" type="sibTrans" cxnId="{1F5EB5C4-B3BE-8745-B657-60942267ABA4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70C7DA50-8C3B-2748-9D9B-95165818929B}">
      <dgm:prSet phldrT="[텍스트]" phldr="1" custT="1"/>
      <dgm:spPr>
        <a:solidFill>
          <a:srgbClr val="002060">
            <a:alpha val="10000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3C01D75D-14E9-1E47-8205-55EE5DFB2571}" type="parTrans" cxnId="{949ACD7E-7853-204A-9737-46ED2B491BD5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1D911CF7-64A6-7546-A9A5-1BCB858630AC}" type="sibTrans" cxnId="{949ACD7E-7853-204A-9737-46ED2B491BD5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A0FC08F5-91E3-504F-91EE-9B8ED0E4B270}">
      <dgm:prSet phldrT="[텍스트]" phldr="1" custT="1"/>
      <dgm:spPr>
        <a:solidFill>
          <a:srgbClr val="002060">
            <a:alpha val="90000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8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C10A0071-7590-7349-A575-9A2BAEC48788}" type="parTrans" cxnId="{1449DD72-8F86-174E-AAF5-057E93B760A8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CCD5E563-BCCC-8843-9B0F-0394BD906D8C}" type="sibTrans" cxnId="{1449DD72-8F86-174E-AAF5-057E93B760A8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17D2A614-29AE-B343-8B9B-48B618A46DEC}">
      <dgm:prSet phldrT="[텍스트]" phldr="1" custT="1"/>
      <dgm:spPr>
        <a:solidFill>
          <a:srgbClr val="002060">
            <a:alpha val="90000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8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92D158AD-7084-3A47-82C0-CDEB4231089B}" type="parTrans" cxnId="{5ECB6836-4FA2-DD41-B3FB-0FF915B7E40A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BD29297F-FE8F-4D4B-A793-E1F5F61B25AE}" type="sibTrans" cxnId="{5ECB6836-4FA2-DD41-B3FB-0FF915B7E40A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B530AFD4-0D72-AC46-982C-4E855F405E5D}">
      <dgm:prSet phldrT="[텍스트]" phldr="1" custT="1"/>
      <dgm:spPr>
        <a:solidFill>
          <a:srgbClr val="002060">
            <a:alpha val="10188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D6FA83AE-B884-134F-ABE5-33D4037EC5CD}" type="parTrans" cxnId="{A70AE73D-803C-F846-9981-CD88B2B40C19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BE4B3D65-FAD9-EC45-A83C-6EF81B0155B1}" type="sibTrans" cxnId="{A70AE73D-803C-F846-9981-CD88B2B40C19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3A3F2A54-ACC3-2A48-8B04-9B7CBBE38ABA}">
      <dgm:prSet phldrT="[텍스트]" phldr="1" custT="1"/>
      <dgm:spPr>
        <a:solidFill>
          <a:srgbClr val="002060">
            <a:alpha val="90000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8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9F083B5B-98F0-3146-8A35-E7A0C48D7893}" type="parTrans" cxnId="{C2BF081D-ED44-A94E-96DB-B53278737D0C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2B747F11-9782-0346-A8DA-47CEE4544333}" type="sibTrans" cxnId="{C2BF081D-ED44-A94E-96DB-B53278737D0C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ED557C65-B4D7-024F-B840-5588A3B6D218}">
      <dgm:prSet phldrT="[텍스트]" phldr="1" custT="1"/>
      <dgm:spPr>
        <a:solidFill>
          <a:srgbClr val="002060">
            <a:alpha val="90000"/>
          </a:srgbClr>
        </a:solidFill>
        <a:ln>
          <a:noFill/>
        </a:ln>
      </dgm:spPr>
      <dgm:t>
        <a:bodyPr/>
        <a:lstStyle/>
        <a:p>
          <a:pPr latinLnBrk="1"/>
          <a:endParaRPr lang="ko-KR" altLang="en-US" sz="18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83F83527-42FA-9045-B42C-93AE74A3A55D}" type="parTrans" cxnId="{0D514D18-0230-E340-B6D2-632ABB733868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26C5E9F9-9323-AC41-B9B1-8ECCF638C353}" type="sibTrans" cxnId="{0D514D18-0230-E340-B6D2-632ABB733868}">
      <dgm:prSet/>
      <dgm:spPr/>
      <dgm:t>
        <a:bodyPr/>
        <a:lstStyle/>
        <a:p>
          <a:pPr latinLnBrk="1"/>
          <a:endParaRPr lang="ko-KR" altLang="en-US" sz="120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8ED0B923-00C9-DB43-A1DB-1C2B072D4AA1}" type="pres">
      <dgm:prSet presAssocID="{B4DE3A00-6896-BD42-A7CA-B8F1C25FF370}" presName="Name0" presStyleCnt="0">
        <dgm:presLayoutVars>
          <dgm:dir/>
          <dgm:animLvl val="lvl"/>
          <dgm:resizeHandles val="exact"/>
        </dgm:presLayoutVars>
      </dgm:prSet>
      <dgm:spPr/>
    </dgm:pt>
    <dgm:pt modelId="{F139839D-171B-904C-88F7-D15B7674963A}" type="pres">
      <dgm:prSet presAssocID="{B530AFD4-0D72-AC46-982C-4E855F405E5D}" presName="boxAndChildren" presStyleCnt="0"/>
      <dgm:spPr/>
    </dgm:pt>
    <dgm:pt modelId="{18995384-56EF-FA44-8DFB-70D59E299872}" type="pres">
      <dgm:prSet presAssocID="{B530AFD4-0D72-AC46-982C-4E855F405E5D}" presName="parentTextBox" presStyleLbl="node1" presStyleIdx="0" presStyleCnt="3"/>
      <dgm:spPr/>
    </dgm:pt>
    <dgm:pt modelId="{884DE73A-C7C6-8146-9847-B6B43118641A}" type="pres">
      <dgm:prSet presAssocID="{B530AFD4-0D72-AC46-982C-4E855F405E5D}" presName="entireBox" presStyleLbl="node1" presStyleIdx="0" presStyleCnt="3"/>
      <dgm:spPr/>
    </dgm:pt>
    <dgm:pt modelId="{CDFC13A2-5474-5641-B980-31E415B6C4CD}" type="pres">
      <dgm:prSet presAssocID="{B530AFD4-0D72-AC46-982C-4E855F405E5D}" presName="descendantBox" presStyleCnt="0"/>
      <dgm:spPr/>
    </dgm:pt>
    <dgm:pt modelId="{604A110A-104F-AF40-B0B5-B3ECACF35BD8}" type="pres">
      <dgm:prSet presAssocID="{3A3F2A54-ACC3-2A48-8B04-9B7CBBE38ABA}" presName="childTextBox" presStyleLbl="fgAccFollowNode1" presStyleIdx="0" presStyleCnt="6">
        <dgm:presLayoutVars>
          <dgm:bulletEnabled val="1"/>
        </dgm:presLayoutVars>
      </dgm:prSet>
      <dgm:spPr/>
    </dgm:pt>
    <dgm:pt modelId="{B59F7AEA-7D21-BC43-AA9E-FE468D7CBB14}" type="pres">
      <dgm:prSet presAssocID="{ED557C65-B4D7-024F-B840-5588A3B6D218}" presName="childTextBox" presStyleLbl="fgAccFollowNode1" presStyleIdx="1" presStyleCnt="6">
        <dgm:presLayoutVars>
          <dgm:bulletEnabled val="1"/>
        </dgm:presLayoutVars>
      </dgm:prSet>
      <dgm:spPr/>
    </dgm:pt>
    <dgm:pt modelId="{504D9B00-BFC4-A245-8F0A-78EEEEA81DBD}" type="pres">
      <dgm:prSet presAssocID="{1D911CF7-64A6-7546-A9A5-1BCB858630AC}" presName="sp" presStyleCnt="0"/>
      <dgm:spPr/>
    </dgm:pt>
    <dgm:pt modelId="{117B7110-BC7A-F847-8842-95246A960173}" type="pres">
      <dgm:prSet presAssocID="{70C7DA50-8C3B-2748-9D9B-95165818929B}" presName="arrowAndChildren" presStyleCnt="0"/>
      <dgm:spPr/>
    </dgm:pt>
    <dgm:pt modelId="{5B38BA04-9EBC-9047-957E-9F8D7D9DEDE6}" type="pres">
      <dgm:prSet presAssocID="{70C7DA50-8C3B-2748-9D9B-95165818929B}" presName="parentTextArrow" presStyleLbl="node1" presStyleIdx="0" presStyleCnt="3"/>
      <dgm:spPr/>
    </dgm:pt>
    <dgm:pt modelId="{EC497486-E7CD-0943-8CE0-5183281E3BB4}" type="pres">
      <dgm:prSet presAssocID="{70C7DA50-8C3B-2748-9D9B-95165818929B}" presName="arrow" presStyleLbl="node1" presStyleIdx="1" presStyleCnt="3"/>
      <dgm:spPr/>
    </dgm:pt>
    <dgm:pt modelId="{975DB3FB-7602-A94F-81B2-D526A38EDBB0}" type="pres">
      <dgm:prSet presAssocID="{70C7DA50-8C3B-2748-9D9B-95165818929B}" presName="descendantArrow" presStyleCnt="0"/>
      <dgm:spPr/>
    </dgm:pt>
    <dgm:pt modelId="{3916357B-7C35-284A-BBD6-746847DF8567}" type="pres">
      <dgm:prSet presAssocID="{A0FC08F5-91E3-504F-91EE-9B8ED0E4B270}" presName="childTextArrow" presStyleLbl="fgAccFollowNode1" presStyleIdx="2" presStyleCnt="6">
        <dgm:presLayoutVars>
          <dgm:bulletEnabled val="1"/>
        </dgm:presLayoutVars>
      </dgm:prSet>
      <dgm:spPr/>
    </dgm:pt>
    <dgm:pt modelId="{29ECE805-5AC5-5B41-A12B-7BFBBEBBE81B}" type="pres">
      <dgm:prSet presAssocID="{17D2A614-29AE-B343-8B9B-48B618A46DEC}" presName="childTextArrow" presStyleLbl="fgAccFollowNode1" presStyleIdx="3" presStyleCnt="6">
        <dgm:presLayoutVars>
          <dgm:bulletEnabled val="1"/>
        </dgm:presLayoutVars>
      </dgm:prSet>
      <dgm:spPr/>
    </dgm:pt>
    <dgm:pt modelId="{51AA55FF-E467-7F43-91BC-A94A5E34DB39}" type="pres">
      <dgm:prSet presAssocID="{7A71AF45-7C9F-0644-B48B-10C47AC7F6CC}" presName="sp" presStyleCnt="0"/>
      <dgm:spPr/>
    </dgm:pt>
    <dgm:pt modelId="{361D6CF4-5CC1-964C-94C5-2EF9DCDE1766}" type="pres">
      <dgm:prSet presAssocID="{28DA2B71-4DCC-4347-B13F-9D40BADC1848}" presName="arrowAndChildren" presStyleCnt="0"/>
      <dgm:spPr/>
    </dgm:pt>
    <dgm:pt modelId="{D79542AC-7705-4F44-8D53-3852339BF0A2}" type="pres">
      <dgm:prSet presAssocID="{28DA2B71-4DCC-4347-B13F-9D40BADC1848}" presName="parentTextArrow" presStyleLbl="node1" presStyleIdx="1" presStyleCnt="3"/>
      <dgm:spPr/>
    </dgm:pt>
    <dgm:pt modelId="{80D46975-D007-A946-B00D-2F29A98C1A95}" type="pres">
      <dgm:prSet presAssocID="{28DA2B71-4DCC-4347-B13F-9D40BADC1848}" presName="arrow" presStyleLbl="node1" presStyleIdx="2" presStyleCnt="3"/>
      <dgm:spPr/>
    </dgm:pt>
    <dgm:pt modelId="{16E1F1FB-75A3-3C45-84B4-C943CE701B9F}" type="pres">
      <dgm:prSet presAssocID="{28DA2B71-4DCC-4347-B13F-9D40BADC1848}" presName="descendantArrow" presStyleCnt="0"/>
      <dgm:spPr/>
    </dgm:pt>
    <dgm:pt modelId="{E8139289-3773-DB41-972D-15BC8C247E30}" type="pres">
      <dgm:prSet presAssocID="{3E6AFE29-8136-E844-AC02-C9322813CA9C}" presName="childTextArrow" presStyleLbl="fgAccFollowNode1" presStyleIdx="4" presStyleCnt="6">
        <dgm:presLayoutVars>
          <dgm:bulletEnabled val="1"/>
        </dgm:presLayoutVars>
      </dgm:prSet>
      <dgm:spPr/>
    </dgm:pt>
    <dgm:pt modelId="{138A59CE-001F-F846-B6CB-C01694B78071}" type="pres">
      <dgm:prSet presAssocID="{502DCA10-89CD-F649-A79D-CC093BCF81B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32C4DA15-4B64-CE4D-B8EA-13D958F9B959}" type="presOf" srcId="{B530AFD4-0D72-AC46-982C-4E855F405E5D}" destId="{884DE73A-C7C6-8146-9847-B6B43118641A}" srcOrd="1" destOrd="0" presId="urn:microsoft.com/office/officeart/2005/8/layout/process4"/>
    <dgm:cxn modelId="{BE686217-A089-B44D-BF36-A9B3C3114EDE}" type="presOf" srcId="{B4DE3A00-6896-BD42-A7CA-B8F1C25FF370}" destId="{8ED0B923-00C9-DB43-A1DB-1C2B072D4AA1}" srcOrd="0" destOrd="0" presId="urn:microsoft.com/office/officeart/2005/8/layout/process4"/>
    <dgm:cxn modelId="{0D514D18-0230-E340-B6D2-632ABB733868}" srcId="{B530AFD4-0D72-AC46-982C-4E855F405E5D}" destId="{ED557C65-B4D7-024F-B840-5588A3B6D218}" srcOrd="1" destOrd="0" parTransId="{83F83527-42FA-9045-B42C-93AE74A3A55D}" sibTransId="{26C5E9F9-9323-AC41-B9B1-8ECCF638C353}"/>
    <dgm:cxn modelId="{C2BF081D-ED44-A94E-96DB-B53278737D0C}" srcId="{B530AFD4-0D72-AC46-982C-4E855F405E5D}" destId="{3A3F2A54-ACC3-2A48-8B04-9B7CBBE38ABA}" srcOrd="0" destOrd="0" parTransId="{9F083B5B-98F0-3146-8A35-E7A0C48D7893}" sibTransId="{2B747F11-9782-0346-A8DA-47CEE4544333}"/>
    <dgm:cxn modelId="{1FFF0A36-4CDB-2940-8CD7-A615CB18DBEA}" type="presOf" srcId="{ED557C65-B4D7-024F-B840-5588A3B6D218}" destId="{B59F7AEA-7D21-BC43-AA9E-FE468D7CBB14}" srcOrd="0" destOrd="0" presId="urn:microsoft.com/office/officeart/2005/8/layout/process4"/>
    <dgm:cxn modelId="{5ECB6836-4FA2-DD41-B3FB-0FF915B7E40A}" srcId="{70C7DA50-8C3B-2748-9D9B-95165818929B}" destId="{17D2A614-29AE-B343-8B9B-48B618A46DEC}" srcOrd="1" destOrd="0" parTransId="{92D158AD-7084-3A47-82C0-CDEB4231089B}" sibTransId="{BD29297F-FE8F-4D4B-A793-E1F5F61B25AE}"/>
    <dgm:cxn modelId="{26D3EB37-E6BE-154B-BE15-3775980E203A}" type="presOf" srcId="{28DA2B71-4DCC-4347-B13F-9D40BADC1848}" destId="{80D46975-D007-A946-B00D-2F29A98C1A95}" srcOrd="1" destOrd="0" presId="urn:microsoft.com/office/officeart/2005/8/layout/process4"/>
    <dgm:cxn modelId="{A70AE73D-803C-F846-9981-CD88B2B40C19}" srcId="{B4DE3A00-6896-BD42-A7CA-B8F1C25FF370}" destId="{B530AFD4-0D72-AC46-982C-4E855F405E5D}" srcOrd="2" destOrd="0" parTransId="{D6FA83AE-B884-134F-ABE5-33D4037EC5CD}" sibTransId="{BE4B3D65-FAD9-EC45-A83C-6EF81B0155B1}"/>
    <dgm:cxn modelId="{7635C250-ADDB-494D-88D7-C82EBB88D17F}" type="presOf" srcId="{28DA2B71-4DCC-4347-B13F-9D40BADC1848}" destId="{D79542AC-7705-4F44-8D53-3852339BF0A2}" srcOrd="0" destOrd="0" presId="urn:microsoft.com/office/officeart/2005/8/layout/process4"/>
    <dgm:cxn modelId="{8330F852-9091-0440-B221-126D53F00998}" type="presOf" srcId="{502DCA10-89CD-F649-A79D-CC093BCF81B9}" destId="{138A59CE-001F-F846-B6CB-C01694B78071}" srcOrd="0" destOrd="0" presId="urn:microsoft.com/office/officeart/2005/8/layout/process4"/>
    <dgm:cxn modelId="{FC64E45F-175A-A143-B0F8-F9924F4737F9}" type="presOf" srcId="{70C7DA50-8C3B-2748-9D9B-95165818929B}" destId="{5B38BA04-9EBC-9047-957E-9F8D7D9DEDE6}" srcOrd="0" destOrd="0" presId="urn:microsoft.com/office/officeart/2005/8/layout/process4"/>
    <dgm:cxn modelId="{02400469-0E76-8240-ABF3-DDF8A093F26C}" srcId="{B4DE3A00-6896-BD42-A7CA-B8F1C25FF370}" destId="{28DA2B71-4DCC-4347-B13F-9D40BADC1848}" srcOrd="0" destOrd="0" parTransId="{4D24AD71-9DB3-EB43-B31C-0F23F2B6E539}" sibTransId="{7A71AF45-7C9F-0644-B48B-10C47AC7F6CC}"/>
    <dgm:cxn modelId="{1DCFA26F-091A-4542-AC86-21363565F1DB}" type="presOf" srcId="{B530AFD4-0D72-AC46-982C-4E855F405E5D}" destId="{18995384-56EF-FA44-8DFB-70D59E299872}" srcOrd="0" destOrd="0" presId="urn:microsoft.com/office/officeart/2005/8/layout/process4"/>
    <dgm:cxn modelId="{1449DD72-8F86-174E-AAF5-057E93B760A8}" srcId="{70C7DA50-8C3B-2748-9D9B-95165818929B}" destId="{A0FC08F5-91E3-504F-91EE-9B8ED0E4B270}" srcOrd="0" destOrd="0" parTransId="{C10A0071-7590-7349-A575-9A2BAEC48788}" sibTransId="{CCD5E563-BCCC-8843-9B0F-0394BD906D8C}"/>
    <dgm:cxn modelId="{A876927D-ADD0-FA46-87F0-66ED3A25D9DE}" type="presOf" srcId="{3A3F2A54-ACC3-2A48-8B04-9B7CBBE38ABA}" destId="{604A110A-104F-AF40-B0B5-B3ECACF35BD8}" srcOrd="0" destOrd="0" presId="urn:microsoft.com/office/officeart/2005/8/layout/process4"/>
    <dgm:cxn modelId="{949ACD7E-7853-204A-9737-46ED2B491BD5}" srcId="{B4DE3A00-6896-BD42-A7CA-B8F1C25FF370}" destId="{70C7DA50-8C3B-2748-9D9B-95165818929B}" srcOrd="1" destOrd="0" parTransId="{3C01D75D-14E9-1E47-8205-55EE5DFB2571}" sibTransId="{1D911CF7-64A6-7546-A9A5-1BCB858630AC}"/>
    <dgm:cxn modelId="{2ABA869A-1446-4445-8A2E-9F9342C81B41}" type="presOf" srcId="{17D2A614-29AE-B343-8B9B-48B618A46DEC}" destId="{29ECE805-5AC5-5B41-A12B-7BFBBEBBE81B}" srcOrd="0" destOrd="0" presId="urn:microsoft.com/office/officeart/2005/8/layout/process4"/>
    <dgm:cxn modelId="{FFC376AA-CEE5-0645-8130-F2D118393700}" type="presOf" srcId="{70C7DA50-8C3B-2748-9D9B-95165818929B}" destId="{EC497486-E7CD-0943-8CE0-5183281E3BB4}" srcOrd="1" destOrd="0" presId="urn:microsoft.com/office/officeart/2005/8/layout/process4"/>
    <dgm:cxn modelId="{1F5EB5C4-B3BE-8745-B657-60942267ABA4}" srcId="{28DA2B71-4DCC-4347-B13F-9D40BADC1848}" destId="{502DCA10-89CD-F649-A79D-CC093BCF81B9}" srcOrd="1" destOrd="0" parTransId="{E27D11B8-299F-C042-836C-0C532D3AF187}" sibTransId="{8C4A4B19-35EE-3A4D-990F-C27C3A5998A7}"/>
    <dgm:cxn modelId="{B306A4CE-18E9-7649-9BF7-B7A8F75CB2BA}" type="presOf" srcId="{A0FC08F5-91E3-504F-91EE-9B8ED0E4B270}" destId="{3916357B-7C35-284A-BBD6-746847DF8567}" srcOrd="0" destOrd="0" presId="urn:microsoft.com/office/officeart/2005/8/layout/process4"/>
    <dgm:cxn modelId="{0D93DECF-5613-DA4C-B47C-45DE70BFC275}" type="presOf" srcId="{3E6AFE29-8136-E844-AC02-C9322813CA9C}" destId="{E8139289-3773-DB41-972D-15BC8C247E30}" srcOrd="0" destOrd="0" presId="urn:microsoft.com/office/officeart/2005/8/layout/process4"/>
    <dgm:cxn modelId="{44C7BDE9-2D2F-C84B-921C-ED7000E578A8}" srcId="{28DA2B71-4DCC-4347-B13F-9D40BADC1848}" destId="{3E6AFE29-8136-E844-AC02-C9322813CA9C}" srcOrd="0" destOrd="0" parTransId="{52A0B566-7D8F-4940-910F-995B7FECB029}" sibTransId="{0D722E8E-3CA5-1640-AC04-74A2D8419F17}"/>
    <dgm:cxn modelId="{CEDDE0EE-7B21-9A4B-8382-AED77DA68534}" type="presParOf" srcId="{8ED0B923-00C9-DB43-A1DB-1C2B072D4AA1}" destId="{F139839D-171B-904C-88F7-D15B7674963A}" srcOrd="0" destOrd="0" presId="urn:microsoft.com/office/officeart/2005/8/layout/process4"/>
    <dgm:cxn modelId="{B9F2C0A4-8DED-F64B-99DE-93B3ED868B6C}" type="presParOf" srcId="{F139839D-171B-904C-88F7-D15B7674963A}" destId="{18995384-56EF-FA44-8DFB-70D59E299872}" srcOrd="0" destOrd="0" presId="urn:microsoft.com/office/officeart/2005/8/layout/process4"/>
    <dgm:cxn modelId="{F472C487-A1BB-0743-8040-D0A0ED427826}" type="presParOf" srcId="{F139839D-171B-904C-88F7-D15B7674963A}" destId="{884DE73A-C7C6-8146-9847-B6B43118641A}" srcOrd="1" destOrd="0" presId="urn:microsoft.com/office/officeart/2005/8/layout/process4"/>
    <dgm:cxn modelId="{AB0D5349-B47B-6041-A5FB-215F886F71C0}" type="presParOf" srcId="{F139839D-171B-904C-88F7-D15B7674963A}" destId="{CDFC13A2-5474-5641-B980-31E415B6C4CD}" srcOrd="2" destOrd="0" presId="urn:microsoft.com/office/officeart/2005/8/layout/process4"/>
    <dgm:cxn modelId="{53BA5D9E-AFE4-514C-A7AF-7C44584F085C}" type="presParOf" srcId="{CDFC13A2-5474-5641-B980-31E415B6C4CD}" destId="{604A110A-104F-AF40-B0B5-B3ECACF35BD8}" srcOrd="0" destOrd="0" presId="urn:microsoft.com/office/officeart/2005/8/layout/process4"/>
    <dgm:cxn modelId="{884E4D03-14D1-BA40-93EE-1CB6A8C27BBF}" type="presParOf" srcId="{CDFC13A2-5474-5641-B980-31E415B6C4CD}" destId="{B59F7AEA-7D21-BC43-AA9E-FE468D7CBB14}" srcOrd="1" destOrd="0" presId="urn:microsoft.com/office/officeart/2005/8/layout/process4"/>
    <dgm:cxn modelId="{2A7961CE-397D-E242-B930-BAFF49A7B55C}" type="presParOf" srcId="{8ED0B923-00C9-DB43-A1DB-1C2B072D4AA1}" destId="{504D9B00-BFC4-A245-8F0A-78EEEEA81DBD}" srcOrd="1" destOrd="0" presId="urn:microsoft.com/office/officeart/2005/8/layout/process4"/>
    <dgm:cxn modelId="{1DDA27C5-F18D-3843-8B4E-0A48AC23881B}" type="presParOf" srcId="{8ED0B923-00C9-DB43-A1DB-1C2B072D4AA1}" destId="{117B7110-BC7A-F847-8842-95246A960173}" srcOrd="2" destOrd="0" presId="urn:microsoft.com/office/officeart/2005/8/layout/process4"/>
    <dgm:cxn modelId="{95E38CCE-8DD3-F94B-BF28-ED6012DA81B7}" type="presParOf" srcId="{117B7110-BC7A-F847-8842-95246A960173}" destId="{5B38BA04-9EBC-9047-957E-9F8D7D9DEDE6}" srcOrd="0" destOrd="0" presId="urn:microsoft.com/office/officeart/2005/8/layout/process4"/>
    <dgm:cxn modelId="{6B8C973F-8034-634A-835C-B179CC11768F}" type="presParOf" srcId="{117B7110-BC7A-F847-8842-95246A960173}" destId="{EC497486-E7CD-0943-8CE0-5183281E3BB4}" srcOrd="1" destOrd="0" presId="urn:microsoft.com/office/officeart/2005/8/layout/process4"/>
    <dgm:cxn modelId="{1568EA5F-B40A-B84C-A404-6C1286893313}" type="presParOf" srcId="{117B7110-BC7A-F847-8842-95246A960173}" destId="{975DB3FB-7602-A94F-81B2-D526A38EDBB0}" srcOrd="2" destOrd="0" presId="urn:microsoft.com/office/officeart/2005/8/layout/process4"/>
    <dgm:cxn modelId="{0A9FF9E1-0CDA-B949-8006-9F4EE0ACEB7D}" type="presParOf" srcId="{975DB3FB-7602-A94F-81B2-D526A38EDBB0}" destId="{3916357B-7C35-284A-BBD6-746847DF8567}" srcOrd="0" destOrd="0" presId="urn:microsoft.com/office/officeart/2005/8/layout/process4"/>
    <dgm:cxn modelId="{A7E306FB-3043-C34B-8C26-5ADA6B52318D}" type="presParOf" srcId="{975DB3FB-7602-A94F-81B2-D526A38EDBB0}" destId="{29ECE805-5AC5-5B41-A12B-7BFBBEBBE81B}" srcOrd="1" destOrd="0" presId="urn:microsoft.com/office/officeart/2005/8/layout/process4"/>
    <dgm:cxn modelId="{6E92B9CA-259E-8B44-BE6B-5D7A84846F66}" type="presParOf" srcId="{8ED0B923-00C9-DB43-A1DB-1C2B072D4AA1}" destId="{51AA55FF-E467-7F43-91BC-A94A5E34DB39}" srcOrd="3" destOrd="0" presId="urn:microsoft.com/office/officeart/2005/8/layout/process4"/>
    <dgm:cxn modelId="{C9C521A2-A36B-9B4F-957C-92E72976C555}" type="presParOf" srcId="{8ED0B923-00C9-DB43-A1DB-1C2B072D4AA1}" destId="{361D6CF4-5CC1-964C-94C5-2EF9DCDE1766}" srcOrd="4" destOrd="0" presId="urn:microsoft.com/office/officeart/2005/8/layout/process4"/>
    <dgm:cxn modelId="{02F6F571-1278-444C-B4E1-9E7068F025AD}" type="presParOf" srcId="{361D6CF4-5CC1-964C-94C5-2EF9DCDE1766}" destId="{D79542AC-7705-4F44-8D53-3852339BF0A2}" srcOrd="0" destOrd="0" presId="urn:microsoft.com/office/officeart/2005/8/layout/process4"/>
    <dgm:cxn modelId="{1EEDA6F0-4370-1946-AD25-2C1A9DF6BB0D}" type="presParOf" srcId="{361D6CF4-5CC1-964C-94C5-2EF9DCDE1766}" destId="{80D46975-D007-A946-B00D-2F29A98C1A95}" srcOrd="1" destOrd="0" presId="urn:microsoft.com/office/officeart/2005/8/layout/process4"/>
    <dgm:cxn modelId="{5D16DE52-4246-1F45-99D0-796611D637F1}" type="presParOf" srcId="{361D6CF4-5CC1-964C-94C5-2EF9DCDE1766}" destId="{16E1F1FB-75A3-3C45-84B4-C943CE701B9F}" srcOrd="2" destOrd="0" presId="urn:microsoft.com/office/officeart/2005/8/layout/process4"/>
    <dgm:cxn modelId="{F3AB8FBD-BD62-AE43-802C-C179136F1160}" type="presParOf" srcId="{16E1F1FB-75A3-3C45-84B4-C943CE701B9F}" destId="{E8139289-3773-DB41-972D-15BC8C247E30}" srcOrd="0" destOrd="0" presId="urn:microsoft.com/office/officeart/2005/8/layout/process4"/>
    <dgm:cxn modelId="{92FE8EFE-296F-C645-8E8C-3DD614801843}" type="presParOf" srcId="{16E1F1FB-75A3-3C45-84B4-C943CE701B9F}" destId="{138A59CE-001F-F846-B6CB-C01694B78071}" srcOrd="1" destOrd="0" presId="urn:microsoft.com/office/officeart/2005/8/layout/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CA1C-E5FC-6440-8529-59DFF4393C20}">
      <dsp:nvSpPr>
        <dsp:cNvPr id="0" name=""/>
        <dsp:cNvSpPr/>
      </dsp:nvSpPr>
      <dsp:spPr>
        <a:xfrm>
          <a:off x="1333980" y="0"/>
          <a:ext cx="4251534" cy="4251534"/>
        </a:xfrm>
        <a:prstGeom prst="diamond">
          <a:avLst/>
        </a:prstGeom>
        <a:solidFill>
          <a:srgbClr val="002060">
            <a:alpha val="2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04BA6-4215-4143-8652-09CF201DE536}">
      <dsp:nvSpPr>
        <dsp:cNvPr id="0" name=""/>
        <dsp:cNvSpPr/>
      </dsp:nvSpPr>
      <dsp:spPr>
        <a:xfrm>
          <a:off x="1737876" y="403895"/>
          <a:ext cx="1658098" cy="1658098"/>
        </a:xfrm>
        <a:prstGeom prst="roundRect">
          <a:avLst/>
        </a:prstGeom>
        <a:solidFill>
          <a:srgbClr val="4472C4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1818818" y="484837"/>
        <a:ext cx="1496214" cy="1496214"/>
      </dsp:txXfrm>
    </dsp:sp>
    <dsp:sp modelId="{C018A8E1-248B-6E4C-A5A2-E54484705B7A}">
      <dsp:nvSpPr>
        <dsp:cNvPr id="0" name=""/>
        <dsp:cNvSpPr/>
      </dsp:nvSpPr>
      <dsp:spPr>
        <a:xfrm>
          <a:off x="3523520" y="403895"/>
          <a:ext cx="1658098" cy="165809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3604462" y="484837"/>
        <a:ext cx="1496214" cy="1496214"/>
      </dsp:txXfrm>
    </dsp:sp>
    <dsp:sp modelId="{D76629DF-FAFF-9140-8173-50BB1A532B99}">
      <dsp:nvSpPr>
        <dsp:cNvPr id="0" name=""/>
        <dsp:cNvSpPr/>
      </dsp:nvSpPr>
      <dsp:spPr>
        <a:xfrm>
          <a:off x="1737876" y="2189540"/>
          <a:ext cx="1658098" cy="165809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1818818" y="2270482"/>
        <a:ext cx="1496214" cy="1496214"/>
      </dsp:txXfrm>
    </dsp:sp>
    <dsp:sp modelId="{40A7FBF2-B682-6844-BCE3-8BAA8D7B191C}">
      <dsp:nvSpPr>
        <dsp:cNvPr id="0" name=""/>
        <dsp:cNvSpPr/>
      </dsp:nvSpPr>
      <dsp:spPr>
        <a:xfrm>
          <a:off x="3523520" y="2189540"/>
          <a:ext cx="1658098" cy="1658098"/>
        </a:xfrm>
        <a:prstGeom prst="roundRect">
          <a:avLst/>
        </a:prstGeom>
        <a:solidFill>
          <a:srgbClr val="00206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3604462" y="2270482"/>
        <a:ext cx="1496214" cy="1496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DE73A-C7C6-8146-9847-B6B43118641A}">
      <dsp:nvSpPr>
        <dsp:cNvPr id="0" name=""/>
        <dsp:cNvSpPr/>
      </dsp:nvSpPr>
      <dsp:spPr>
        <a:xfrm>
          <a:off x="0" y="2730407"/>
          <a:ext cx="7812506" cy="896180"/>
        </a:xfrm>
        <a:prstGeom prst="rect">
          <a:avLst/>
        </a:prstGeom>
        <a:solidFill>
          <a:srgbClr val="002060">
            <a:alpha val="1018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2730407"/>
        <a:ext cx="7812506" cy="483937"/>
      </dsp:txXfrm>
    </dsp:sp>
    <dsp:sp modelId="{604A110A-104F-AF40-B0B5-B3ECACF35BD8}">
      <dsp:nvSpPr>
        <dsp:cNvPr id="0" name=""/>
        <dsp:cNvSpPr/>
      </dsp:nvSpPr>
      <dsp:spPr>
        <a:xfrm>
          <a:off x="0" y="3196421"/>
          <a:ext cx="3906252" cy="412243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3196421"/>
        <a:ext cx="3906252" cy="412243"/>
      </dsp:txXfrm>
    </dsp:sp>
    <dsp:sp modelId="{B59F7AEA-7D21-BC43-AA9E-FE468D7CBB14}">
      <dsp:nvSpPr>
        <dsp:cNvPr id="0" name=""/>
        <dsp:cNvSpPr/>
      </dsp:nvSpPr>
      <dsp:spPr>
        <a:xfrm>
          <a:off x="3906253" y="3196421"/>
          <a:ext cx="3906252" cy="412243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3906253" y="3196421"/>
        <a:ext cx="3906252" cy="412243"/>
      </dsp:txXfrm>
    </dsp:sp>
    <dsp:sp modelId="{EC497486-E7CD-0943-8CE0-5183281E3BB4}">
      <dsp:nvSpPr>
        <dsp:cNvPr id="0" name=""/>
        <dsp:cNvSpPr/>
      </dsp:nvSpPr>
      <dsp:spPr>
        <a:xfrm rot="10800000">
          <a:off x="0" y="1365524"/>
          <a:ext cx="7812506" cy="1378325"/>
        </a:xfrm>
        <a:prstGeom prst="upArrowCallout">
          <a:avLst/>
        </a:prstGeom>
        <a:solidFill>
          <a:srgbClr val="002060">
            <a:alpha val="1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 rot="-10800000">
        <a:off x="0" y="1365524"/>
        <a:ext cx="7812506" cy="483792"/>
      </dsp:txXfrm>
    </dsp:sp>
    <dsp:sp modelId="{3916357B-7C35-284A-BBD6-746847DF8567}">
      <dsp:nvSpPr>
        <dsp:cNvPr id="0" name=""/>
        <dsp:cNvSpPr/>
      </dsp:nvSpPr>
      <dsp:spPr>
        <a:xfrm>
          <a:off x="0" y="1849316"/>
          <a:ext cx="3906252" cy="41211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1849316"/>
        <a:ext cx="3906252" cy="412119"/>
      </dsp:txXfrm>
    </dsp:sp>
    <dsp:sp modelId="{29ECE805-5AC5-5B41-A12B-7BFBBEBBE81B}">
      <dsp:nvSpPr>
        <dsp:cNvPr id="0" name=""/>
        <dsp:cNvSpPr/>
      </dsp:nvSpPr>
      <dsp:spPr>
        <a:xfrm>
          <a:off x="3906253" y="1849316"/>
          <a:ext cx="3906252" cy="41211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3906253" y="1849316"/>
        <a:ext cx="3906252" cy="412119"/>
      </dsp:txXfrm>
    </dsp:sp>
    <dsp:sp modelId="{80D46975-D007-A946-B00D-2F29A98C1A95}">
      <dsp:nvSpPr>
        <dsp:cNvPr id="0" name=""/>
        <dsp:cNvSpPr/>
      </dsp:nvSpPr>
      <dsp:spPr>
        <a:xfrm rot="10800000">
          <a:off x="0" y="641"/>
          <a:ext cx="7812506" cy="1378325"/>
        </a:xfrm>
        <a:prstGeom prst="upArrowCallout">
          <a:avLst/>
        </a:prstGeom>
        <a:solidFill>
          <a:srgbClr val="002060">
            <a:alpha val="1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 rot="-10800000">
        <a:off x="0" y="641"/>
        <a:ext cx="7812506" cy="483792"/>
      </dsp:txXfrm>
    </dsp:sp>
    <dsp:sp modelId="{E8139289-3773-DB41-972D-15BC8C247E30}">
      <dsp:nvSpPr>
        <dsp:cNvPr id="0" name=""/>
        <dsp:cNvSpPr/>
      </dsp:nvSpPr>
      <dsp:spPr>
        <a:xfrm>
          <a:off x="0" y="484433"/>
          <a:ext cx="3906252" cy="41211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484433"/>
        <a:ext cx="3906252" cy="412119"/>
      </dsp:txXfrm>
    </dsp:sp>
    <dsp:sp modelId="{138A59CE-001F-F846-B6CB-C01694B78071}">
      <dsp:nvSpPr>
        <dsp:cNvPr id="0" name=""/>
        <dsp:cNvSpPr/>
      </dsp:nvSpPr>
      <dsp:spPr>
        <a:xfrm>
          <a:off x="3906253" y="484433"/>
          <a:ext cx="3906252" cy="412119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solidFill>
              <a:schemeClr val="bg1"/>
            </a:solidFill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3906253" y="484433"/>
        <a:ext cx="3906252" cy="412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18C1-2EF0-C240-BC8A-D42DDCF9A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3F731-BA26-934D-B2C1-04019AA43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6220A-B792-1340-A421-47E38ED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A6890-85EA-D346-AD3D-35CE2F8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53696-22F9-7240-AD1C-FC62534B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6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16E0-2699-3947-9377-6020FD09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0A08A-F61B-EB48-91DA-8A439E1FF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D75C-53C6-F845-866D-A42B0457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A1FDD-CAE6-4F40-89BA-C210ACF5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48BA-4023-E443-AA81-A129F37C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46F79F-16D7-A241-883A-EC512C205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19B11-46CA-E842-90CF-A34E3598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CE2DB-1C7C-154B-8AF6-FDCED3A8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981BF-6606-1747-AEFE-A7F82587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A7038-761E-3348-ACF8-3A1BE88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923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4EBB-227C-FD46-B2DE-13694AC7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B688C-2EC2-B64C-AC3A-77A4D6B6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268B2-C524-3646-93E0-90C4537F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484A0-460A-7746-AAEF-69562C8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83F9E-DAB7-6D49-888D-4F0FAC9C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5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1A0E1-6EBA-1A46-BDEA-B5AEA4A6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059E9-0466-9B4B-958B-89BDE50D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DFF35-AE45-5D4C-BCB4-EAD37E2B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0F784-0241-4F4C-9F20-E1A1F63E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2A733-D1AC-F84D-842D-82268E2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4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DF4B2-BFB3-5C48-A8DA-4B64F418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679A6-2A86-BA44-BB6F-9D403F6A9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A95AF-7F1F-9E43-8592-93E477B7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2EAAC-304A-1F4F-B2DA-02FFDFE7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E5C99-8BFD-E740-89D3-ED46F706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89F3-B008-8E49-AE34-432C339B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8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235D3-751E-0040-B635-8589D223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A40F3-66F4-C14E-8141-53FD3918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0F0C9-7D4D-AD45-BD1E-CE5CC6A0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282F4-1FF5-3040-A2D6-75024E82B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48971-C7AA-EB4E-8665-F4A94F5A2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9098A-8D3F-F04E-83CB-B71201AD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2EBCB9-88E4-F944-A456-1A720C9B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99C4A-3ED2-A441-AEE2-4F8012D0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9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55EB-A259-0D48-95AE-DFE1D23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E7BA6-F41F-F546-9B09-3CC85A54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640B9-8F3F-EF49-84FF-9A52A86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0AA8E-2DE1-3F41-A434-EBFBB385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65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952736-6725-7D44-BEB8-6A8DFD01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E4DCE-58B8-0E44-8277-B98959FA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B184C-6DED-E24E-9DE3-1DDA112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10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B95B-B9D8-454E-837D-9C35A57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BC69B-A695-D24B-8357-4C7DB50E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276FB-7FBA-7948-9A8A-2131F126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926CA-DE54-FF44-98A0-58BEB056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23BF-00F0-FD4C-B2C7-1FDAE35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1C74E-00E7-8640-9FC5-FDA99D6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8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2C9E-8A3E-694A-992B-6BA1B6E1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E11AB9-1775-214C-AFFD-CF2D922DD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23EF8-44F8-8247-BA3D-793B1505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3D7F2-D09E-8E4B-BE9A-50C4322D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71751-4F66-5040-BAF2-D608EEED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04102-9258-B345-A34E-6731277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39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9947F5-C879-5249-8383-6F8C7E1D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4C66-BE5A-6943-A60D-60DA270C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D791B-BFE0-7A4B-A470-7BAB7D6E8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75699-B41A-A94E-89C8-50DCEFC0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34AB7-0B9B-A24C-9ECF-08395E78E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0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3BD67-B119-664E-9BDC-854A9A193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21" y="1443205"/>
            <a:ext cx="5133474" cy="2387600"/>
          </a:xfrm>
        </p:spPr>
        <p:txBody>
          <a:bodyPr/>
          <a:lstStyle/>
          <a:p>
            <a:pPr algn="l"/>
            <a:r>
              <a:rPr kumimoji="1" lang="ko-Kore-KR" altLang="en-US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사업아이템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ore-KR" altLang="en-US" sz="32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사업아이템</a:t>
            </a:r>
            <a:r>
              <a:rPr kumimoji="1" lang="ko-KR" altLang="en-US" sz="32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에 대한 설</a:t>
            </a:r>
            <a:r>
              <a:rPr kumimoji="1" lang="ko-Kore-KR" altLang="en-US" sz="32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C5FCD-703A-9A41-9622-A6B0B449F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821" y="5101389"/>
            <a:ext cx="9144000" cy="94247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kumimoji="1" lang="ko-KR" altLang="en-US" sz="36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회사명 </a:t>
            </a:r>
            <a:r>
              <a:rPr kumimoji="1" lang="en-US" altLang="ko-KR" sz="36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(</a:t>
            </a:r>
            <a:r>
              <a:rPr kumimoji="1" lang="ko-KR" altLang="en-US" sz="36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대표</a:t>
            </a:r>
            <a:r>
              <a:rPr kumimoji="1" lang="en-US" altLang="ko-KR" sz="36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)</a:t>
            </a:r>
            <a:endParaRPr kumimoji="1" lang="en-US" altLang="ko-Kore-KR" sz="36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l"/>
            <a:endParaRPr kumimoji="1" lang="en-US" altLang="ko-Kore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l"/>
            <a:r>
              <a:rPr kumimoji="1" lang="ko-Kore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폰트</a:t>
            </a:r>
            <a:r>
              <a:rPr kumimoji="1" lang="en-US" altLang="ko-Kore-KR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:</a:t>
            </a:r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a</a:t>
            </a:r>
            <a:r>
              <a:rPr kumimoji="1" lang="ko-KR" altLang="en-US" sz="16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옛날사진관</a:t>
            </a:r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1,2,3,4,5</a:t>
            </a:r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(</a:t>
            </a:r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크기에 따라 조절</a:t>
            </a:r>
            <a:r>
              <a:rPr kumimoji="1" lang="en-US" altLang="ko-KR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)</a:t>
            </a:r>
          </a:p>
          <a:p>
            <a:pPr algn="l"/>
            <a:endParaRPr kumimoji="1" lang="ko-Kore-KR" altLang="en-US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91B28E-CC93-B740-B94B-338143C6B746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1CBB9C-97F8-3644-B8EE-D3CB54326E89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426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680416-7BB3-7040-9C75-869D2E01D208}"/>
              </a:ext>
            </a:extLst>
          </p:cNvPr>
          <p:cNvSpPr/>
          <p:nvPr/>
        </p:nvSpPr>
        <p:spPr>
          <a:xfrm>
            <a:off x="10395284" y="0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55773-2109-6944-86E8-909AF3A2BDB5}"/>
              </a:ext>
            </a:extLst>
          </p:cNvPr>
          <p:cNvSpPr txBox="1"/>
          <p:nvPr/>
        </p:nvSpPr>
        <p:spPr>
          <a:xfrm>
            <a:off x="10395284" y="15986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r>
              <a:rPr kumimoji="1" lang="ko-KR" altLang="en-US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목차</a:t>
            </a:r>
            <a:endParaRPr kumimoji="1" lang="ko-Kore-KR" altLang="en-US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93A994-6CE0-B849-9062-416FAD414B17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49ACE45-D7CB-2946-A800-3CF84FE93AA2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목차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4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발표 목적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33F408-372B-7C45-BB11-A1AC2B152656}"/>
              </a:ext>
            </a:extLst>
          </p:cNvPr>
          <p:cNvSpPr/>
          <p:nvPr/>
        </p:nvSpPr>
        <p:spPr>
          <a:xfrm>
            <a:off x="2486526" y="2201658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작성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9940BB-EE81-C144-9BA3-FC98F876A63F}"/>
              </a:ext>
            </a:extLst>
          </p:cNvPr>
          <p:cNvSpPr/>
          <p:nvPr/>
        </p:nvSpPr>
        <p:spPr>
          <a:xfrm>
            <a:off x="2486526" y="3318650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작성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F8AE61-19A4-7540-85A0-05735603D7A0}"/>
              </a:ext>
            </a:extLst>
          </p:cNvPr>
          <p:cNvSpPr/>
          <p:nvPr/>
        </p:nvSpPr>
        <p:spPr>
          <a:xfrm>
            <a:off x="2486526" y="4435642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작성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57D304-736F-6440-B34C-B4A49F8850E7}"/>
              </a:ext>
            </a:extLst>
          </p:cNvPr>
          <p:cNvSpPr/>
          <p:nvPr/>
        </p:nvSpPr>
        <p:spPr>
          <a:xfrm>
            <a:off x="2486526" y="5552634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작성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E15275-6492-A94D-B6EC-C9636B845955}"/>
              </a:ext>
            </a:extLst>
          </p:cNvPr>
          <p:cNvSpPr/>
          <p:nvPr/>
        </p:nvSpPr>
        <p:spPr>
          <a:xfrm>
            <a:off x="4322278" y="2201658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설명 작성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556D39-8504-6A46-BFC4-E1403AE90E8B}"/>
              </a:ext>
            </a:extLst>
          </p:cNvPr>
          <p:cNvSpPr/>
          <p:nvPr/>
        </p:nvSpPr>
        <p:spPr>
          <a:xfrm>
            <a:off x="4322278" y="3318650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설명 작성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AB2EAE-4DAF-3541-9253-F51E0099D00C}"/>
              </a:ext>
            </a:extLst>
          </p:cNvPr>
          <p:cNvSpPr/>
          <p:nvPr/>
        </p:nvSpPr>
        <p:spPr>
          <a:xfrm>
            <a:off x="4322278" y="4435642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설명 작성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BC1728-E4A7-2E40-98C4-3BFEA61B5933}"/>
              </a:ext>
            </a:extLst>
          </p:cNvPr>
          <p:cNvSpPr/>
          <p:nvPr/>
        </p:nvSpPr>
        <p:spPr>
          <a:xfrm>
            <a:off x="4322278" y="5552634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설명 작성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1CBC7D-9288-514D-A9AE-5AEE9022460B}"/>
              </a:ext>
            </a:extLst>
          </p:cNvPr>
          <p:cNvSpPr/>
          <p:nvPr/>
        </p:nvSpPr>
        <p:spPr>
          <a:xfrm>
            <a:off x="726709" y="2199713"/>
            <a:ext cx="176463" cy="3720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B2A8C5-5A6F-DB4A-9EEF-922477C1A3DA}"/>
              </a:ext>
            </a:extLst>
          </p:cNvPr>
          <p:cNvSpPr/>
          <p:nvPr/>
        </p:nvSpPr>
        <p:spPr>
          <a:xfrm>
            <a:off x="898358" y="2199713"/>
            <a:ext cx="199457" cy="37203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611EB3-DE0F-EB46-AF6C-E5C03C2941B9}"/>
              </a:ext>
            </a:extLst>
          </p:cNvPr>
          <p:cNvSpPr/>
          <p:nvPr/>
        </p:nvSpPr>
        <p:spPr>
          <a:xfrm>
            <a:off x="1645995" y="220396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endParaRPr lang="ko-Kore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EBF807-BA43-2947-B0B3-ACBA6B58DBA3}"/>
              </a:ext>
            </a:extLst>
          </p:cNvPr>
          <p:cNvSpPr/>
          <p:nvPr/>
        </p:nvSpPr>
        <p:spPr>
          <a:xfrm>
            <a:off x="1645995" y="331865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endParaRPr lang="ko-Kore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BBC2B6-034F-F845-96E5-0FDB531D6246}"/>
              </a:ext>
            </a:extLst>
          </p:cNvPr>
          <p:cNvSpPr/>
          <p:nvPr/>
        </p:nvSpPr>
        <p:spPr>
          <a:xfrm>
            <a:off x="1645995" y="443564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endParaRPr lang="ko-Kore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394D7-08FE-5749-A58E-C97E894F2453}"/>
              </a:ext>
            </a:extLst>
          </p:cNvPr>
          <p:cNvSpPr/>
          <p:nvPr/>
        </p:nvSpPr>
        <p:spPr>
          <a:xfrm>
            <a:off x="1645995" y="555311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783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0609CD-E85A-4D46-8258-F4DF53ECC57E}"/>
              </a:ext>
            </a:extLst>
          </p:cNvPr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55773-2109-6944-86E8-909AF3A2BDB5}"/>
              </a:ext>
            </a:extLst>
          </p:cNvPr>
          <p:cNvSpPr txBox="1"/>
          <p:nvPr/>
        </p:nvSpPr>
        <p:spPr>
          <a:xfrm>
            <a:off x="10395284" y="84892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r>
              <a:rPr kumimoji="1" lang="ko-KR" altLang="en-US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항목 </a:t>
            </a:r>
            <a:r>
              <a:rPr kumimoji="1" lang="en-US" altLang="ko-KR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endParaRPr kumimoji="1" lang="ko-Kore-KR" altLang="en-US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5FC9905-3761-8046-AF5A-52C604A4ECF6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</a:t>
            </a:r>
            <a:r>
              <a:rPr kumimoji="1" lang="en-US" altLang="ko-KR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4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설명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7BE27B-D87E-E84B-B79A-9A27BAA4BC0B}"/>
              </a:ext>
            </a:extLst>
          </p:cNvPr>
          <p:cNvGrpSpPr/>
          <p:nvPr/>
        </p:nvGrpSpPr>
        <p:grpSpPr>
          <a:xfrm>
            <a:off x="1421614" y="2001553"/>
            <a:ext cx="6911854" cy="2854894"/>
            <a:chOff x="676062" y="2278580"/>
            <a:chExt cx="8002716" cy="382059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752E040-F98C-6C48-9564-F1B162C17D28}"/>
                </a:ext>
              </a:extLst>
            </p:cNvPr>
            <p:cNvGrpSpPr/>
            <p:nvPr/>
          </p:nvGrpSpPr>
          <p:grpSpPr>
            <a:xfrm rot="16200000">
              <a:off x="4954413" y="-1009597"/>
              <a:ext cx="436187" cy="7012542"/>
              <a:chOff x="4588042" y="-216568"/>
              <a:chExt cx="1973180" cy="6858000"/>
            </a:xfrm>
            <a:solidFill>
              <a:srgbClr val="002060">
                <a:alpha val="29804"/>
              </a:srgbClr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1F99997-BCF9-524A-8063-62CAE9CF425F}"/>
                  </a:ext>
                </a:extLst>
              </p:cNvPr>
              <p:cNvSpPr/>
              <p:nvPr/>
            </p:nvSpPr>
            <p:spPr>
              <a:xfrm>
                <a:off x="4764506" y="-216568"/>
                <a:ext cx="179671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942A430-FE21-D442-8C00-518F3A9492EF}"/>
                  </a:ext>
                </a:extLst>
              </p:cNvPr>
              <p:cNvSpPr/>
              <p:nvPr/>
            </p:nvSpPr>
            <p:spPr>
              <a:xfrm>
                <a:off x="4588042" y="-216568"/>
                <a:ext cx="17646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55536F9-0FEA-B045-B8D1-6AEBC08E27A2}"/>
                </a:ext>
              </a:extLst>
            </p:cNvPr>
            <p:cNvGrpSpPr/>
            <p:nvPr/>
          </p:nvGrpSpPr>
          <p:grpSpPr>
            <a:xfrm rot="16200000">
              <a:off x="5508938" y="668236"/>
              <a:ext cx="436187" cy="5903490"/>
              <a:chOff x="4588042" y="-216568"/>
              <a:chExt cx="1973180" cy="6858000"/>
            </a:xfrm>
            <a:solidFill>
              <a:srgbClr val="002060">
                <a:alpha val="29804"/>
              </a:srgb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5245FAF-D623-504B-B576-1B70A72B63EA}"/>
                  </a:ext>
                </a:extLst>
              </p:cNvPr>
              <p:cNvSpPr/>
              <p:nvPr/>
            </p:nvSpPr>
            <p:spPr>
              <a:xfrm>
                <a:off x="4764506" y="-216568"/>
                <a:ext cx="179671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04BD113-ACDD-6045-82A4-CA4A3AFE91A2}"/>
                  </a:ext>
                </a:extLst>
              </p:cNvPr>
              <p:cNvSpPr/>
              <p:nvPr/>
            </p:nvSpPr>
            <p:spPr>
              <a:xfrm>
                <a:off x="4588042" y="-216568"/>
                <a:ext cx="17646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57F948D-59CE-C243-B0E0-EA3752EB6E3B}"/>
                </a:ext>
              </a:extLst>
            </p:cNvPr>
            <p:cNvGrpSpPr/>
            <p:nvPr/>
          </p:nvGrpSpPr>
          <p:grpSpPr>
            <a:xfrm rot="16200000">
              <a:off x="6286980" y="2590383"/>
              <a:ext cx="436187" cy="4347406"/>
              <a:chOff x="4588042" y="-216568"/>
              <a:chExt cx="1973180" cy="6858000"/>
            </a:xfrm>
            <a:solidFill>
              <a:srgbClr val="002060">
                <a:alpha val="29804"/>
              </a:srgbClr>
            </a:solidFill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69911B1-5062-6649-A421-73CDD0C0ED6A}"/>
                  </a:ext>
                </a:extLst>
              </p:cNvPr>
              <p:cNvSpPr/>
              <p:nvPr/>
            </p:nvSpPr>
            <p:spPr>
              <a:xfrm>
                <a:off x="4764506" y="-216568"/>
                <a:ext cx="179671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B6A5815-3904-2948-B25B-5B71854CC124}"/>
                  </a:ext>
                </a:extLst>
              </p:cNvPr>
              <p:cNvSpPr/>
              <p:nvPr/>
            </p:nvSpPr>
            <p:spPr>
              <a:xfrm>
                <a:off x="4588042" y="-216568"/>
                <a:ext cx="17646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BE5B83C-1130-4D45-8664-705F26C44373}"/>
                </a:ext>
              </a:extLst>
            </p:cNvPr>
            <p:cNvGrpSpPr/>
            <p:nvPr/>
          </p:nvGrpSpPr>
          <p:grpSpPr>
            <a:xfrm rot="16200000">
              <a:off x="6952727" y="4373122"/>
              <a:ext cx="436187" cy="3015911"/>
              <a:chOff x="4588042" y="-216568"/>
              <a:chExt cx="1973180" cy="6858000"/>
            </a:xfrm>
            <a:solidFill>
              <a:srgbClr val="002060">
                <a:alpha val="29804"/>
              </a:srgbClr>
            </a:solidFill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18172B2-09A5-1B45-B256-FCCE19F40D47}"/>
                  </a:ext>
                </a:extLst>
              </p:cNvPr>
              <p:cNvSpPr/>
              <p:nvPr/>
            </p:nvSpPr>
            <p:spPr>
              <a:xfrm>
                <a:off x="4764506" y="-216568"/>
                <a:ext cx="179671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64E09-CF92-054D-B569-F13D59585D18}"/>
                  </a:ext>
                </a:extLst>
              </p:cNvPr>
              <p:cNvSpPr/>
              <p:nvPr/>
            </p:nvSpPr>
            <p:spPr>
              <a:xfrm>
                <a:off x="4588042" y="-216568"/>
                <a:ext cx="17646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1CB90F-8EEF-6342-A1D9-A2A25F441933}"/>
                </a:ext>
              </a:extLst>
            </p:cNvPr>
            <p:cNvSpPr/>
            <p:nvPr/>
          </p:nvSpPr>
          <p:spPr>
            <a:xfrm>
              <a:off x="676062" y="2278580"/>
              <a:ext cx="843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dirty="0">
                  <a:solidFill>
                    <a:schemeClr val="accent1">
                      <a:lumMod val="50000"/>
                    </a:schemeClr>
                  </a:solidFill>
                  <a:latin typeface="KoreanYNSJG2R" panose="02020600000000000000" pitchFamily="18" charset="-127"/>
                  <a:ea typeface="KoreanYNSJG2R" panose="02020600000000000000" pitchFamily="18" charset="-127"/>
                </a:rPr>
                <a:t>지표 </a:t>
              </a:r>
              <a:r>
                <a:rPr kumimoji="1" lang="en-US" altLang="ko-KR" dirty="0">
                  <a:solidFill>
                    <a:schemeClr val="accent1">
                      <a:lumMod val="50000"/>
                    </a:schemeClr>
                  </a:solidFill>
                  <a:latin typeface="KoreanYNSJG2R" panose="02020600000000000000" pitchFamily="18" charset="-127"/>
                  <a:ea typeface="KoreanYNSJG2R" panose="02020600000000000000" pitchFamily="18" charset="-127"/>
                </a:rPr>
                <a:t>1</a:t>
              </a:r>
              <a:endParaRPr lang="ko-Kore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247423-49C6-8640-ACAF-B79D14DF1A16}"/>
                </a:ext>
              </a:extLst>
            </p:cNvPr>
            <p:cNvSpPr/>
            <p:nvPr/>
          </p:nvSpPr>
          <p:spPr>
            <a:xfrm>
              <a:off x="1796717" y="3425588"/>
              <a:ext cx="843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dirty="0">
                  <a:solidFill>
                    <a:schemeClr val="accent1">
                      <a:lumMod val="50000"/>
                    </a:schemeClr>
                  </a:solidFill>
                  <a:latin typeface="KoreanYNSJG2R" panose="02020600000000000000" pitchFamily="18" charset="-127"/>
                  <a:ea typeface="KoreanYNSJG2R" panose="02020600000000000000" pitchFamily="18" charset="-127"/>
                </a:rPr>
                <a:t>지표 </a:t>
              </a:r>
              <a:r>
                <a:rPr kumimoji="1" lang="en-US" altLang="ko-KR" dirty="0">
                  <a:solidFill>
                    <a:schemeClr val="accent1">
                      <a:lumMod val="50000"/>
                    </a:schemeClr>
                  </a:solidFill>
                  <a:latin typeface="KoreanYNSJG2R" panose="02020600000000000000" pitchFamily="18" charset="-127"/>
                  <a:ea typeface="KoreanYNSJG2R" panose="02020600000000000000" pitchFamily="18" charset="-127"/>
                </a:rPr>
                <a:t>2</a:t>
              </a:r>
              <a:endParaRPr lang="ko-Kore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A2210B-31CC-5D45-B531-5DC51AEF5291}"/>
                </a:ext>
              </a:extLst>
            </p:cNvPr>
            <p:cNvSpPr/>
            <p:nvPr/>
          </p:nvSpPr>
          <p:spPr>
            <a:xfrm>
              <a:off x="3375573" y="4593343"/>
              <a:ext cx="843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dirty="0">
                  <a:solidFill>
                    <a:schemeClr val="accent1">
                      <a:lumMod val="50000"/>
                    </a:schemeClr>
                  </a:solidFill>
                  <a:latin typeface="KoreanYNSJG2R" panose="02020600000000000000" pitchFamily="18" charset="-127"/>
                  <a:ea typeface="KoreanYNSJG2R" panose="02020600000000000000" pitchFamily="18" charset="-127"/>
                </a:rPr>
                <a:t>지표 </a:t>
              </a:r>
              <a:r>
                <a:rPr kumimoji="1" lang="en-US" altLang="ko-KR" dirty="0">
                  <a:solidFill>
                    <a:schemeClr val="accent1">
                      <a:lumMod val="50000"/>
                    </a:schemeClr>
                  </a:solidFill>
                  <a:latin typeface="KoreanYNSJG2R" panose="02020600000000000000" pitchFamily="18" charset="-127"/>
                  <a:ea typeface="KoreanYNSJG2R" panose="02020600000000000000" pitchFamily="18" charset="-127"/>
                </a:rPr>
                <a:t>3</a:t>
              </a:r>
              <a:endParaRPr lang="ko-Kore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5A0FD3-FFD9-684A-9C45-2E82924A2EAA}"/>
                </a:ext>
              </a:extLst>
            </p:cNvPr>
            <p:cNvSpPr/>
            <p:nvPr/>
          </p:nvSpPr>
          <p:spPr>
            <a:xfrm>
              <a:off x="4750755" y="5678934"/>
              <a:ext cx="843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dirty="0">
                  <a:solidFill>
                    <a:schemeClr val="accent1">
                      <a:lumMod val="50000"/>
                    </a:schemeClr>
                  </a:solidFill>
                  <a:latin typeface="KoreanYNSJG2R" panose="02020600000000000000" pitchFamily="18" charset="-127"/>
                  <a:ea typeface="KoreanYNSJG2R" panose="02020600000000000000" pitchFamily="18" charset="-127"/>
                </a:rPr>
                <a:t>지표 </a:t>
              </a:r>
              <a:r>
                <a:rPr kumimoji="1" lang="en-US" altLang="ko-KR" dirty="0">
                  <a:solidFill>
                    <a:schemeClr val="accent1">
                      <a:lumMod val="50000"/>
                    </a:schemeClr>
                  </a:solidFill>
                  <a:latin typeface="KoreanYNSJG2R" panose="02020600000000000000" pitchFamily="18" charset="-127"/>
                  <a:ea typeface="KoreanYNSJG2R" panose="02020600000000000000" pitchFamily="18" charset="-127"/>
                </a:rPr>
                <a:t>4</a:t>
              </a:r>
              <a:endParaRPr lang="ko-Kore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471378-8B4A-194F-91AE-6E3FBB5F46F7}"/>
                </a:ext>
              </a:extLst>
            </p:cNvPr>
            <p:cNvSpPr/>
            <p:nvPr/>
          </p:nvSpPr>
          <p:spPr>
            <a:xfrm rot="16200000">
              <a:off x="5149646" y="-772671"/>
              <a:ext cx="45719" cy="70125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7A4FB97-2B49-4E45-8397-57E41AD71B6E}"/>
                </a:ext>
              </a:extLst>
            </p:cNvPr>
            <p:cNvSpPr/>
            <p:nvPr/>
          </p:nvSpPr>
          <p:spPr>
            <a:xfrm rot="16200000">
              <a:off x="5704170" y="909809"/>
              <a:ext cx="45719" cy="59034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C36810-5EB8-3E47-8C33-EE9857235FCE}"/>
                </a:ext>
              </a:extLst>
            </p:cNvPr>
            <p:cNvSpPr/>
            <p:nvPr/>
          </p:nvSpPr>
          <p:spPr>
            <a:xfrm rot="16200000">
              <a:off x="6482212" y="2815808"/>
              <a:ext cx="45721" cy="43474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70207C-C0A3-2944-A3CA-336EA6BF672E}"/>
                </a:ext>
              </a:extLst>
            </p:cNvPr>
            <p:cNvSpPr/>
            <p:nvPr/>
          </p:nvSpPr>
          <p:spPr>
            <a:xfrm rot="16200000" flipH="1">
              <a:off x="7147962" y="4567112"/>
              <a:ext cx="45719" cy="30159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액자 28">
            <a:extLst>
              <a:ext uri="{FF2B5EF4-FFF2-40B4-BE49-F238E27FC236}">
                <a16:creationId xmlns:a16="http://schemas.microsoft.com/office/drawing/2014/main" id="{19828CE3-59BA-994F-A5A9-7C98BBFECE4A}"/>
              </a:ext>
            </a:extLst>
          </p:cNvPr>
          <p:cNvSpPr/>
          <p:nvPr/>
        </p:nvSpPr>
        <p:spPr>
          <a:xfrm>
            <a:off x="657726" y="1716505"/>
            <a:ext cx="8357937" cy="3461489"/>
          </a:xfrm>
          <a:prstGeom prst="frame">
            <a:avLst>
              <a:gd name="adj1" fmla="val 88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4987B-389B-6443-9B4F-8718D801C5C4}"/>
              </a:ext>
            </a:extLst>
          </p:cNvPr>
          <p:cNvSpPr txBox="1"/>
          <p:nvPr/>
        </p:nvSpPr>
        <p:spPr>
          <a:xfrm>
            <a:off x="3285997" y="5524359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위</a:t>
            </a:r>
            <a:r>
              <a:rPr kumimoji="1" lang="ko-KR" altLang="en-US" sz="2800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지표에 대한 설명 작성</a:t>
            </a:r>
            <a:endParaRPr kumimoji="1" lang="ko-Kore-KR" altLang="en-US" sz="2800" dirty="0">
              <a:solidFill>
                <a:srgbClr val="002060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5C729-C3C5-6C40-9398-6D45F377C834}"/>
              </a:ext>
            </a:extLst>
          </p:cNvPr>
          <p:cNvSpPr/>
          <p:nvPr/>
        </p:nvSpPr>
        <p:spPr>
          <a:xfrm>
            <a:off x="659867" y="6144139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출처 작성</a:t>
            </a:r>
            <a:endParaRPr lang="ko-Kore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39243F-3D3E-624E-B953-1B5C7C4F98C0}"/>
              </a:ext>
            </a:extLst>
          </p:cNvPr>
          <p:cNvSpPr/>
          <p:nvPr/>
        </p:nvSpPr>
        <p:spPr>
          <a:xfrm>
            <a:off x="10395284" y="1378116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E3306-BB4A-ED43-B244-1F9CF4FFDB2C}"/>
              </a:ext>
            </a:extLst>
          </p:cNvPr>
          <p:cNvSpPr txBox="1"/>
          <p:nvPr/>
        </p:nvSpPr>
        <p:spPr>
          <a:xfrm>
            <a:off x="10395284" y="153797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r>
              <a:rPr kumimoji="1" lang="ko-KR" altLang="en-US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항목 </a:t>
            </a:r>
            <a:r>
              <a:rPr kumimoji="1" lang="en-US" altLang="ko-KR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endParaRPr kumimoji="1" lang="ko-Kore-KR" altLang="en-US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CBDF10-6BD0-D14B-A696-D985C3C8C330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DCC4E4A-43BA-5846-A0CB-F8C968B38637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</a:t>
            </a:r>
            <a:r>
              <a:rPr kumimoji="1" lang="en-US" altLang="ko-KR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4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설명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3CA3E7A-6C04-9642-B32B-FB08E43C8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156318"/>
              </p:ext>
            </p:extLst>
          </p:nvPr>
        </p:nvGraphicFramePr>
        <p:xfrm>
          <a:off x="1796717" y="1722645"/>
          <a:ext cx="6919495" cy="425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BCB5AAC-D24B-E94B-A0FA-85E05DC474A1}"/>
              </a:ext>
            </a:extLst>
          </p:cNvPr>
          <p:cNvSpPr/>
          <p:nvPr/>
        </p:nvSpPr>
        <p:spPr>
          <a:xfrm>
            <a:off x="1959277" y="2700181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설명 작성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68EE41-CE4F-6E40-8423-1B95A8FA217D}"/>
              </a:ext>
            </a:extLst>
          </p:cNvPr>
          <p:cNvSpPr/>
          <p:nvPr/>
        </p:nvSpPr>
        <p:spPr>
          <a:xfrm>
            <a:off x="1959277" y="4560747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설명 작성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4CE23-0F5B-714E-9956-B900A998BB9B}"/>
              </a:ext>
            </a:extLst>
          </p:cNvPr>
          <p:cNvSpPr/>
          <p:nvPr/>
        </p:nvSpPr>
        <p:spPr>
          <a:xfrm>
            <a:off x="7579363" y="2547463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설명 작성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E87320-3A31-8748-A3FC-6641FDE991AE}"/>
              </a:ext>
            </a:extLst>
          </p:cNvPr>
          <p:cNvSpPr/>
          <p:nvPr/>
        </p:nvSpPr>
        <p:spPr>
          <a:xfrm>
            <a:off x="7579362" y="4560747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설명 작성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61D749-2C45-C849-8E66-02C3A0F7309A}"/>
              </a:ext>
            </a:extLst>
          </p:cNvPr>
          <p:cNvSpPr/>
          <p:nvPr/>
        </p:nvSpPr>
        <p:spPr>
          <a:xfrm>
            <a:off x="659867" y="6144139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출처 작성</a:t>
            </a:r>
            <a:endParaRPr lang="ko-Kore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D503EF-A89B-B44D-9748-0DBE66463FCD}"/>
              </a:ext>
            </a:extLst>
          </p:cNvPr>
          <p:cNvSpPr/>
          <p:nvPr/>
        </p:nvSpPr>
        <p:spPr>
          <a:xfrm>
            <a:off x="10395284" y="2067174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C3B5A-21B0-E44C-8477-F7740B3AC16B}"/>
              </a:ext>
            </a:extLst>
          </p:cNvPr>
          <p:cNvSpPr txBox="1"/>
          <p:nvPr/>
        </p:nvSpPr>
        <p:spPr>
          <a:xfrm>
            <a:off x="10395284" y="222703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r>
              <a:rPr kumimoji="1" lang="ko-KR" altLang="en-US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항목 </a:t>
            </a:r>
            <a:r>
              <a:rPr kumimoji="1" lang="en-US" altLang="ko-KR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endParaRPr kumimoji="1" lang="ko-Kore-KR" altLang="en-US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0A38FD-1A5D-714F-A1F2-AA39482A36A4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9CC9B67-40AD-FE4B-9074-EDBC3873299C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</a:t>
            </a:r>
            <a:r>
              <a:rPr kumimoji="1" lang="en-US" altLang="ko-KR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4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설명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163986-1840-104D-B951-E4081DA90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590708"/>
              </p:ext>
            </p:extLst>
          </p:nvPr>
        </p:nvGraphicFramePr>
        <p:xfrm>
          <a:off x="1443789" y="1827087"/>
          <a:ext cx="7812506" cy="3627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707B1B-C943-7C46-A70C-297D69BDC2FD}"/>
              </a:ext>
            </a:extLst>
          </p:cNvPr>
          <p:cNvSpPr txBox="1"/>
          <p:nvPr/>
        </p:nvSpPr>
        <p:spPr>
          <a:xfrm>
            <a:off x="3614631" y="5625868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프로세스에 대한 설명</a:t>
            </a:r>
            <a:endParaRPr kumimoji="1" lang="ko-Kore-KR" altLang="en-US" sz="2800" dirty="0">
              <a:solidFill>
                <a:srgbClr val="002060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ED9811-9676-9641-8731-D883685FFBE5}"/>
              </a:ext>
            </a:extLst>
          </p:cNvPr>
          <p:cNvSpPr/>
          <p:nvPr/>
        </p:nvSpPr>
        <p:spPr>
          <a:xfrm>
            <a:off x="659867" y="6144139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출처 작성</a:t>
            </a:r>
            <a:endParaRPr lang="ko-Kore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7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7726CC0-E0FB-E94D-9595-EC5089301C14}"/>
              </a:ext>
            </a:extLst>
          </p:cNvPr>
          <p:cNvGrpSpPr/>
          <p:nvPr/>
        </p:nvGrpSpPr>
        <p:grpSpPr>
          <a:xfrm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20A0C2-DC14-6343-9112-F7778977052A}"/>
                </a:ext>
              </a:extLst>
            </p:cNvPr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7A196-BF52-5B42-8E74-56C4E56E64E7}"/>
                </a:ext>
              </a:extLst>
            </p:cNvPr>
            <p:cNvSpPr txBox="1"/>
            <p:nvPr/>
          </p:nvSpPr>
          <p:spPr>
            <a:xfrm>
              <a:off x="10395284" y="2227037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KoreanYNSJG2R" panose="02020600000000000000" pitchFamily="18" charset="-127"/>
                  <a:ea typeface="KoreanYNSJG2R" panose="02020600000000000000" pitchFamily="18" charset="-127"/>
                </a:rPr>
                <a:t>5</a:t>
              </a:r>
              <a:r>
                <a:rPr kumimoji="1" lang="ko-KR" altLang="en-US" dirty="0">
                  <a:latin typeface="KoreanYNSJG2R" panose="02020600000000000000" pitchFamily="18" charset="-127"/>
                  <a:ea typeface="KoreanYNSJG2R" panose="02020600000000000000" pitchFamily="18" charset="-127"/>
                </a:rPr>
                <a:t> 항목 </a:t>
              </a:r>
              <a:r>
                <a:rPr kumimoji="1" lang="en-US" altLang="ko-KR" dirty="0">
                  <a:latin typeface="KoreanYNSJG2R" panose="02020600000000000000" pitchFamily="18" charset="-127"/>
                  <a:ea typeface="KoreanYNSJG2R" panose="02020600000000000000" pitchFamily="18" charset="-127"/>
                </a:rPr>
                <a:t>4</a:t>
              </a:r>
              <a:endParaRPr kumimoji="1" lang="ko-Kore-KR" altLang="en-US" dirty="0">
                <a:latin typeface="KoreanYNSJG2R" panose="02020600000000000000" pitchFamily="18" charset="-127"/>
                <a:ea typeface="KoreanYNSJG2R" panose="02020600000000000000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EB2E1-A80A-604A-A753-2879F5D071F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4067B11-B7ED-524A-873F-4402C0361FF5}"/>
              </a:ext>
            </a:extLst>
          </p:cNvPr>
          <p:cNvSpPr txBox="1">
            <a:spLocks/>
          </p:cNvSpPr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</a:t>
            </a:r>
            <a:r>
              <a:rPr kumimoji="1" lang="en-US" altLang="ko-KR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br>
              <a:rPr kumimoji="1" lang="en-US" altLang="ko-Kore-KR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4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항목 설명 </a:t>
            </a:r>
            <a:r>
              <a:rPr kumimoji="1" lang="en-US" altLang="ko-KR" sz="24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(</a:t>
            </a:r>
            <a:r>
              <a:rPr kumimoji="1" lang="ko-KR" altLang="en-US" sz="24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팀원 소개</a:t>
            </a:r>
            <a:r>
              <a:rPr kumimoji="1" lang="en-US" altLang="ko-KR" sz="24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)</a:t>
            </a: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4646BF-DE5E-9247-A8DF-1D2115332F47}"/>
              </a:ext>
            </a:extLst>
          </p:cNvPr>
          <p:cNvSpPr/>
          <p:nvPr/>
        </p:nvSpPr>
        <p:spPr>
          <a:xfrm>
            <a:off x="529390" y="2213811"/>
            <a:ext cx="1812758" cy="18127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E6F531B-8654-5242-9456-4C5FA8D54043}"/>
              </a:ext>
            </a:extLst>
          </p:cNvPr>
          <p:cNvSpPr/>
          <p:nvPr/>
        </p:nvSpPr>
        <p:spPr>
          <a:xfrm>
            <a:off x="3697706" y="2213811"/>
            <a:ext cx="1812758" cy="18127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E221DA-BA8A-8B48-A5AD-810BD795A24B}"/>
              </a:ext>
            </a:extLst>
          </p:cNvPr>
          <p:cNvSpPr/>
          <p:nvPr/>
        </p:nvSpPr>
        <p:spPr>
          <a:xfrm>
            <a:off x="6898104" y="2213811"/>
            <a:ext cx="1812758" cy="18127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CA67D-C506-EB49-943E-1ABA8842BDE1}"/>
              </a:ext>
            </a:extLst>
          </p:cNvPr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55792-EC45-1C47-B383-924995BDCB35}"/>
              </a:ext>
            </a:extLst>
          </p:cNvPr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AA9BD-8665-0940-A91E-BF1BC389B51C}"/>
              </a:ext>
            </a:extLst>
          </p:cNvPr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D96B90-DC93-0246-82AC-425344907190}"/>
              </a:ext>
            </a:extLst>
          </p:cNvPr>
          <p:cNvSpPr/>
          <p:nvPr/>
        </p:nvSpPr>
        <p:spPr>
          <a:xfrm>
            <a:off x="501056" y="517770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간단한 경력 작성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/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역량 소개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E801DB-7655-C249-8FFE-270D46783924}"/>
              </a:ext>
            </a:extLst>
          </p:cNvPr>
          <p:cNvSpPr/>
          <p:nvPr/>
        </p:nvSpPr>
        <p:spPr>
          <a:xfrm>
            <a:off x="3669372" y="5177707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간단한 경력 작성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/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역량 소개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C52FB2-8321-A34F-955D-5679B9801E2A}"/>
              </a:ext>
            </a:extLst>
          </p:cNvPr>
          <p:cNvSpPr/>
          <p:nvPr/>
        </p:nvSpPr>
        <p:spPr>
          <a:xfrm>
            <a:off x="6869770" y="5177707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간단한 경력 작성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/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역량 소개</a:t>
            </a:r>
            <a:endParaRPr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977BAE-6373-784B-9863-AD7A037C1293}"/>
              </a:ext>
            </a:extLst>
          </p:cNvPr>
          <p:cNvSpPr/>
          <p:nvPr/>
        </p:nvSpPr>
        <p:spPr>
          <a:xfrm>
            <a:off x="1051687" y="4436566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대표</a:t>
            </a:r>
            <a:endParaRPr lang="ko-Kore-KR" altLang="en-US" sz="2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24435B-D542-9241-8BC9-8F82280E3F14}"/>
              </a:ext>
            </a:extLst>
          </p:cNvPr>
          <p:cNvSpPr/>
          <p:nvPr/>
        </p:nvSpPr>
        <p:spPr>
          <a:xfrm>
            <a:off x="4123021" y="4454233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팀원</a:t>
            </a:r>
            <a:r>
              <a:rPr kumimoji="1" lang="en-US" altLang="ko-KR" sz="2400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endParaRPr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B92D30-E60C-C444-ADCB-B6E90B40A3EC}"/>
              </a:ext>
            </a:extLst>
          </p:cNvPr>
          <p:cNvSpPr/>
          <p:nvPr/>
        </p:nvSpPr>
        <p:spPr>
          <a:xfrm>
            <a:off x="7323419" y="4454232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팀원</a:t>
            </a:r>
            <a:r>
              <a:rPr kumimoji="1" lang="en-US" altLang="ko-KR" sz="2400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endParaRPr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EB2E1-A80A-604A-A753-2879F5D071F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B91CD7-105C-304A-885C-51FA4B4FF96E}"/>
              </a:ext>
            </a:extLst>
          </p:cNvPr>
          <p:cNvSpPr txBox="1">
            <a:spLocks/>
          </p:cNvSpPr>
          <p:nvPr/>
        </p:nvSpPr>
        <p:spPr>
          <a:xfrm>
            <a:off x="1074821" y="1443205"/>
            <a:ext cx="5133474" cy="38827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3200" dirty="0">
                <a:solidFill>
                  <a:srgbClr val="002060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사업아이템</a:t>
            </a:r>
            <a:br>
              <a:rPr kumimoji="1" lang="en-US" altLang="ko-Kore-KR" sz="3200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ore-KR" altLang="en-US" sz="20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사업아이템</a:t>
            </a:r>
            <a:r>
              <a:rPr kumimoji="1" lang="ko-KR" altLang="en-US" sz="20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에 대한 재설</a:t>
            </a:r>
            <a:r>
              <a:rPr kumimoji="1" lang="ko-Kore-KR" altLang="en-US" sz="20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명</a:t>
            </a:r>
            <a:endParaRPr kumimoji="1" lang="en-US" altLang="ko-Kore-KR" sz="20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ore-KR" altLang="en-US" sz="6000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C00F4F-E882-9442-B0C4-2CA56B81C539}"/>
              </a:ext>
            </a:extLst>
          </p:cNvPr>
          <p:cNvSpPr/>
          <p:nvPr/>
        </p:nvSpPr>
        <p:spPr>
          <a:xfrm>
            <a:off x="1074821" y="5634607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회사명 </a:t>
            </a:r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(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대표</a:t>
            </a:r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)</a:t>
            </a:r>
          </a:p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연락처</a:t>
            </a:r>
            <a:endParaRPr kumimoji="1" lang="en-US" altLang="ko-Kore-KR" dirty="0">
              <a:solidFill>
                <a:schemeClr val="accent1">
                  <a:lumMod val="50000"/>
                </a:schemeClr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00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149</Words>
  <Application>Microsoft Macintosh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KoreanYNSJG2R</vt:lpstr>
      <vt:lpstr>Arial</vt:lpstr>
      <vt:lpstr>Calibri</vt:lpstr>
      <vt:lpstr>Calibri Light</vt:lpstr>
      <vt:lpstr>Office 테마</vt:lpstr>
      <vt:lpstr>사업아이템 사업아이템에 대한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relish333ever@gmail.com</dc:creator>
  <cp:lastModifiedBy>relish333ever@gmail.com</cp:lastModifiedBy>
  <cp:revision>16</cp:revision>
  <dcterms:created xsi:type="dcterms:W3CDTF">2022-01-26T12:53:29Z</dcterms:created>
  <dcterms:modified xsi:type="dcterms:W3CDTF">2022-01-26T16:35:17Z</dcterms:modified>
</cp:coreProperties>
</file>